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62" r:id="rId4"/>
    <p:sldId id="263" r:id="rId5"/>
    <p:sldId id="264" r:id="rId6"/>
    <p:sldId id="258" r:id="rId7"/>
    <p:sldId id="259" r:id="rId8"/>
    <p:sldId id="260" r:id="rId9"/>
    <p:sldId id="261" r:id="rId10"/>
    <p:sldId id="266" r:id="rId11"/>
    <p:sldId id="267" r:id="rId12"/>
    <p:sldId id="268" r:id="rId13"/>
    <p:sldId id="269" r:id="rId14"/>
    <p:sldId id="282" r:id="rId15"/>
    <p:sldId id="270" r:id="rId16"/>
    <p:sldId id="283" r:id="rId17"/>
    <p:sldId id="271" r:id="rId18"/>
    <p:sldId id="284" r:id="rId19"/>
    <p:sldId id="272" r:id="rId20"/>
    <p:sldId id="285" r:id="rId21"/>
    <p:sldId id="273" r:id="rId22"/>
    <p:sldId id="286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7" r:id="rId31"/>
    <p:sldId id="281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9" autoAdjust="0"/>
    <p:restoredTop sz="94660"/>
  </p:normalViewPr>
  <p:slideViewPr>
    <p:cSldViewPr>
      <p:cViewPr varScale="1">
        <p:scale>
          <a:sx n="74" d="100"/>
          <a:sy n="74" d="100"/>
        </p:scale>
        <p:origin x="-10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DC38DF-8B92-494D-918A-3FE89C0FAB61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8039AC-DB36-48E7-B1E4-E13444F3192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8039AC-DB36-48E7-B1E4-E13444F3192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D61AA-A529-496E-968C-C2BD7566608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D61AA-A529-496E-968C-C2BD7566608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D61AA-A529-496E-968C-C2BD7566608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D61AA-A529-496E-968C-C2BD7566608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D61AA-A529-496E-968C-C2BD7566608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D61AA-A529-496E-968C-C2BD7566608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8039AC-DB36-48E7-B1E4-E13444F31926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D61AA-A529-496E-968C-C2BD7566608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8039AC-DB36-48E7-B1E4-E13444F31926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D61AA-A529-496E-968C-C2BD75666084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8039AC-DB36-48E7-B1E4-E13444F3192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8039AC-DB36-48E7-B1E4-E13444F31926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D61AA-A529-496E-968C-C2BD75666084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8039AC-DB36-48E7-B1E4-E13444F31926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D61AA-A529-496E-968C-C2BD75666084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D61AA-A529-496E-968C-C2BD75666084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D61AA-A529-496E-968C-C2BD75666084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D61AA-A529-496E-968C-C2BD75666084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D61AA-A529-496E-968C-C2BD75666084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D61AA-A529-496E-968C-C2BD75666084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D61AA-A529-496E-968C-C2BD75666084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8039AC-DB36-48E7-B1E4-E13444F3192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8039AC-DB36-48E7-B1E4-E13444F31926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D61AA-A529-496E-968C-C2BD75666084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8039AC-DB36-48E7-B1E4-E13444F3192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8039AC-DB36-48E7-B1E4-E13444F3192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8039AC-DB36-48E7-B1E4-E13444F3192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8039AC-DB36-48E7-B1E4-E13444F3192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8039AC-DB36-48E7-B1E4-E13444F3192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8039AC-DB36-48E7-B1E4-E13444F3192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37ECB-46ED-4608-912D-4C66A6E239BE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571-2C1D-46D5-B786-FDAA7D3642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37ECB-46ED-4608-912D-4C66A6E239BE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571-2C1D-46D5-B786-FDAA7D3642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37ECB-46ED-4608-912D-4C66A6E239BE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571-2C1D-46D5-B786-FDAA7D3642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37ECB-46ED-4608-912D-4C66A6E239BE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571-2C1D-46D5-B786-FDAA7D3642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37ECB-46ED-4608-912D-4C66A6E239BE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571-2C1D-46D5-B786-FDAA7D3642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37ECB-46ED-4608-912D-4C66A6E239BE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571-2C1D-46D5-B786-FDAA7D3642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37ECB-46ED-4608-912D-4C66A6E239BE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571-2C1D-46D5-B786-FDAA7D3642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37ECB-46ED-4608-912D-4C66A6E239BE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571-2C1D-46D5-B786-FDAA7D3642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37ECB-46ED-4608-912D-4C66A6E239BE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571-2C1D-46D5-B786-FDAA7D3642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37ECB-46ED-4608-912D-4C66A6E239BE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571-2C1D-46D5-B786-FDAA7D3642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37ECB-46ED-4608-912D-4C66A6E239BE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571-2C1D-46D5-B786-FDAA7D3642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37ECB-46ED-4608-912D-4C66A6E239BE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39571-2C1D-46D5-B786-FDAA7D3642A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Big Homework Review and Chapter 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December 4,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11: Further Topics in Algebra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Counting</a:t>
            </a:r>
          </a:p>
          <a:p>
            <a:pPr lvl="1"/>
            <a:r>
              <a:rPr lang="en-US" dirty="0" smtClean="0"/>
              <a:t>Fundamental Counting principle</a:t>
            </a:r>
          </a:p>
          <a:p>
            <a:pPr lvl="1"/>
            <a:r>
              <a:rPr lang="en-US" dirty="0" smtClean="0"/>
              <a:t>Factorials</a:t>
            </a:r>
          </a:p>
          <a:p>
            <a:pPr lvl="1"/>
            <a:r>
              <a:rPr lang="en-US" dirty="0" smtClean="0"/>
              <a:t>Permutations and combinations</a:t>
            </a:r>
          </a:p>
          <a:p>
            <a:r>
              <a:rPr lang="en-US" dirty="0" smtClean="0"/>
              <a:t>Probability</a:t>
            </a:r>
          </a:p>
          <a:p>
            <a:pPr lvl="1"/>
            <a:r>
              <a:rPr lang="en-US" dirty="0" smtClean="0"/>
              <a:t>Complementary events</a:t>
            </a:r>
          </a:p>
          <a:p>
            <a:pPr lvl="1"/>
            <a:r>
              <a:rPr lang="en-US" dirty="0" smtClean="0"/>
              <a:t>Compound events</a:t>
            </a:r>
          </a:p>
          <a:p>
            <a:pPr lvl="1"/>
            <a:r>
              <a:rPr lang="en-US" dirty="0" smtClean="0"/>
              <a:t>Independent events</a:t>
            </a:r>
          </a:p>
          <a:p>
            <a:pPr lvl="1"/>
            <a:r>
              <a:rPr lang="en-US" dirty="0" smtClean="0"/>
              <a:t>Dependent events</a:t>
            </a:r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Fundamental Counting Principle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Consider this:</a:t>
            </a:r>
          </a:p>
          <a:p>
            <a:r>
              <a:rPr lang="en-US" dirty="0" smtClean="0"/>
              <a:t>You have an exam with five true or false questions.   How many different ways are there to answer the test?</a:t>
            </a:r>
          </a:p>
          <a:p>
            <a:r>
              <a:rPr lang="en-US" dirty="0" smtClean="0"/>
              <a:t>The fundamental counting principle states that:</a:t>
            </a:r>
            <a:r>
              <a:rPr lang="en-US" i="1" dirty="0" smtClean="0"/>
              <a:t> </a:t>
            </a:r>
          </a:p>
          <a:p>
            <a:pPr>
              <a:buNone/>
            </a:pPr>
            <a:r>
              <a:rPr lang="en-US" i="1" dirty="0" smtClean="0"/>
              <a:t>	"If there are </a:t>
            </a:r>
            <a:r>
              <a:rPr lang="en-US" b="1" i="1" dirty="0" smtClean="0"/>
              <a:t>r</a:t>
            </a:r>
            <a:r>
              <a:rPr lang="en-US" i="1" dirty="0" smtClean="0"/>
              <a:t> ways to do one thing, and </a:t>
            </a:r>
            <a:r>
              <a:rPr lang="en-US" b="1" i="1" dirty="0" smtClean="0"/>
              <a:t>s</a:t>
            </a:r>
            <a:r>
              <a:rPr lang="en-US" i="1" dirty="0" smtClean="0"/>
              <a:t> ways to do another, and </a:t>
            </a:r>
            <a:r>
              <a:rPr lang="en-US" b="1" i="1" dirty="0" smtClean="0"/>
              <a:t>t</a:t>
            </a:r>
            <a:r>
              <a:rPr lang="en-US" i="1" dirty="0" smtClean="0"/>
              <a:t> ways to do a third thing, and so on ..., then the number of ways of doing all those things at once is    </a:t>
            </a:r>
            <a:r>
              <a:rPr lang="en-US" b="1" i="1" dirty="0" smtClean="0"/>
              <a:t>r</a:t>
            </a:r>
            <a:r>
              <a:rPr lang="en-US" i="1" dirty="0" smtClean="0"/>
              <a:t> * </a:t>
            </a:r>
            <a:r>
              <a:rPr lang="en-US" b="1" i="1" dirty="0" smtClean="0"/>
              <a:t>s</a:t>
            </a:r>
            <a:r>
              <a:rPr lang="en-US" i="1" dirty="0" smtClean="0"/>
              <a:t> * </a:t>
            </a:r>
            <a:r>
              <a:rPr lang="en-US" b="1" i="1" dirty="0" smtClean="0"/>
              <a:t>t</a:t>
            </a:r>
            <a:r>
              <a:rPr lang="en-US" i="1" dirty="0" smtClean="0"/>
              <a:t>  etc. ..."</a:t>
            </a:r>
            <a:r>
              <a:rPr lang="en-US" dirty="0" smtClean="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 these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have four pairs of pants, five shirts, and six pairs of shoes.   How many outfits can you make?</a:t>
            </a:r>
          </a:p>
          <a:p>
            <a:endParaRPr lang="en-US" dirty="0" smtClean="0"/>
          </a:p>
        </p:txBody>
      </p:sp>
      <p:sp>
        <p:nvSpPr>
          <p:cNvPr id="4" name="SMARTPenAnnotation607"/>
          <p:cNvSpPr/>
          <p:nvPr/>
        </p:nvSpPr>
        <p:spPr>
          <a:xfrm>
            <a:off x="4117692" y="3077527"/>
            <a:ext cx="368584" cy="188586"/>
          </a:xfrm>
          <a:custGeom>
            <a:avLst/>
            <a:gdLst/>
            <a:ahLst/>
            <a:cxnLst/>
            <a:rect l="0" t="0" r="0" b="0"/>
            <a:pathLst>
              <a:path w="368584" h="188586">
                <a:moveTo>
                  <a:pt x="77117" y="0"/>
                </a:moveTo>
                <a:lnTo>
                  <a:pt x="72567" y="0"/>
                </a:lnTo>
                <a:lnTo>
                  <a:pt x="71226" y="953"/>
                </a:lnTo>
                <a:lnTo>
                  <a:pt x="70332" y="2540"/>
                </a:lnTo>
                <a:lnTo>
                  <a:pt x="69736" y="4551"/>
                </a:lnTo>
                <a:lnTo>
                  <a:pt x="70292" y="5891"/>
                </a:lnTo>
                <a:lnTo>
                  <a:pt x="71615" y="6785"/>
                </a:lnTo>
                <a:lnTo>
                  <a:pt x="76795" y="8468"/>
                </a:lnTo>
                <a:lnTo>
                  <a:pt x="81573" y="13092"/>
                </a:lnTo>
                <a:lnTo>
                  <a:pt x="82945" y="15396"/>
                </a:lnTo>
                <a:lnTo>
                  <a:pt x="84470" y="20495"/>
                </a:lnTo>
                <a:lnTo>
                  <a:pt x="85328" y="24170"/>
                </a:lnTo>
                <a:lnTo>
                  <a:pt x="85583" y="29810"/>
                </a:lnTo>
                <a:lnTo>
                  <a:pt x="85680" y="53209"/>
                </a:lnTo>
                <a:lnTo>
                  <a:pt x="84732" y="57380"/>
                </a:lnTo>
                <a:lnTo>
                  <a:pt x="83146" y="62066"/>
                </a:lnTo>
                <a:lnTo>
                  <a:pt x="81136" y="67095"/>
                </a:lnTo>
                <a:lnTo>
                  <a:pt x="78844" y="72353"/>
                </a:lnTo>
                <a:lnTo>
                  <a:pt x="73757" y="83274"/>
                </a:lnTo>
                <a:lnTo>
                  <a:pt x="71067" y="87901"/>
                </a:lnTo>
                <a:lnTo>
                  <a:pt x="68321" y="91938"/>
                </a:lnTo>
                <a:lnTo>
                  <a:pt x="65539" y="95582"/>
                </a:lnTo>
                <a:lnTo>
                  <a:pt x="61778" y="99917"/>
                </a:lnTo>
                <a:lnTo>
                  <a:pt x="57366" y="104711"/>
                </a:lnTo>
                <a:lnTo>
                  <a:pt x="52520" y="109812"/>
                </a:lnTo>
                <a:lnTo>
                  <a:pt x="48337" y="115118"/>
                </a:lnTo>
                <a:lnTo>
                  <a:pt x="44595" y="120560"/>
                </a:lnTo>
                <a:lnTo>
                  <a:pt x="41149" y="126094"/>
                </a:lnTo>
                <a:lnTo>
                  <a:pt x="37898" y="130735"/>
                </a:lnTo>
                <a:lnTo>
                  <a:pt x="34779" y="134782"/>
                </a:lnTo>
                <a:lnTo>
                  <a:pt x="31746" y="138432"/>
                </a:lnTo>
                <a:lnTo>
                  <a:pt x="29725" y="142771"/>
                </a:lnTo>
                <a:lnTo>
                  <a:pt x="28378" y="147568"/>
                </a:lnTo>
                <a:lnTo>
                  <a:pt x="27479" y="152671"/>
                </a:lnTo>
                <a:lnTo>
                  <a:pt x="25928" y="157026"/>
                </a:lnTo>
                <a:lnTo>
                  <a:pt x="23941" y="160881"/>
                </a:lnTo>
                <a:lnTo>
                  <a:pt x="21664" y="164404"/>
                </a:lnTo>
                <a:lnTo>
                  <a:pt x="19193" y="166753"/>
                </a:lnTo>
                <a:lnTo>
                  <a:pt x="16594" y="168319"/>
                </a:lnTo>
                <a:lnTo>
                  <a:pt x="13909" y="169362"/>
                </a:lnTo>
                <a:lnTo>
                  <a:pt x="12119" y="171011"/>
                </a:lnTo>
                <a:lnTo>
                  <a:pt x="10925" y="173062"/>
                </a:lnTo>
                <a:lnTo>
                  <a:pt x="10129" y="175382"/>
                </a:lnTo>
                <a:lnTo>
                  <a:pt x="8646" y="176929"/>
                </a:lnTo>
                <a:lnTo>
                  <a:pt x="6705" y="177960"/>
                </a:lnTo>
                <a:lnTo>
                  <a:pt x="4459" y="178648"/>
                </a:lnTo>
                <a:lnTo>
                  <a:pt x="2960" y="180059"/>
                </a:lnTo>
                <a:lnTo>
                  <a:pt x="1962" y="181952"/>
                </a:lnTo>
                <a:lnTo>
                  <a:pt x="0" y="188480"/>
                </a:lnTo>
                <a:lnTo>
                  <a:pt x="7349" y="188585"/>
                </a:lnTo>
                <a:lnTo>
                  <a:pt x="15147" y="182702"/>
                </a:lnTo>
                <a:lnTo>
                  <a:pt x="24043" y="179864"/>
                </a:lnTo>
                <a:lnTo>
                  <a:pt x="33208" y="175824"/>
                </a:lnTo>
                <a:lnTo>
                  <a:pt x="43633" y="173394"/>
                </a:lnTo>
                <a:lnTo>
                  <a:pt x="54615" y="171362"/>
                </a:lnTo>
                <a:lnTo>
                  <a:pt x="65847" y="167283"/>
                </a:lnTo>
                <a:lnTo>
                  <a:pt x="77188" y="164836"/>
                </a:lnTo>
                <a:lnTo>
                  <a:pt x="82880" y="164183"/>
                </a:lnTo>
                <a:lnTo>
                  <a:pt x="89531" y="162795"/>
                </a:lnTo>
                <a:lnTo>
                  <a:pt x="96824" y="160918"/>
                </a:lnTo>
                <a:lnTo>
                  <a:pt x="104542" y="158714"/>
                </a:lnTo>
                <a:lnTo>
                  <a:pt x="120739" y="153724"/>
                </a:lnTo>
                <a:lnTo>
                  <a:pt x="129058" y="151061"/>
                </a:lnTo>
                <a:lnTo>
                  <a:pt x="136510" y="149284"/>
                </a:lnTo>
                <a:lnTo>
                  <a:pt x="143382" y="148101"/>
                </a:lnTo>
                <a:lnTo>
                  <a:pt x="149869" y="147311"/>
                </a:lnTo>
                <a:lnTo>
                  <a:pt x="157051" y="146785"/>
                </a:lnTo>
                <a:lnTo>
                  <a:pt x="164697" y="146434"/>
                </a:lnTo>
                <a:lnTo>
                  <a:pt x="180811" y="146044"/>
                </a:lnTo>
                <a:lnTo>
                  <a:pt x="218408" y="145774"/>
                </a:lnTo>
                <a:lnTo>
                  <a:pt x="225604" y="146713"/>
                </a:lnTo>
                <a:lnTo>
                  <a:pt x="233259" y="148291"/>
                </a:lnTo>
                <a:lnTo>
                  <a:pt x="241219" y="150296"/>
                </a:lnTo>
                <a:lnTo>
                  <a:pt x="248431" y="151632"/>
                </a:lnTo>
                <a:lnTo>
                  <a:pt x="255144" y="152523"/>
                </a:lnTo>
                <a:lnTo>
                  <a:pt x="261524" y="153117"/>
                </a:lnTo>
                <a:lnTo>
                  <a:pt x="267683" y="153513"/>
                </a:lnTo>
                <a:lnTo>
                  <a:pt x="279606" y="153953"/>
                </a:lnTo>
                <a:lnTo>
                  <a:pt x="297028" y="154201"/>
                </a:lnTo>
                <a:lnTo>
                  <a:pt x="308523" y="156799"/>
                </a:lnTo>
                <a:lnTo>
                  <a:pt x="319029" y="160176"/>
                </a:lnTo>
                <a:lnTo>
                  <a:pt x="330299" y="162077"/>
                </a:lnTo>
                <a:lnTo>
                  <a:pt x="336645" y="162522"/>
                </a:lnTo>
                <a:lnTo>
                  <a:pt x="339671" y="163593"/>
                </a:lnTo>
                <a:lnTo>
                  <a:pt x="348480" y="168699"/>
                </a:lnTo>
                <a:lnTo>
                  <a:pt x="354251" y="170227"/>
                </a:lnTo>
                <a:lnTo>
                  <a:pt x="364764" y="171209"/>
                </a:lnTo>
                <a:lnTo>
                  <a:pt x="368583" y="17145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08"/>
          <p:cNvSpPr/>
          <p:nvPr/>
        </p:nvSpPr>
        <p:spPr>
          <a:xfrm>
            <a:off x="4400552" y="3086100"/>
            <a:ext cx="25716" cy="445771"/>
          </a:xfrm>
          <a:custGeom>
            <a:avLst/>
            <a:gdLst/>
            <a:ahLst/>
            <a:cxnLst/>
            <a:rect l="0" t="0" r="0" b="0"/>
            <a:pathLst>
              <a:path w="25716" h="445771">
                <a:moveTo>
                  <a:pt x="17143" y="0"/>
                </a:moveTo>
                <a:lnTo>
                  <a:pt x="8923" y="0"/>
                </a:lnTo>
                <a:lnTo>
                  <a:pt x="8601" y="11931"/>
                </a:lnTo>
                <a:lnTo>
                  <a:pt x="8580" y="20151"/>
                </a:lnTo>
                <a:lnTo>
                  <a:pt x="7623" y="23911"/>
                </a:lnTo>
                <a:lnTo>
                  <a:pt x="6034" y="28323"/>
                </a:lnTo>
                <a:lnTo>
                  <a:pt x="4022" y="33170"/>
                </a:lnTo>
                <a:lnTo>
                  <a:pt x="2681" y="38305"/>
                </a:lnTo>
                <a:lnTo>
                  <a:pt x="1787" y="43634"/>
                </a:lnTo>
                <a:lnTo>
                  <a:pt x="1190" y="49092"/>
                </a:lnTo>
                <a:lnTo>
                  <a:pt x="527" y="62776"/>
                </a:lnTo>
                <a:lnTo>
                  <a:pt x="154" y="86545"/>
                </a:lnTo>
                <a:lnTo>
                  <a:pt x="0" y="171464"/>
                </a:lnTo>
                <a:lnTo>
                  <a:pt x="952" y="180984"/>
                </a:lnTo>
                <a:lnTo>
                  <a:pt x="2539" y="191141"/>
                </a:lnTo>
                <a:lnTo>
                  <a:pt x="4549" y="201722"/>
                </a:lnTo>
                <a:lnTo>
                  <a:pt x="5889" y="211634"/>
                </a:lnTo>
                <a:lnTo>
                  <a:pt x="6783" y="221099"/>
                </a:lnTo>
                <a:lnTo>
                  <a:pt x="7378" y="230267"/>
                </a:lnTo>
                <a:lnTo>
                  <a:pt x="7776" y="240189"/>
                </a:lnTo>
                <a:lnTo>
                  <a:pt x="8217" y="261373"/>
                </a:lnTo>
                <a:lnTo>
                  <a:pt x="9287" y="271403"/>
                </a:lnTo>
                <a:lnTo>
                  <a:pt x="10953" y="280948"/>
                </a:lnTo>
                <a:lnTo>
                  <a:pt x="13016" y="290169"/>
                </a:lnTo>
                <a:lnTo>
                  <a:pt x="14392" y="299173"/>
                </a:lnTo>
                <a:lnTo>
                  <a:pt x="15309" y="308033"/>
                </a:lnTo>
                <a:lnTo>
                  <a:pt x="15920" y="316798"/>
                </a:lnTo>
                <a:lnTo>
                  <a:pt x="15375" y="325499"/>
                </a:lnTo>
                <a:lnTo>
                  <a:pt x="14059" y="334157"/>
                </a:lnTo>
                <a:lnTo>
                  <a:pt x="12229" y="342786"/>
                </a:lnTo>
                <a:lnTo>
                  <a:pt x="11010" y="350444"/>
                </a:lnTo>
                <a:lnTo>
                  <a:pt x="10196" y="357454"/>
                </a:lnTo>
                <a:lnTo>
                  <a:pt x="9654" y="364033"/>
                </a:lnTo>
                <a:lnTo>
                  <a:pt x="9052" y="376422"/>
                </a:lnTo>
                <a:lnTo>
                  <a:pt x="8784" y="388279"/>
                </a:lnTo>
                <a:lnTo>
                  <a:pt x="8665" y="399898"/>
                </a:lnTo>
                <a:lnTo>
                  <a:pt x="9586" y="405663"/>
                </a:lnTo>
                <a:lnTo>
                  <a:pt x="11153" y="411412"/>
                </a:lnTo>
                <a:lnTo>
                  <a:pt x="13149" y="417150"/>
                </a:lnTo>
                <a:lnTo>
                  <a:pt x="14480" y="421927"/>
                </a:lnTo>
                <a:lnTo>
                  <a:pt x="15368" y="426065"/>
                </a:lnTo>
                <a:lnTo>
                  <a:pt x="16792" y="434998"/>
                </a:lnTo>
                <a:lnTo>
                  <a:pt x="17039" y="441096"/>
                </a:lnTo>
                <a:lnTo>
                  <a:pt x="18026" y="442654"/>
                </a:lnTo>
                <a:lnTo>
                  <a:pt x="19636" y="443693"/>
                </a:lnTo>
                <a:lnTo>
                  <a:pt x="25715" y="44577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09"/>
          <p:cNvSpPr/>
          <p:nvPr/>
        </p:nvSpPr>
        <p:spPr>
          <a:xfrm>
            <a:off x="4692015" y="3334702"/>
            <a:ext cx="17145" cy="25719"/>
          </a:xfrm>
          <a:custGeom>
            <a:avLst/>
            <a:gdLst/>
            <a:ahLst/>
            <a:cxnLst/>
            <a:rect l="0" t="0" r="0" b="0"/>
            <a:pathLst>
              <a:path w="17145" h="25719">
                <a:moveTo>
                  <a:pt x="17144" y="25718"/>
                </a:moveTo>
                <a:lnTo>
                  <a:pt x="17144" y="21167"/>
                </a:lnTo>
                <a:lnTo>
                  <a:pt x="16192" y="19826"/>
                </a:lnTo>
                <a:lnTo>
                  <a:pt x="14605" y="18932"/>
                </a:lnTo>
                <a:lnTo>
                  <a:pt x="8677" y="17176"/>
                </a:lnTo>
                <a:lnTo>
                  <a:pt x="8642" y="16213"/>
                </a:lnTo>
                <a:lnTo>
                  <a:pt x="8573" y="8678"/>
                </a:lnTo>
                <a:lnTo>
                  <a:pt x="8572" y="356"/>
                </a:lnTo>
                <a:lnTo>
                  <a:pt x="7620" y="237"/>
                </a:lnTo>
                <a:lnTo>
                  <a:pt x="6032" y="158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10"/>
          <p:cNvSpPr/>
          <p:nvPr/>
        </p:nvSpPr>
        <p:spPr>
          <a:xfrm>
            <a:off x="4897754" y="3077530"/>
            <a:ext cx="291419" cy="402400"/>
          </a:xfrm>
          <a:custGeom>
            <a:avLst/>
            <a:gdLst/>
            <a:ahLst/>
            <a:cxnLst/>
            <a:rect l="0" t="0" r="0" b="0"/>
            <a:pathLst>
              <a:path w="291419" h="402400">
                <a:moveTo>
                  <a:pt x="265748" y="25715"/>
                </a:moveTo>
                <a:lnTo>
                  <a:pt x="261198" y="25715"/>
                </a:lnTo>
                <a:lnTo>
                  <a:pt x="259857" y="24762"/>
                </a:lnTo>
                <a:lnTo>
                  <a:pt x="258963" y="23175"/>
                </a:lnTo>
                <a:lnTo>
                  <a:pt x="258367" y="21164"/>
                </a:lnTo>
                <a:lnTo>
                  <a:pt x="257017" y="19823"/>
                </a:lnTo>
                <a:lnTo>
                  <a:pt x="255165" y="18929"/>
                </a:lnTo>
                <a:lnTo>
                  <a:pt x="252978" y="18334"/>
                </a:lnTo>
                <a:lnTo>
                  <a:pt x="245467" y="17671"/>
                </a:lnTo>
                <a:lnTo>
                  <a:pt x="236732" y="17377"/>
                </a:lnTo>
                <a:lnTo>
                  <a:pt x="225506" y="17212"/>
                </a:lnTo>
                <a:lnTo>
                  <a:pt x="199618" y="17151"/>
                </a:lnTo>
                <a:lnTo>
                  <a:pt x="194039" y="16196"/>
                </a:lnTo>
                <a:lnTo>
                  <a:pt x="188415" y="14606"/>
                </a:lnTo>
                <a:lnTo>
                  <a:pt x="182760" y="12594"/>
                </a:lnTo>
                <a:lnTo>
                  <a:pt x="176133" y="11252"/>
                </a:lnTo>
                <a:lnTo>
                  <a:pt x="168857" y="10358"/>
                </a:lnTo>
                <a:lnTo>
                  <a:pt x="155058" y="9365"/>
                </a:lnTo>
                <a:lnTo>
                  <a:pt x="145750" y="8923"/>
                </a:lnTo>
                <a:lnTo>
                  <a:pt x="126053" y="8674"/>
                </a:lnTo>
                <a:lnTo>
                  <a:pt x="119278" y="7687"/>
                </a:lnTo>
                <a:lnTo>
                  <a:pt x="112856" y="6076"/>
                </a:lnTo>
                <a:lnTo>
                  <a:pt x="106670" y="4050"/>
                </a:lnTo>
                <a:lnTo>
                  <a:pt x="101594" y="2699"/>
                </a:lnTo>
                <a:lnTo>
                  <a:pt x="93413" y="1198"/>
                </a:lnTo>
                <a:lnTo>
                  <a:pt x="88945" y="797"/>
                </a:lnTo>
                <a:lnTo>
                  <a:pt x="84062" y="531"/>
                </a:lnTo>
                <a:lnTo>
                  <a:pt x="70628" y="155"/>
                </a:lnTo>
                <a:lnTo>
                  <a:pt x="44592" y="0"/>
                </a:lnTo>
                <a:lnTo>
                  <a:pt x="41091" y="2538"/>
                </a:lnTo>
                <a:lnTo>
                  <a:pt x="38825" y="4549"/>
                </a:lnTo>
                <a:lnTo>
                  <a:pt x="37313" y="6842"/>
                </a:lnTo>
                <a:lnTo>
                  <a:pt x="34234" y="14619"/>
                </a:lnTo>
                <a:lnTo>
                  <a:pt x="25142" y="25781"/>
                </a:lnTo>
                <a:lnTo>
                  <a:pt x="22477" y="28616"/>
                </a:lnTo>
                <a:lnTo>
                  <a:pt x="20700" y="32412"/>
                </a:lnTo>
                <a:lnTo>
                  <a:pt x="18725" y="41708"/>
                </a:lnTo>
                <a:lnTo>
                  <a:pt x="17848" y="52190"/>
                </a:lnTo>
                <a:lnTo>
                  <a:pt x="16505" y="64152"/>
                </a:lnTo>
                <a:lnTo>
                  <a:pt x="14813" y="71342"/>
                </a:lnTo>
                <a:lnTo>
                  <a:pt x="12733" y="78993"/>
                </a:lnTo>
                <a:lnTo>
                  <a:pt x="11347" y="85998"/>
                </a:lnTo>
                <a:lnTo>
                  <a:pt x="10422" y="92574"/>
                </a:lnTo>
                <a:lnTo>
                  <a:pt x="8442" y="104960"/>
                </a:lnTo>
                <a:lnTo>
                  <a:pt x="4388" y="116815"/>
                </a:lnTo>
                <a:lnTo>
                  <a:pt x="1951" y="128434"/>
                </a:lnTo>
                <a:lnTo>
                  <a:pt x="867" y="139947"/>
                </a:lnTo>
                <a:lnTo>
                  <a:pt x="386" y="151415"/>
                </a:lnTo>
                <a:lnTo>
                  <a:pt x="114" y="164030"/>
                </a:lnTo>
                <a:lnTo>
                  <a:pt x="1" y="195820"/>
                </a:lnTo>
                <a:lnTo>
                  <a:pt x="953" y="196269"/>
                </a:lnTo>
                <a:lnTo>
                  <a:pt x="7382" y="197047"/>
                </a:lnTo>
                <a:lnTo>
                  <a:pt x="7779" y="196134"/>
                </a:lnTo>
                <a:lnTo>
                  <a:pt x="8220" y="192579"/>
                </a:lnTo>
                <a:lnTo>
                  <a:pt x="9290" y="191250"/>
                </a:lnTo>
                <a:lnTo>
                  <a:pt x="10956" y="190364"/>
                </a:lnTo>
                <a:lnTo>
                  <a:pt x="13019" y="189774"/>
                </a:lnTo>
                <a:lnTo>
                  <a:pt x="14395" y="188427"/>
                </a:lnTo>
                <a:lnTo>
                  <a:pt x="15312" y="186577"/>
                </a:lnTo>
                <a:lnTo>
                  <a:pt x="15923" y="184391"/>
                </a:lnTo>
                <a:lnTo>
                  <a:pt x="19142" y="179423"/>
                </a:lnTo>
                <a:lnTo>
                  <a:pt x="21334" y="176764"/>
                </a:lnTo>
                <a:lnTo>
                  <a:pt x="28849" y="171270"/>
                </a:lnTo>
                <a:lnTo>
                  <a:pt x="33521" y="168472"/>
                </a:lnTo>
                <a:lnTo>
                  <a:pt x="38540" y="165654"/>
                </a:lnTo>
                <a:lnTo>
                  <a:pt x="49197" y="159982"/>
                </a:lnTo>
                <a:lnTo>
                  <a:pt x="100029" y="134299"/>
                </a:lnTo>
                <a:lnTo>
                  <a:pt x="106691" y="132394"/>
                </a:lnTo>
                <a:lnTo>
                  <a:pt x="113990" y="131124"/>
                </a:lnTo>
                <a:lnTo>
                  <a:pt x="121714" y="130278"/>
                </a:lnTo>
                <a:lnTo>
                  <a:pt x="128767" y="129713"/>
                </a:lnTo>
                <a:lnTo>
                  <a:pt x="135375" y="129337"/>
                </a:lnTo>
                <a:lnTo>
                  <a:pt x="141685" y="129086"/>
                </a:lnTo>
                <a:lnTo>
                  <a:pt x="156317" y="128808"/>
                </a:lnTo>
                <a:lnTo>
                  <a:pt x="184442" y="128628"/>
                </a:lnTo>
                <a:lnTo>
                  <a:pt x="191542" y="129566"/>
                </a:lnTo>
                <a:lnTo>
                  <a:pt x="199132" y="131144"/>
                </a:lnTo>
                <a:lnTo>
                  <a:pt x="207050" y="133148"/>
                </a:lnTo>
                <a:lnTo>
                  <a:pt x="214233" y="136390"/>
                </a:lnTo>
                <a:lnTo>
                  <a:pt x="220928" y="140455"/>
                </a:lnTo>
                <a:lnTo>
                  <a:pt x="227295" y="145071"/>
                </a:lnTo>
                <a:lnTo>
                  <a:pt x="233445" y="150053"/>
                </a:lnTo>
                <a:lnTo>
                  <a:pt x="239450" y="155279"/>
                </a:lnTo>
                <a:lnTo>
                  <a:pt x="245359" y="160669"/>
                </a:lnTo>
                <a:lnTo>
                  <a:pt x="257004" y="171737"/>
                </a:lnTo>
                <a:lnTo>
                  <a:pt x="262776" y="177355"/>
                </a:lnTo>
                <a:lnTo>
                  <a:pt x="271730" y="188678"/>
                </a:lnTo>
                <a:lnTo>
                  <a:pt x="278884" y="201013"/>
                </a:lnTo>
                <a:lnTo>
                  <a:pt x="282125" y="208302"/>
                </a:lnTo>
                <a:lnTo>
                  <a:pt x="285238" y="216020"/>
                </a:lnTo>
                <a:lnTo>
                  <a:pt x="287314" y="224022"/>
                </a:lnTo>
                <a:lnTo>
                  <a:pt x="288698" y="232215"/>
                </a:lnTo>
                <a:lnTo>
                  <a:pt x="289621" y="240534"/>
                </a:lnTo>
                <a:lnTo>
                  <a:pt x="290235" y="247985"/>
                </a:lnTo>
                <a:lnTo>
                  <a:pt x="290645" y="254857"/>
                </a:lnTo>
                <a:lnTo>
                  <a:pt x="290919" y="261344"/>
                </a:lnTo>
                <a:lnTo>
                  <a:pt x="291223" y="276171"/>
                </a:lnTo>
                <a:lnTo>
                  <a:pt x="291418" y="304423"/>
                </a:lnTo>
                <a:lnTo>
                  <a:pt x="288904" y="316590"/>
                </a:lnTo>
                <a:lnTo>
                  <a:pt x="285564" y="328348"/>
                </a:lnTo>
                <a:lnTo>
                  <a:pt x="284081" y="339923"/>
                </a:lnTo>
                <a:lnTo>
                  <a:pt x="281780" y="345677"/>
                </a:lnTo>
                <a:lnTo>
                  <a:pt x="274143" y="357150"/>
                </a:lnTo>
                <a:lnTo>
                  <a:pt x="269440" y="361924"/>
                </a:lnTo>
                <a:lnTo>
                  <a:pt x="264399" y="366059"/>
                </a:lnTo>
                <a:lnTo>
                  <a:pt x="259134" y="369768"/>
                </a:lnTo>
                <a:lnTo>
                  <a:pt x="252766" y="373194"/>
                </a:lnTo>
                <a:lnTo>
                  <a:pt x="245663" y="376430"/>
                </a:lnTo>
                <a:lnTo>
                  <a:pt x="238071" y="379540"/>
                </a:lnTo>
                <a:lnTo>
                  <a:pt x="230151" y="382566"/>
                </a:lnTo>
                <a:lnTo>
                  <a:pt x="213733" y="388468"/>
                </a:lnTo>
                <a:lnTo>
                  <a:pt x="188423" y="397145"/>
                </a:lnTo>
                <a:lnTo>
                  <a:pt x="179908" y="399065"/>
                </a:lnTo>
                <a:lnTo>
                  <a:pt x="171374" y="400345"/>
                </a:lnTo>
                <a:lnTo>
                  <a:pt x="162827" y="401198"/>
                </a:lnTo>
                <a:lnTo>
                  <a:pt x="153319" y="401767"/>
                </a:lnTo>
                <a:lnTo>
                  <a:pt x="132595" y="402399"/>
                </a:lnTo>
                <a:lnTo>
                  <a:pt x="123639" y="401615"/>
                </a:lnTo>
                <a:lnTo>
                  <a:pt x="115764" y="400140"/>
                </a:lnTo>
                <a:lnTo>
                  <a:pt x="108609" y="398204"/>
                </a:lnTo>
                <a:lnTo>
                  <a:pt x="93038" y="393513"/>
                </a:lnTo>
                <a:lnTo>
                  <a:pt x="84886" y="390928"/>
                </a:lnTo>
                <a:lnTo>
                  <a:pt x="77545" y="389206"/>
                </a:lnTo>
                <a:lnTo>
                  <a:pt x="70747" y="388057"/>
                </a:lnTo>
                <a:lnTo>
                  <a:pt x="64310" y="387291"/>
                </a:lnTo>
                <a:lnTo>
                  <a:pt x="58114" y="385828"/>
                </a:lnTo>
                <a:lnTo>
                  <a:pt x="52077" y="383900"/>
                </a:lnTo>
                <a:lnTo>
                  <a:pt x="46149" y="381663"/>
                </a:lnTo>
                <a:lnTo>
                  <a:pt x="40291" y="379218"/>
                </a:lnTo>
                <a:lnTo>
                  <a:pt x="34481" y="376636"/>
                </a:lnTo>
                <a:lnTo>
                  <a:pt x="28703" y="373962"/>
                </a:lnTo>
                <a:lnTo>
                  <a:pt x="19742" y="368451"/>
                </a:lnTo>
                <a:lnTo>
                  <a:pt x="16019" y="365648"/>
                </a:lnTo>
                <a:lnTo>
                  <a:pt x="13537" y="362827"/>
                </a:lnTo>
                <a:lnTo>
                  <a:pt x="11882" y="359994"/>
                </a:lnTo>
                <a:lnTo>
                  <a:pt x="10779" y="357152"/>
                </a:lnTo>
                <a:lnTo>
                  <a:pt x="9091" y="355258"/>
                </a:lnTo>
                <a:lnTo>
                  <a:pt x="7014" y="353995"/>
                </a:lnTo>
                <a:lnTo>
                  <a:pt x="0" y="35147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11"/>
          <p:cNvSpPr/>
          <p:nvPr/>
        </p:nvSpPr>
        <p:spPr>
          <a:xfrm>
            <a:off x="5437853" y="3300424"/>
            <a:ext cx="33864" cy="42852"/>
          </a:xfrm>
          <a:custGeom>
            <a:avLst/>
            <a:gdLst/>
            <a:ahLst/>
            <a:cxnLst/>
            <a:rect l="0" t="0" r="0" b="0"/>
            <a:pathLst>
              <a:path w="33864" h="42852">
                <a:moveTo>
                  <a:pt x="8542" y="42851"/>
                </a:moveTo>
                <a:lnTo>
                  <a:pt x="8542" y="38300"/>
                </a:lnTo>
                <a:lnTo>
                  <a:pt x="7589" y="36959"/>
                </a:lnTo>
                <a:lnTo>
                  <a:pt x="6002" y="36065"/>
                </a:lnTo>
                <a:lnTo>
                  <a:pt x="1160" y="34631"/>
                </a:lnTo>
                <a:lnTo>
                  <a:pt x="763" y="33561"/>
                </a:lnTo>
                <a:lnTo>
                  <a:pt x="499" y="31895"/>
                </a:lnTo>
                <a:lnTo>
                  <a:pt x="73" y="26928"/>
                </a:lnTo>
                <a:lnTo>
                  <a:pt x="16" y="23709"/>
                </a:lnTo>
                <a:lnTo>
                  <a:pt x="0" y="21517"/>
                </a:lnTo>
                <a:lnTo>
                  <a:pt x="942" y="20056"/>
                </a:lnTo>
                <a:lnTo>
                  <a:pt x="2523" y="19081"/>
                </a:lnTo>
                <a:lnTo>
                  <a:pt x="4529" y="18432"/>
                </a:lnTo>
                <a:lnTo>
                  <a:pt x="6819" y="17047"/>
                </a:lnTo>
                <a:lnTo>
                  <a:pt x="9298" y="15170"/>
                </a:lnTo>
                <a:lnTo>
                  <a:pt x="11904" y="12967"/>
                </a:lnTo>
                <a:lnTo>
                  <a:pt x="14593" y="10545"/>
                </a:lnTo>
                <a:lnTo>
                  <a:pt x="24038" y="1567"/>
                </a:lnTo>
                <a:lnTo>
                  <a:pt x="25540" y="1041"/>
                </a:lnTo>
                <a:lnTo>
                  <a:pt x="27494" y="690"/>
                </a:lnTo>
                <a:lnTo>
                  <a:pt x="33863" y="29"/>
                </a:lnTo>
                <a:lnTo>
                  <a:pt x="29591" y="0"/>
                </a:lnTo>
                <a:lnTo>
                  <a:pt x="28290" y="949"/>
                </a:lnTo>
                <a:lnTo>
                  <a:pt x="27422" y="2534"/>
                </a:lnTo>
                <a:lnTo>
                  <a:pt x="26029" y="7370"/>
                </a:lnTo>
                <a:lnTo>
                  <a:pt x="24963" y="8719"/>
                </a:lnTo>
                <a:lnTo>
                  <a:pt x="23299" y="10571"/>
                </a:lnTo>
                <a:lnTo>
                  <a:pt x="17114" y="1713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12"/>
          <p:cNvSpPr/>
          <p:nvPr/>
        </p:nvSpPr>
        <p:spPr>
          <a:xfrm>
            <a:off x="5679088" y="3060382"/>
            <a:ext cx="335417" cy="505779"/>
          </a:xfrm>
          <a:custGeom>
            <a:avLst/>
            <a:gdLst/>
            <a:ahLst/>
            <a:cxnLst/>
            <a:rect l="0" t="0" r="0" b="0"/>
            <a:pathLst>
              <a:path w="335417" h="505779">
                <a:moveTo>
                  <a:pt x="135924" y="0"/>
                </a:moveTo>
                <a:lnTo>
                  <a:pt x="144466" y="0"/>
                </a:lnTo>
                <a:lnTo>
                  <a:pt x="144487" y="4551"/>
                </a:lnTo>
                <a:lnTo>
                  <a:pt x="143538" y="5892"/>
                </a:lnTo>
                <a:lnTo>
                  <a:pt x="141953" y="6785"/>
                </a:lnTo>
                <a:lnTo>
                  <a:pt x="139943" y="7381"/>
                </a:lnTo>
                <a:lnTo>
                  <a:pt x="138603" y="8731"/>
                </a:lnTo>
                <a:lnTo>
                  <a:pt x="137710" y="10583"/>
                </a:lnTo>
                <a:lnTo>
                  <a:pt x="137115" y="12770"/>
                </a:lnTo>
                <a:lnTo>
                  <a:pt x="133913" y="17741"/>
                </a:lnTo>
                <a:lnTo>
                  <a:pt x="124216" y="28434"/>
                </a:lnTo>
                <a:lnTo>
                  <a:pt x="115481" y="38355"/>
                </a:lnTo>
                <a:lnTo>
                  <a:pt x="108423" y="49114"/>
                </a:lnTo>
                <a:lnTo>
                  <a:pt x="102112" y="60246"/>
                </a:lnTo>
                <a:lnTo>
                  <a:pt x="96131" y="71544"/>
                </a:lnTo>
                <a:lnTo>
                  <a:pt x="90298" y="82915"/>
                </a:lnTo>
                <a:lnTo>
                  <a:pt x="81991" y="94319"/>
                </a:lnTo>
                <a:lnTo>
                  <a:pt x="71949" y="106689"/>
                </a:lnTo>
                <a:lnTo>
                  <a:pt x="66604" y="113989"/>
                </a:lnTo>
                <a:lnTo>
                  <a:pt x="56538" y="128767"/>
                </a:lnTo>
                <a:lnTo>
                  <a:pt x="48889" y="141685"/>
                </a:lnTo>
                <a:lnTo>
                  <a:pt x="42314" y="156316"/>
                </a:lnTo>
                <a:lnTo>
                  <a:pt x="39228" y="164218"/>
                </a:lnTo>
                <a:lnTo>
                  <a:pt x="33258" y="180619"/>
                </a:lnTo>
                <a:lnTo>
                  <a:pt x="13064" y="240065"/>
                </a:lnTo>
                <a:lnTo>
                  <a:pt x="9882" y="254650"/>
                </a:lnTo>
                <a:lnTo>
                  <a:pt x="8468" y="267483"/>
                </a:lnTo>
                <a:lnTo>
                  <a:pt x="7839" y="279537"/>
                </a:lnTo>
                <a:lnTo>
                  <a:pt x="5020" y="293783"/>
                </a:lnTo>
                <a:lnTo>
                  <a:pt x="1544" y="308688"/>
                </a:lnTo>
                <a:lnTo>
                  <a:pt x="0" y="321662"/>
                </a:lnTo>
                <a:lnTo>
                  <a:pt x="1854" y="333779"/>
                </a:lnTo>
                <a:lnTo>
                  <a:pt x="3681" y="339677"/>
                </a:lnTo>
                <a:lnTo>
                  <a:pt x="7757" y="345513"/>
                </a:lnTo>
                <a:lnTo>
                  <a:pt x="13332" y="351310"/>
                </a:lnTo>
                <a:lnTo>
                  <a:pt x="19906" y="357079"/>
                </a:lnTo>
                <a:lnTo>
                  <a:pt x="29750" y="368569"/>
                </a:lnTo>
                <a:lnTo>
                  <a:pt x="37301" y="380026"/>
                </a:lnTo>
                <a:lnTo>
                  <a:pt x="43832" y="391468"/>
                </a:lnTo>
                <a:lnTo>
                  <a:pt x="52863" y="404069"/>
                </a:lnTo>
                <a:lnTo>
                  <a:pt x="61572" y="418386"/>
                </a:lnTo>
                <a:lnTo>
                  <a:pt x="69859" y="426614"/>
                </a:lnTo>
                <a:lnTo>
                  <a:pt x="79892" y="433446"/>
                </a:lnTo>
                <a:lnTo>
                  <a:pt x="85234" y="436602"/>
                </a:lnTo>
                <a:lnTo>
                  <a:pt x="90701" y="439658"/>
                </a:lnTo>
                <a:lnTo>
                  <a:pt x="96250" y="441695"/>
                </a:lnTo>
                <a:lnTo>
                  <a:pt x="101855" y="443054"/>
                </a:lnTo>
                <a:lnTo>
                  <a:pt x="107496" y="443959"/>
                </a:lnTo>
                <a:lnTo>
                  <a:pt x="113162" y="445515"/>
                </a:lnTo>
                <a:lnTo>
                  <a:pt x="118844" y="447505"/>
                </a:lnTo>
                <a:lnTo>
                  <a:pt x="124537" y="449784"/>
                </a:lnTo>
                <a:lnTo>
                  <a:pt x="131191" y="451304"/>
                </a:lnTo>
                <a:lnTo>
                  <a:pt x="138484" y="452317"/>
                </a:lnTo>
                <a:lnTo>
                  <a:pt x="146203" y="452992"/>
                </a:lnTo>
                <a:lnTo>
                  <a:pt x="154207" y="453442"/>
                </a:lnTo>
                <a:lnTo>
                  <a:pt x="170720" y="453943"/>
                </a:lnTo>
                <a:lnTo>
                  <a:pt x="191531" y="454224"/>
                </a:lnTo>
                <a:lnTo>
                  <a:pt x="198712" y="453311"/>
                </a:lnTo>
                <a:lnTo>
                  <a:pt x="206358" y="451750"/>
                </a:lnTo>
                <a:lnTo>
                  <a:pt x="214312" y="449757"/>
                </a:lnTo>
                <a:lnTo>
                  <a:pt x="221520" y="448428"/>
                </a:lnTo>
                <a:lnTo>
                  <a:pt x="228231" y="447542"/>
                </a:lnTo>
                <a:lnTo>
                  <a:pt x="234609" y="446951"/>
                </a:lnTo>
                <a:lnTo>
                  <a:pt x="240767" y="445605"/>
                </a:lnTo>
                <a:lnTo>
                  <a:pt x="246777" y="443755"/>
                </a:lnTo>
                <a:lnTo>
                  <a:pt x="252688" y="441569"/>
                </a:lnTo>
                <a:lnTo>
                  <a:pt x="259487" y="438207"/>
                </a:lnTo>
                <a:lnTo>
                  <a:pt x="266877" y="434060"/>
                </a:lnTo>
                <a:lnTo>
                  <a:pt x="274661" y="429391"/>
                </a:lnTo>
                <a:lnTo>
                  <a:pt x="281755" y="425326"/>
                </a:lnTo>
                <a:lnTo>
                  <a:pt x="294718" y="418269"/>
                </a:lnTo>
                <a:lnTo>
                  <a:pt x="312726" y="408941"/>
                </a:lnTo>
                <a:lnTo>
                  <a:pt x="321818" y="400509"/>
                </a:lnTo>
                <a:lnTo>
                  <a:pt x="332291" y="387592"/>
                </a:lnTo>
                <a:lnTo>
                  <a:pt x="335416" y="384125"/>
                </a:lnTo>
                <a:lnTo>
                  <a:pt x="334641" y="379908"/>
                </a:lnTo>
                <a:lnTo>
                  <a:pt x="331267" y="375192"/>
                </a:lnTo>
                <a:lnTo>
                  <a:pt x="326160" y="370143"/>
                </a:lnTo>
                <a:lnTo>
                  <a:pt x="323708" y="365825"/>
                </a:lnTo>
                <a:lnTo>
                  <a:pt x="323026" y="361993"/>
                </a:lnTo>
                <a:lnTo>
                  <a:pt x="323524" y="358486"/>
                </a:lnTo>
                <a:lnTo>
                  <a:pt x="322903" y="355196"/>
                </a:lnTo>
                <a:lnTo>
                  <a:pt x="315063" y="340531"/>
                </a:lnTo>
                <a:lnTo>
                  <a:pt x="310791" y="331370"/>
                </a:lnTo>
                <a:lnTo>
                  <a:pt x="308893" y="324123"/>
                </a:lnTo>
                <a:lnTo>
                  <a:pt x="302969" y="315187"/>
                </a:lnTo>
                <a:lnTo>
                  <a:pt x="298723" y="310137"/>
                </a:lnTo>
                <a:lnTo>
                  <a:pt x="293986" y="306770"/>
                </a:lnTo>
                <a:lnTo>
                  <a:pt x="279172" y="301080"/>
                </a:lnTo>
                <a:lnTo>
                  <a:pt x="271662" y="296373"/>
                </a:lnTo>
                <a:lnTo>
                  <a:pt x="262610" y="293646"/>
                </a:lnTo>
                <a:lnTo>
                  <a:pt x="257529" y="292919"/>
                </a:lnTo>
                <a:lnTo>
                  <a:pt x="251284" y="292435"/>
                </a:lnTo>
                <a:lnTo>
                  <a:pt x="244263" y="292111"/>
                </a:lnTo>
                <a:lnTo>
                  <a:pt x="236725" y="291896"/>
                </a:lnTo>
                <a:lnTo>
                  <a:pt x="229795" y="292705"/>
                </a:lnTo>
                <a:lnTo>
                  <a:pt x="223269" y="294196"/>
                </a:lnTo>
                <a:lnTo>
                  <a:pt x="217014" y="296144"/>
                </a:lnTo>
                <a:lnTo>
                  <a:pt x="210939" y="297442"/>
                </a:lnTo>
                <a:lnTo>
                  <a:pt x="204984" y="298307"/>
                </a:lnTo>
                <a:lnTo>
                  <a:pt x="199109" y="298884"/>
                </a:lnTo>
                <a:lnTo>
                  <a:pt x="194240" y="301174"/>
                </a:lnTo>
                <a:lnTo>
                  <a:pt x="190042" y="304605"/>
                </a:lnTo>
                <a:lnTo>
                  <a:pt x="181884" y="312545"/>
                </a:lnTo>
                <a:lnTo>
                  <a:pt x="167534" y="322370"/>
                </a:lnTo>
                <a:lnTo>
                  <a:pt x="160133" y="328378"/>
                </a:lnTo>
                <a:lnTo>
                  <a:pt x="151128" y="336763"/>
                </a:lnTo>
                <a:lnTo>
                  <a:pt x="146061" y="341666"/>
                </a:lnTo>
                <a:lnTo>
                  <a:pt x="144587" y="346840"/>
                </a:lnTo>
                <a:lnTo>
                  <a:pt x="145509" y="352194"/>
                </a:lnTo>
                <a:lnTo>
                  <a:pt x="149709" y="362271"/>
                </a:lnTo>
                <a:lnTo>
                  <a:pt x="151576" y="369924"/>
                </a:lnTo>
                <a:lnTo>
                  <a:pt x="151121" y="374251"/>
                </a:lnTo>
                <a:lnTo>
                  <a:pt x="146883" y="389443"/>
                </a:lnTo>
                <a:lnTo>
                  <a:pt x="145557" y="400416"/>
                </a:lnTo>
                <a:lnTo>
                  <a:pt x="144968" y="411642"/>
                </a:lnTo>
                <a:lnTo>
                  <a:pt x="144706" y="422982"/>
                </a:lnTo>
                <a:lnTo>
                  <a:pt x="144590" y="434372"/>
                </a:lnTo>
                <a:lnTo>
                  <a:pt x="145511" y="439124"/>
                </a:lnTo>
                <a:lnTo>
                  <a:pt x="151359" y="451315"/>
                </a:lnTo>
                <a:lnTo>
                  <a:pt x="159124" y="465617"/>
                </a:lnTo>
                <a:lnTo>
                  <a:pt x="166505" y="476310"/>
                </a:lnTo>
                <a:lnTo>
                  <a:pt x="170068" y="485510"/>
                </a:lnTo>
                <a:lnTo>
                  <a:pt x="174276" y="491373"/>
                </a:lnTo>
                <a:lnTo>
                  <a:pt x="181862" y="497153"/>
                </a:lnTo>
                <a:lnTo>
                  <a:pt x="195932" y="50577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13"/>
          <p:cNvSpPr/>
          <p:nvPr/>
        </p:nvSpPr>
        <p:spPr>
          <a:xfrm>
            <a:off x="6260782" y="3257550"/>
            <a:ext cx="325756" cy="25718"/>
          </a:xfrm>
          <a:custGeom>
            <a:avLst/>
            <a:gdLst/>
            <a:ahLst/>
            <a:cxnLst/>
            <a:rect l="0" t="0" r="0" b="0"/>
            <a:pathLst>
              <a:path w="325756" h="25718">
                <a:moveTo>
                  <a:pt x="0" y="25717"/>
                </a:moveTo>
                <a:lnTo>
                  <a:pt x="27854" y="25717"/>
                </a:lnTo>
                <a:lnTo>
                  <a:pt x="32857" y="24765"/>
                </a:lnTo>
                <a:lnTo>
                  <a:pt x="39050" y="23177"/>
                </a:lnTo>
                <a:lnTo>
                  <a:pt x="46036" y="21166"/>
                </a:lnTo>
                <a:lnTo>
                  <a:pt x="53550" y="19825"/>
                </a:lnTo>
                <a:lnTo>
                  <a:pt x="61418" y="18932"/>
                </a:lnTo>
                <a:lnTo>
                  <a:pt x="69520" y="18336"/>
                </a:lnTo>
                <a:lnTo>
                  <a:pt x="78732" y="16986"/>
                </a:lnTo>
                <a:lnTo>
                  <a:pt x="88683" y="15134"/>
                </a:lnTo>
                <a:lnTo>
                  <a:pt x="99127" y="12947"/>
                </a:lnTo>
                <a:lnTo>
                  <a:pt x="109900" y="11488"/>
                </a:lnTo>
                <a:lnTo>
                  <a:pt x="120892" y="10516"/>
                </a:lnTo>
                <a:lnTo>
                  <a:pt x="132029" y="9868"/>
                </a:lnTo>
                <a:lnTo>
                  <a:pt x="143265" y="8483"/>
                </a:lnTo>
                <a:lnTo>
                  <a:pt x="154565" y="6608"/>
                </a:lnTo>
                <a:lnTo>
                  <a:pt x="165909" y="4405"/>
                </a:lnTo>
                <a:lnTo>
                  <a:pt x="177281" y="2937"/>
                </a:lnTo>
                <a:lnTo>
                  <a:pt x="188672" y="1958"/>
                </a:lnTo>
                <a:lnTo>
                  <a:pt x="200077" y="1305"/>
                </a:lnTo>
                <a:lnTo>
                  <a:pt x="222908" y="580"/>
                </a:lnTo>
                <a:lnTo>
                  <a:pt x="279602" y="51"/>
                </a:lnTo>
                <a:lnTo>
                  <a:pt x="32575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14"/>
          <p:cNvSpPr/>
          <p:nvPr/>
        </p:nvSpPr>
        <p:spPr>
          <a:xfrm>
            <a:off x="6269354" y="3377565"/>
            <a:ext cx="282894" cy="17041"/>
          </a:xfrm>
          <a:custGeom>
            <a:avLst/>
            <a:gdLst/>
            <a:ahLst/>
            <a:cxnLst/>
            <a:rect l="0" t="0" r="0" b="0"/>
            <a:pathLst>
              <a:path w="282894" h="17041">
                <a:moveTo>
                  <a:pt x="0" y="0"/>
                </a:moveTo>
                <a:lnTo>
                  <a:pt x="0" y="8219"/>
                </a:lnTo>
                <a:lnTo>
                  <a:pt x="6844" y="8502"/>
                </a:lnTo>
                <a:lnTo>
                  <a:pt x="11932" y="8541"/>
                </a:lnTo>
                <a:lnTo>
                  <a:pt x="15575" y="9504"/>
                </a:lnTo>
                <a:lnTo>
                  <a:pt x="19909" y="11099"/>
                </a:lnTo>
                <a:lnTo>
                  <a:pt x="24702" y="13114"/>
                </a:lnTo>
                <a:lnTo>
                  <a:pt x="30756" y="14457"/>
                </a:lnTo>
                <a:lnTo>
                  <a:pt x="37649" y="15353"/>
                </a:lnTo>
                <a:lnTo>
                  <a:pt x="45102" y="15950"/>
                </a:lnTo>
                <a:lnTo>
                  <a:pt x="51976" y="16349"/>
                </a:lnTo>
                <a:lnTo>
                  <a:pt x="64693" y="16790"/>
                </a:lnTo>
                <a:lnTo>
                  <a:pt x="91665" y="17040"/>
                </a:lnTo>
                <a:lnTo>
                  <a:pt x="101115" y="16122"/>
                </a:lnTo>
                <a:lnTo>
                  <a:pt x="110272" y="14558"/>
                </a:lnTo>
                <a:lnTo>
                  <a:pt x="119235" y="12563"/>
                </a:lnTo>
                <a:lnTo>
                  <a:pt x="128068" y="11232"/>
                </a:lnTo>
                <a:lnTo>
                  <a:pt x="136814" y="10346"/>
                </a:lnTo>
                <a:lnTo>
                  <a:pt x="145502" y="9754"/>
                </a:lnTo>
                <a:lnTo>
                  <a:pt x="155104" y="9360"/>
                </a:lnTo>
                <a:lnTo>
                  <a:pt x="185869" y="8806"/>
                </a:lnTo>
                <a:lnTo>
                  <a:pt x="282893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15"/>
          <p:cNvSpPr/>
          <p:nvPr/>
        </p:nvSpPr>
        <p:spPr>
          <a:xfrm>
            <a:off x="6852318" y="3103245"/>
            <a:ext cx="205708" cy="462916"/>
          </a:xfrm>
          <a:custGeom>
            <a:avLst/>
            <a:gdLst/>
            <a:ahLst/>
            <a:cxnLst/>
            <a:rect l="0" t="0" r="0" b="0"/>
            <a:pathLst>
              <a:path w="205708" h="462916">
                <a:moveTo>
                  <a:pt x="17112" y="0"/>
                </a:moveTo>
                <a:lnTo>
                  <a:pt x="351" y="0"/>
                </a:lnTo>
                <a:lnTo>
                  <a:pt x="0" y="11931"/>
                </a:lnTo>
                <a:lnTo>
                  <a:pt x="4527" y="24702"/>
                </a:lnTo>
                <a:lnTo>
                  <a:pt x="9296" y="32568"/>
                </a:lnTo>
                <a:lnTo>
                  <a:pt x="11901" y="36000"/>
                </a:lnTo>
                <a:lnTo>
                  <a:pt x="13638" y="40192"/>
                </a:lnTo>
                <a:lnTo>
                  <a:pt x="15568" y="49931"/>
                </a:lnTo>
                <a:lnTo>
                  <a:pt x="18965" y="60608"/>
                </a:lnTo>
                <a:lnTo>
                  <a:pt x="23650" y="72657"/>
                </a:lnTo>
                <a:lnTo>
                  <a:pt x="31643" y="95505"/>
                </a:lnTo>
                <a:lnTo>
                  <a:pt x="54268" y="162924"/>
                </a:lnTo>
                <a:lnTo>
                  <a:pt x="57123" y="172434"/>
                </a:lnTo>
                <a:lnTo>
                  <a:pt x="62835" y="193159"/>
                </a:lnTo>
                <a:lnTo>
                  <a:pt x="74263" y="236557"/>
                </a:lnTo>
                <a:lnTo>
                  <a:pt x="79978" y="255631"/>
                </a:lnTo>
                <a:lnTo>
                  <a:pt x="83787" y="265671"/>
                </a:lnTo>
                <a:lnTo>
                  <a:pt x="88232" y="276173"/>
                </a:lnTo>
                <a:lnTo>
                  <a:pt x="93100" y="286986"/>
                </a:lnTo>
                <a:lnTo>
                  <a:pt x="100156" y="297051"/>
                </a:lnTo>
                <a:lnTo>
                  <a:pt x="108670" y="306619"/>
                </a:lnTo>
                <a:lnTo>
                  <a:pt x="118155" y="315855"/>
                </a:lnTo>
                <a:lnTo>
                  <a:pt x="125432" y="324870"/>
                </a:lnTo>
                <a:lnTo>
                  <a:pt x="131235" y="333737"/>
                </a:lnTo>
                <a:lnTo>
                  <a:pt x="140223" y="350257"/>
                </a:lnTo>
                <a:lnTo>
                  <a:pt x="147393" y="363950"/>
                </a:lnTo>
                <a:lnTo>
                  <a:pt x="151214" y="376386"/>
                </a:lnTo>
                <a:lnTo>
                  <a:pt x="153865" y="388262"/>
                </a:lnTo>
                <a:lnTo>
                  <a:pt x="158219" y="399891"/>
                </a:lnTo>
                <a:lnTo>
                  <a:pt x="163328" y="411409"/>
                </a:lnTo>
                <a:lnTo>
                  <a:pt x="168774" y="421926"/>
                </a:lnTo>
                <a:lnTo>
                  <a:pt x="174370" y="429775"/>
                </a:lnTo>
                <a:lnTo>
                  <a:pt x="180031" y="436438"/>
                </a:lnTo>
                <a:lnTo>
                  <a:pt x="182875" y="439549"/>
                </a:lnTo>
                <a:lnTo>
                  <a:pt x="184771" y="442575"/>
                </a:lnTo>
                <a:lnTo>
                  <a:pt x="188391" y="451384"/>
                </a:lnTo>
                <a:lnTo>
                  <a:pt x="192614" y="457155"/>
                </a:lnTo>
                <a:lnTo>
                  <a:pt x="195073" y="459075"/>
                </a:lnTo>
                <a:lnTo>
                  <a:pt x="197665" y="460355"/>
                </a:lnTo>
                <a:lnTo>
                  <a:pt x="205707" y="46291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16"/>
          <p:cNvSpPr/>
          <p:nvPr/>
        </p:nvSpPr>
        <p:spPr>
          <a:xfrm>
            <a:off x="7083847" y="3129111"/>
            <a:ext cx="462811" cy="351325"/>
          </a:xfrm>
          <a:custGeom>
            <a:avLst/>
            <a:gdLst/>
            <a:ahLst/>
            <a:cxnLst/>
            <a:rect l="0" t="0" r="0" b="0"/>
            <a:pathLst>
              <a:path w="462811" h="351325">
                <a:moveTo>
                  <a:pt x="8468" y="102721"/>
                </a:moveTo>
                <a:lnTo>
                  <a:pt x="3917" y="98170"/>
                </a:lnTo>
                <a:lnTo>
                  <a:pt x="2576" y="95877"/>
                </a:lnTo>
                <a:lnTo>
                  <a:pt x="249" y="87121"/>
                </a:lnTo>
                <a:lnTo>
                  <a:pt x="0" y="81483"/>
                </a:lnTo>
                <a:lnTo>
                  <a:pt x="2482" y="73915"/>
                </a:lnTo>
                <a:lnTo>
                  <a:pt x="6760" y="65153"/>
                </a:lnTo>
                <a:lnTo>
                  <a:pt x="13570" y="54866"/>
                </a:lnTo>
                <a:lnTo>
                  <a:pt x="15498" y="48749"/>
                </a:lnTo>
                <a:lnTo>
                  <a:pt x="17917" y="45785"/>
                </a:lnTo>
                <a:lnTo>
                  <a:pt x="30424" y="37062"/>
                </a:lnTo>
                <a:lnTo>
                  <a:pt x="40768" y="31312"/>
                </a:lnTo>
                <a:lnTo>
                  <a:pt x="57303" y="22719"/>
                </a:lnTo>
                <a:lnTo>
                  <a:pt x="71129" y="17000"/>
                </a:lnTo>
                <a:lnTo>
                  <a:pt x="86800" y="11283"/>
                </a:lnTo>
                <a:lnTo>
                  <a:pt x="103290" y="5567"/>
                </a:lnTo>
                <a:lnTo>
                  <a:pt x="111688" y="3662"/>
                </a:lnTo>
                <a:lnTo>
                  <a:pt x="120143" y="2392"/>
                </a:lnTo>
                <a:lnTo>
                  <a:pt x="128639" y="1545"/>
                </a:lnTo>
                <a:lnTo>
                  <a:pt x="137158" y="980"/>
                </a:lnTo>
                <a:lnTo>
                  <a:pt x="145696" y="604"/>
                </a:lnTo>
                <a:lnTo>
                  <a:pt x="162803" y="186"/>
                </a:lnTo>
                <a:lnTo>
                  <a:pt x="179931" y="0"/>
                </a:lnTo>
                <a:lnTo>
                  <a:pt x="187547" y="903"/>
                </a:lnTo>
                <a:lnTo>
                  <a:pt x="201088" y="4446"/>
                </a:lnTo>
                <a:lnTo>
                  <a:pt x="213457" y="9196"/>
                </a:lnTo>
                <a:lnTo>
                  <a:pt x="225304" y="15434"/>
                </a:lnTo>
                <a:lnTo>
                  <a:pt x="236920" y="24557"/>
                </a:lnTo>
                <a:lnTo>
                  <a:pt x="240779" y="29657"/>
                </a:lnTo>
                <a:lnTo>
                  <a:pt x="245067" y="40403"/>
                </a:lnTo>
                <a:lnTo>
                  <a:pt x="247163" y="45936"/>
                </a:lnTo>
                <a:lnTo>
                  <a:pt x="249513" y="51529"/>
                </a:lnTo>
                <a:lnTo>
                  <a:pt x="252033" y="57163"/>
                </a:lnTo>
                <a:lnTo>
                  <a:pt x="252759" y="63776"/>
                </a:lnTo>
                <a:lnTo>
                  <a:pt x="252291" y="71043"/>
                </a:lnTo>
                <a:lnTo>
                  <a:pt x="251026" y="78745"/>
                </a:lnTo>
                <a:lnTo>
                  <a:pt x="250183" y="86737"/>
                </a:lnTo>
                <a:lnTo>
                  <a:pt x="249621" y="94922"/>
                </a:lnTo>
                <a:lnTo>
                  <a:pt x="249247" y="103237"/>
                </a:lnTo>
                <a:lnTo>
                  <a:pt x="247092" y="112590"/>
                </a:lnTo>
                <a:lnTo>
                  <a:pt x="243751" y="122635"/>
                </a:lnTo>
                <a:lnTo>
                  <a:pt x="239618" y="133142"/>
                </a:lnTo>
                <a:lnTo>
                  <a:pt x="232487" y="152437"/>
                </a:lnTo>
                <a:lnTo>
                  <a:pt x="229251" y="161582"/>
                </a:lnTo>
                <a:lnTo>
                  <a:pt x="224237" y="170537"/>
                </a:lnTo>
                <a:lnTo>
                  <a:pt x="218036" y="179364"/>
                </a:lnTo>
                <a:lnTo>
                  <a:pt x="211045" y="188107"/>
                </a:lnTo>
                <a:lnTo>
                  <a:pt x="204479" y="196792"/>
                </a:lnTo>
                <a:lnTo>
                  <a:pt x="192104" y="214063"/>
                </a:lnTo>
                <a:lnTo>
                  <a:pt x="186137" y="221717"/>
                </a:lnTo>
                <a:lnTo>
                  <a:pt x="180254" y="228724"/>
                </a:lnTo>
                <a:lnTo>
                  <a:pt x="174427" y="235301"/>
                </a:lnTo>
                <a:lnTo>
                  <a:pt x="168637" y="242542"/>
                </a:lnTo>
                <a:lnTo>
                  <a:pt x="162872" y="250228"/>
                </a:lnTo>
                <a:lnTo>
                  <a:pt x="157124" y="258209"/>
                </a:lnTo>
                <a:lnTo>
                  <a:pt x="152339" y="265434"/>
                </a:lnTo>
                <a:lnTo>
                  <a:pt x="148197" y="272156"/>
                </a:lnTo>
                <a:lnTo>
                  <a:pt x="144483" y="278543"/>
                </a:lnTo>
                <a:lnTo>
                  <a:pt x="143912" y="283753"/>
                </a:lnTo>
                <a:lnTo>
                  <a:pt x="145437" y="288180"/>
                </a:lnTo>
                <a:lnTo>
                  <a:pt x="148357" y="292082"/>
                </a:lnTo>
                <a:lnTo>
                  <a:pt x="149352" y="295637"/>
                </a:lnTo>
                <a:lnTo>
                  <a:pt x="149064" y="298959"/>
                </a:lnTo>
                <a:lnTo>
                  <a:pt x="147155" y="305191"/>
                </a:lnTo>
                <a:lnTo>
                  <a:pt x="146307" y="311135"/>
                </a:lnTo>
                <a:lnTo>
                  <a:pt x="145128" y="314054"/>
                </a:lnTo>
                <a:lnTo>
                  <a:pt x="138306" y="323897"/>
                </a:lnTo>
                <a:lnTo>
                  <a:pt x="137611" y="327386"/>
                </a:lnTo>
                <a:lnTo>
                  <a:pt x="137165" y="332837"/>
                </a:lnTo>
                <a:lnTo>
                  <a:pt x="138081" y="333284"/>
                </a:lnTo>
                <a:lnTo>
                  <a:pt x="144445" y="334061"/>
                </a:lnTo>
                <a:lnTo>
                  <a:pt x="157338" y="334163"/>
                </a:lnTo>
                <a:lnTo>
                  <a:pt x="194389" y="334178"/>
                </a:lnTo>
                <a:lnTo>
                  <a:pt x="208257" y="331639"/>
                </a:lnTo>
                <a:lnTo>
                  <a:pt x="215955" y="329627"/>
                </a:lnTo>
                <a:lnTo>
                  <a:pt x="223945" y="328287"/>
                </a:lnTo>
                <a:lnTo>
                  <a:pt x="232129" y="327393"/>
                </a:lnTo>
                <a:lnTo>
                  <a:pt x="240443" y="326798"/>
                </a:lnTo>
                <a:lnTo>
                  <a:pt x="248843" y="326400"/>
                </a:lnTo>
                <a:lnTo>
                  <a:pt x="265796" y="325959"/>
                </a:lnTo>
                <a:lnTo>
                  <a:pt x="291405" y="325711"/>
                </a:lnTo>
                <a:lnTo>
                  <a:pt x="299963" y="326628"/>
                </a:lnTo>
                <a:lnTo>
                  <a:pt x="308525" y="328193"/>
                </a:lnTo>
                <a:lnTo>
                  <a:pt x="317091" y="330188"/>
                </a:lnTo>
                <a:lnTo>
                  <a:pt x="325659" y="331518"/>
                </a:lnTo>
                <a:lnTo>
                  <a:pt x="334229" y="332405"/>
                </a:lnTo>
                <a:lnTo>
                  <a:pt x="342799" y="332996"/>
                </a:lnTo>
                <a:lnTo>
                  <a:pt x="357402" y="333653"/>
                </a:lnTo>
                <a:lnTo>
                  <a:pt x="371194" y="334898"/>
                </a:lnTo>
                <a:lnTo>
                  <a:pt x="378873" y="336563"/>
                </a:lnTo>
                <a:lnTo>
                  <a:pt x="386849" y="338626"/>
                </a:lnTo>
                <a:lnTo>
                  <a:pt x="400793" y="340918"/>
                </a:lnTo>
                <a:lnTo>
                  <a:pt x="413339" y="342889"/>
                </a:lnTo>
                <a:lnTo>
                  <a:pt x="425265" y="346940"/>
                </a:lnTo>
                <a:lnTo>
                  <a:pt x="436916" y="349375"/>
                </a:lnTo>
                <a:lnTo>
                  <a:pt x="447491" y="350458"/>
                </a:lnTo>
                <a:lnTo>
                  <a:pt x="451645" y="350746"/>
                </a:lnTo>
                <a:lnTo>
                  <a:pt x="462810" y="35132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17"/>
          <p:cNvSpPr/>
          <p:nvPr/>
        </p:nvSpPr>
        <p:spPr>
          <a:xfrm>
            <a:off x="7504300" y="3154793"/>
            <a:ext cx="410831" cy="342306"/>
          </a:xfrm>
          <a:custGeom>
            <a:avLst/>
            <a:gdLst/>
            <a:ahLst/>
            <a:cxnLst/>
            <a:rect l="0" t="0" r="0" b="0"/>
            <a:pathLst>
              <a:path w="410831" h="342306">
                <a:moveTo>
                  <a:pt x="136655" y="17032"/>
                </a:moveTo>
                <a:lnTo>
                  <a:pt x="132103" y="17032"/>
                </a:lnTo>
                <a:lnTo>
                  <a:pt x="129811" y="16079"/>
                </a:lnTo>
                <a:lnTo>
                  <a:pt x="121054" y="9651"/>
                </a:lnTo>
                <a:lnTo>
                  <a:pt x="120540" y="8301"/>
                </a:lnTo>
                <a:lnTo>
                  <a:pt x="119967" y="4261"/>
                </a:lnTo>
                <a:lnTo>
                  <a:pt x="118862" y="2803"/>
                </a:lnTo>
                <a:lnTo>
                  <a:pt x="117173" y="1831"/>
                </a:lnTo>
                <a:lnTo>
                  <a:pt x="112169" y="271"/>
                </a:lnTo>
                <a:lnTo>
                  <a:pt x="106751" y="0"/>
                </a:lnTo>
                <a:lnTo>
                  <a:pt x="94563" y="4471"/>
                </a:lnTo>
                <a:lnTo>
                  <a:pt x="83437" y="11828"/>
                </a:lnTo>
                <a:lnTo>
                  <a:pt x="77125" y="19799"/>
                </a:lnTo>
                <a:lnTo>
                  <a:pt x="70192" y="29691"/>
                </a:lnTo>
                <a:lnTo>
                  <a:pt x="65676" y="34997"/>
                </a:lnTo>
                <a:lnTo>
                  <a:pt x="60761" y="40438"/>
                </a:lnTo>
                <a:lnTo>
                  <a:pt x="50219" y="51565"/>
                </a:lnTo>
                <a:lnTo>
                  <a:pt x="44741" y="57199"/>
                </a:lnTo>
                <a:lnTo>
                  <a:pt x="40137" y="62860"/>
                </a:lnTo>
                <a:lnTo>
                  <a:pt x="36114" y="68538"/>
                </a:lnTo>
                <a:lnTo>
                  <a:pt x="32480" y="74230"/>
                </a:lnTo>
                <a:lnTo>
                  <a:pt x="29105" y="80881"/>
                </a:lnTo>
                <a:lnTo>
                  <a:pt x="25902" y="88173"/>
                </a:lnTo>
                <a:lnTo>
                  <a:pt x="22814" y="95892"/>
                </a:lnTo>
                <a:lnTo>
                  <a:pt x="19804" y="102943"/>
                </a:lnTo>
                <a:lnTo>
                  <a:pt x="13919" y="115857"/>
                </a:lnTo>
                <a:lnTo>
                  <a:pt x="11015" y="122920"/>
                </a:lnTo>
                <a:lnTo>
                  <a:pt x="8128" y="130486"/>
                </a:lnTo>
                <a:lnTo>
                  <a:pt x="5250" y="138388"/>
                </a:lnTo>
                <a:lnTo>
                  <a:pt x="3331" y="146514"/>
                </a:lnTo>
                <a:lnTo>
                  <a:pt x="2053" y="154788"/>
                </a:lnTo>
                <a:lnTo>
                  <a:pt x="1200" y="163162"/>
                </a:lnTo>
                <a:lnTo>
                  <a:pt x="631" y="170649"/>
                </a:lnTo>
                <a:lnTo>
                  <a:pt x="253" y="177546"/>
                </a:lnTo>
                <a:lnTo>
                  <a:pt x="0" y="184048"/>
                </a:lnTo>
                <a:lnTo>
                  <a:pt x="784" y="191241"/>
                </a:lnTo>
                <a:lnTo>
                  <a:pt x="2259" y="198894"/>
                </a:lnTo>
                <a:lnTo>
                  <a:pt x="4195" y="206853"/>
                </a:lnTo>
                <a:lnTo>
                  <a:pt x="5486" y="214064"/>
                </a:lnTo>
                <a:lnTo>
                  <a:pt x="6346" y="220777"/>
                </a:lnTo>
                <a:lnTo>
                  <a:pt x="6920" y="227157"/>
                </a:lnTo>
                <a:lnTo>
                  <a:pt x="8255" y="234267"/>
                </a:lnTo>
                <a:lnTo>
                  <a:pt x="10097" y="241865"/>
                </a:lnTo>
                <a:lnTo>
                  <a:pt x="12279" y="249789"/>
                </a:lnTo>
                <a:lnTo>
                  <a:pt x="18495" y="256975"/>
                </a:lnTo>
                <a:lnTo>
                  <a:pt x="27401" y="263671"/>
                </a:lnTo>
                <a:lnTo>
                  <a:pt x="38102" y="270041"/>
                </a:lnTo>
                <a:lnTo>
                  <a:pt x="46187" y="276192"/>
                </a:lnTo>
                <a:lnTo>
                  <a:pt x="52531" y="282198"/>
                </a:lnTo>
                <a:lnTo>
                  <a:pt x="57712" y="288106"/>
                </a:lnTo>
                <a:lnTo>
                  <a:pt x="68549" y="297212"/>
                </a:lnTo>
                <a:lnTo>
                  <a:pt x="79715" y="305386"/>
                </a:lnTo>
                <a:lnTo>
                  <a:pt x="91028" y="315369"/>
                </a:lnTo>
                <a:lnTo>
                  <a:pt x="97664" y="318793"/>
                </a:lnTo>
                <a:lnTo>
                  <a:pt x="104946" y="321076"/>
                </a:lnTo>
                <a:lnTo>
                  <a:pt x="112658" y="322598"/>
                </a:lnTo>
                <a:lnTo>
                  <a:pt x="119704" y="324565"/>
                </a:lnTo>
                <a:lnTo>
                  <a:pt x="126307" y="326829"/>
                </a:lnTo>
                <a:lnTo>
                  <a:pt x="132614" y="329291"/>
                </a:lnTo>
                <a:lnTo>
                  <a:pt x="140628" y="331884"/>
                </a:lnTo>
                <a:lnTo>
                  <a:pt x="149781" y="334566"/>
                </a:lnTo>
                <a:lnTo>
                  <a:pt x="159693" y="337306"/>
                </a:lnTo>
                <a:lnTo>
                  <a:pt x="169159" y="339133"/>
                </a:lnTo>
                <a:lnTo>
                  <a:pt x="178327" y="340351"/>
                </a:lnTo>
                <a:lnTo>
                  <a:pt x="187296" y="341163"/>
                </a:lnTo>
                <a:lnTo>
                  <a:pt x="196133" y="341704"/>
                </a:lnTo>
                <a:lnTo>
                  <a:pt x="213572" y="342305"/>
                </a:lnTo>
                <a:lnTo>
                  <a:pt x="222223" y="341513"/>
                </a:lnTo>
                <a:lnTo>
                  <a:pt x="230848" y="340033"/>
                </a:lnTo>
                <a:lnTo>
                  <a:pt x="239455" y="338093"/>
                </a:lnTo>
                <a:lnTo>
                  <a:pt x="248051" y="336800"/>
                </a:lnTo>
                <a:lnTo>
                  <a:pt x="256639" y="335938"/>
                </a:lnTo>
                <a:lnTo>
                  <a:pt x="265221" y="335364"/>
                </a:lnTo>
                <a:lnTo>
                  <a:pt x="274753" y="334028"/>
                </a:lnTo>
                <a:lnTo>
                  <a:pt x="284918" y="332185"/>
                </a:lnTo>
                <a:lnTo>
                  <a:pt x="295504" y="330004"/>
                </a:lnTo>
                <a:lnTo>
                  <a:pt x="305420" y="327597"/>
                </a:lnTo>
                <a:lnTo>
                  <a:pt x="314887" y="325040"/>
                </a:lnTo>
                <a:lnTo>
                  <a:pt x="324057" y="322383"/>
                </a:lnTo>
                <a:lnTo>
                  <a:pt x="332074" y="319660"/>
                </a:lnTo>
                <a:lnTo>
                  <a:pt x="339325" y="316891"/>
                </a:lnTo>
                <a:lnTo>
                  <a:pt x="346062" y="314093"/>
                </a:lnTo>
                <a:lnTo>
                  <a:pt x="358630" y="305904"/>
                </a:lnTo>
                <a:lnTo>
                  <a:pt x="370565" y="296867"/>
                </a:lnTo>
                <a:lnTo>
                  <a:pt x="382220" y="289675"/>
                </a:lnTo>
                <a:lnTo>
                  <a:pt x="385137" y="285472"/>
                </a:lnTo>
                <a:lnTo>
                  <a:pt x="386130" y="280764"/>
                </a:lnTo>
                <a:lnTo>
                  <a:pt x="385839" y="275721"/>
                </a:lnTo>
                <a:lnTo>
                  <a:pt x="388055" y="265037"/>
                </a:lnTo>
                <a:lnTo>
                  <a:pt x="389980" y="259521"/>
                </a:lnTo>
                <a:lnTo>
                  <a:pt x="392216" y="253939"/>
                </a:lnTo>
                <a:lnTo>
                  <a:pt x="394659" y="248312"/>
                </a:lnTo>
                <a:lnTo>
                  <a:pt x="399914" y="236980"/>
                </a:lnTo>
                <a:lnTo>
                  <a:pt x="405423" y="225594"/>
                </a:lnTo>
                <a:lnTo>
                  <a:pt x="407273" y="219891"/>
                </a:lnTo>
                <a:lnTo>
                  <a:pt x="408507" y="214184"/>
                </a:lnTo>
                <a:lnTo>
                  <a:pt x="409330" y="208474"/>
                </a:lnTo>
                <a:lnTo>
                  <a:pt x="409878" y="202762"/>
                </a:lnTo>
                <a:lnTo>
                  <a:pt x="410244" y="197050"/>
                </a:lnTo>
                <a:lnTo>
                  <a:pt x="410650" y="185622"/>
                </a:lnTo>
                <a:lnTo>
                  <a:pt x="410830" y="174193"/>
                </a:lnTo>
                <a:lnTo>
                  <a:pt x="409926" y="168478"/>
                </a:lnTo>
                <a:lnTo>
                  <a:pt x="408371" y="162764"/>
                </a:lnTo>
                <a:lnTo>
                  <a:pt x="406381" y="157049"/>
                </a:lnTo>
                <a:lnTo>
                  <a:pt x="404103" y="151334"/>
                </a:lnTo>
                <a:lnTo>
                  <a:pt x="401631" y="145619"/>
                </a:lnTo>
                <a:lnTo>
                  <a:pt x="399030" y="139904"/>
                </a:lnTo>
                <a:lnTo>
                  <a:pt x="396344" y="133237"/>
                </a:lnTo>
                <a:lnTo>
                  <a:pt x="390820" y="118208"/>
                </a:lnTo>
                <a:lnTo>
                  <a:pt x="388013" y="111153"/>
                </a:lnTo>
                <a:lnTo>
                  <a:pt x="385189" y="104544"/>
                </a:lnTo>
                <a:lnTo>
                  <a:pt x="382355" y="98233"/>
                </a:lnTo>
                <a:lnTo>
                  <a:pt x="378559" y="92121"/>
                </a:lnTo>
                <a:lnTo>
                  <a:pt x="374125" y="86141"/>
                </a:lnTo>
                <a:lnTo>
                  <a:pt x="369263" y="80250"/>
                </a:lnTo>
                <a:lnTo>
                  <a:pt x="358782" y="71163"/>
                </a:lnTo>
                <a:lnTo>
                  <a:pt x="347773" y="63950"/>
                </a:lnTo>
                <a:lnTo>
                  <a:pt x="336530" y="57569"/>
                </a:lnTo>
                <a:lnTo>
                  <a:pt x="325183" y="51558"/>
                </a:lnTo>
                <a:lnTo>
                  <a:pt x="312838" y="45712"/>
                </a:lnTo>
                <a:lnTo>
                  <a:pt x="305545" y="42819"/>
                </a:lnTo>
                <a:lnTo>
                  <a:pt x="289822" y="37065"/>
                </a:lnTo>
                <a:lnTo>
                  <a:pt x="273309" y="31333"/>
                </a:lnTo>
                <a:lnTo>
                  <a:pt x="264905" y="29423"/>
                </a:lnTo>
                <a:lnTo>
                  <a:pt x="256445" y="28150"/>
                </a:lnTo>
                <a:lnTo>
                  <a:pt x="247947" y="27301"/>
                </a:lnTo>
                <a:lnTo>
                  <a:pt x="239425" y="26736"/>
                </a:lnTo>
                <a:lnTo>
                  <a:pt x="230885" y="26358"/>
                </a:lnTo>
                <a:lnTo>
                  <a:pt x="213778" y="25939"/>
                </a:lnTo>
                <a:lnTo>
                  <a:pt x="139661" y="25608"/>
                </a:lnTo>
                <a:lnTo>
                  <a:pt x="128148" y="28146"/>
                </a:lnTo>
                <a:lnTo>
                  <a:pt x="116682" y="31496"/>
                </a:lnTo>
                <a:lnTo>
                  <a:pt x="105235" y="32985"/>
                </a:lnTo>
                <a:lnTo>
                  <a:pt x="93792" y="3417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/>
          <p:cNvGrpSpPr/>
          <p:nvPr/>
        </p:nvGrpSpPr>
        <p:grpSpPr>
          <a:xfrm>
            <a:off x="148694" y="3970304"/>
            <a:ext cx="1954391" cy="1310357"/>
            <a:chOff x="148694" y="3970304"/>
            <a:chExt cx="1954391" cy="1310357"/>
          </a:xfrm>
        </p:grpSpPr>
        <p:sp>
          <p:nvSpPr>
            <p:cNvPr id="15" name="SMARTPenAnnotation618"/>
            <p:cNvSpPr/>
            <p:nvPr/>
          </p:nvSpPr>
          <p:spPr>
            <a:xfrm>
              <a:off x="757590" y="3970304"/>
              <a:ext cx="265395" cy="410244"/>
            </a:xfrm>
            <a:custGeom>
              <a:avLst/>
              <a:gdLst/>
              <a:ahLst/>
              <a:cxnLst/>
              <a:rect l="0" t="0" r="0" b="0"/>
              <a:pathLst>
                <a:path w="265395" h="410244">
                  <a:moveTo>
                    <a:pt x="8219" y="350236"/>
                  </a:moveTo>
                  <a:lnTo>
                    <a:pt x="0" y="350236"/>
                  </a:lnTo>
                  <a:lnTo>
                    <a:pt x="15256" y="350236"/>
                  </a:lnTo>
                  <a:lnTo>
                    <a:pt x="15768" y="349283"/>
                  </a:lnTo>
                  <a:lnTo>
                    <a:pt x="16489" y="343392"/>
                  </a:lnTo>
                  <a:lnTo>
                    <a:pt x="16657" y="338304"/>
                  </a:lnTo>
                  <a:lnTo>
                    <a:pt x="17655" y="336566"/>
                  </a:lnTo>
                  <a:lnTo>
                    <a:pt x="19272" y="335407"/>
                  </a:lnTo>
                  <a:lnTo>
                    <a:pt x="21303" y="334635"/>
                  </a:lnTo>
                  <a:lnTo>
                    <a:pt x="22657" y="332215"/>
                  </a:lnTo>
                  <a:lnTo>
                    <a:pt x="25515" y="320661"/>
                  </a:lnTo>
                  <a:lnTo>
                    <a:pt x="31018" y="310781"/>
                  </a:lnTo>
                  <a:lnTo>
                    <a:pt x="34025" y="300869"/>
                  </a:lnTo>
                  <a:lnTo>
                    <a:pt x="38103" y="291465"/>
                  </a:lnTo>
                  <a:lnTo>
                    <a:pt x="40551" y="280935"/>
                  </a:lnTo>
                  <a:lnTo>
                    <a:pt x="41639" y="269906"/>
                  </a:lnTo>
                  <a:lnTo>
                    <a:pt x="42123" y="258653"/>
                  </a:lnTo>
                  <a:lnTo>
                    <a:pt x="44878" y="247302"/>
                  </a:lnTo>
                  <a:lnTo>
                    <a:pt x="48324" y="235907"/>
                  </a:lnTo>
                  <a:lnTo>
                    <a:pt x="49856" y="224493"/>
                  </a:lnTo>
                  <a:lnTo>
                    <a:pt x="53077" y="213070"/>
                  </a:lnTo>
                  <a:lnTo>
                    <a:pt x="57684" y="200691"/>
                  </a:lnTo>
                  <a:lnTo>
                    <a:pt x="62906" y="185664"/>
                  </a:lnTo>
                  <a:lnTo>
                    <a:pt x="64680" y="178609"/>
                  </a:lnTo>
                  <a:lnTo>
                    <a:pt x="65862" y="172000"/>
                  </a:lnTo>
                  <a:lnTo>
                    <a:pt x="67176" y="159577"/>
                  </a:lnTo>
                  <a:lnTo>
                    <a:pt x="67760" y="147706"/>
                  </a:lnTo>
                  <a:lnTo>
                    <a:pt x="70559" y="136080"/>
                  </a:lnTo>
                  <a:lnTo>
                    <a:pt x="74979" y="124563"/>
                  </a:lnTo>
                  <a:lnTo>
                    <a:pt x="80118" y="113094"/>
                  </a:lnTo>
                  <a:lnTo>
                    <a:pt x="81869" y="106416"/>
                  </a:lnTo>
                  <a:lnTo>
                    <a:pt x="83037" y="99107"/>
                  </a:lnTo>
                  <a:lnTo>
                    <a:pt x="83815" y="91376"/>
                  </a:lnTo>
                  <a:lnTo>
                    <a:pt x="87220" y="80247"/>
                  </a:lnTo>
                  <a:lnTo>
                    <a:pt x="89462" y="75946"/>
                  </a:lnTo>
                  <a:lnTo>
                    <a:pt x="91952" y="66087"/>
                  </a:lnTo>
                  <a:lnTo>
                    <a:pt x="94011" y="55355"/>
                  </a:lnTo>
                  <a:lnTo>
                    <a:pt x="98102" y="44235"/>
                  </a:lnTo>
                  <a:lnTo>
                    <a:pt x="103095" y="35483"/>
                  </a:lnTo>
                  <a:lnTo>
                    <a:pt x="107536" y="28418"/>
                  </a:lnTo>
                  <a:lnTo>
                    <a:pt x="109510" y="22103"/>
                  </a:lnTo>
                  <a:lnTo>
                    <a:pt x="110622" y="13193"/>
                  </a:lnTo>
                  <a:lnTo>
                    <a:pt x="111730" y="11240"/>
                  </a:lnTo>
                  <a:lnTo>
                    <a:pt x="113422" y="9939"/>
                  </a:lnTo>
                  <a:lnTo>
                    <a:pt x="118429" y="7850"/>
                  </a:lnTo>
                  <a:lnTo>
                    <a:pt x="126285" y="618"/>
                  </a:lnTo>
                  <a:lnTo>
                    <a:pt x="126935" y="0"/>
                  </a:lnTo>
                  <a:lnTo>
                    <a:pt x="127368" y="540"/>
                  </a:lnTo>
                  <a:lnTo>
                    <a:pt x="128120" y="6252"/>
                  </a:lnTo>
                  <a:lnTo>
                    <a:pt x="129111" y="6614"/>
                  </a:lnTo>
                  <a:lnTo>
                    <a:pt x="132751" y="7015"/>
                  </a:lnTo>
                  <a:lnTo>
                    <a:pt x="134103" y="8074"/>
                  </a:lnTo>
                  <a:lnTo>
                    <a:pt x="135005" y="9733"/>
                  </a:lnTo>
                  <a:lnTo>
                    <a:pt x="136006" y="14116"/>
                  </a:lnTo>
                  <a:lnTo>
                    <a:pt x="136451" y="19239"/>
                  </a:lnTo>
                  <a:lnTo>
                    <a:pt x="137522" y="20986"/>
                  </a:lnTo>
                  <a:lnTo>
                    <a:pt x="139189" y="22151"/>
                  </a:lnTo>
                  <a:lnTo>
                    <a:pt x="141252" y="22928"/>
                  </a:lnTo>
                  <a:lnTo>
                    <a:pt x="142628" y="25350"/>
                  </a:lnTo>
                  <a:lnTo>
                    <a:pt x="145517" y="36909"/>
                  </a:lnTo>
                  <a:lnTo>
                    <a:pt x="149568" y="43657"/>
                  </a:lnTo>
                  <a:lnTo>
                    <a:pt x="152004" y="52371"/>
                  </a:lnTo>
                  <a:lnTo>
                    <a:pt x="154038" y="62594"/>
                  </a:lnTo>
                  <a:lnTo>
                    <a:pt x="158118" y="73487"/>
                  </a:lnTo>
                  <a:lnTo>
                    <a:pt x="163106" y="84679"/>
                  </a:lnTo>
                  <a:lnTo>
                    <a:pt x="167545" y="96003"/>
                  </a:lnTo>
                  <a:lnTo>
                    <a:pt x="169519" y="107386"/>
                  </a:lnTo>
                  <a:lnTo>
                    <a:pt x="170045" y="114041"/>
                  </a:lnTo>
                  <a:lnTo>
                    <a:pt x="170395" y="121335"/>
                  </a:lnTo>
                  <a:lnTo>
                    <a:pt x="170629" y="129055"/>
                  </a:lnTo>
                  <a:lnTo>
                    <a:pt x="171738" y="136107"/>
                  </a:lnTo>
                  <a:lnTo>
                    <a:pt x="173429" y="142713"/>
                  </a:lnTo>
                  <a:lnTo>
                    <a:pt x="191236" y="196328"/>
                  </a:lnTo>
                  <a:lnTo>
                    <a:pt x="194048" y="203816"/>
                  </a:lnTo>
                  <a:lnTo>
                    <a:pt x="196875" y="210712"/>
                  </a:lnTo>
                  <a:lnTo>
                    <a:pt x="199712" y="217215"/>
                  </a:lnTo>
                  <a:lnTo>
                    <a:pt x="202556" y="224408"/>
                  </a:lnTo>
                  <a:lnTo>
                    <a:pt x="208256" y="240020"/>
                  </a:lnTo>
                  <a:lnTo>
                    <a:pt x="210157" y="248183"/>
                  </a:lnTo>
                  <a:lnTo>
                    <a:pt x="211425" y="256483"/>
                  </a:lnTo>
                  <a:lnTo>
                    <a:pt x="212270" y="264874"/>
                  </a:lnTo>
                  <a:lnTo>
                    <a:pt x="213785" y="272373"/>
                  </a:lnTo>
                  <a:lnTo>
                    <a:pt x="215748" y="279277"/>
                  </a:lnTo>
                  <a:lnTo>
                    <a:pt x="219517" y="292028"/>
                  </a:lnTo>
                  <a:lnTo>
                    <a:pt x="221192" y="304046"/>
                  </a:lnTo>
                  <a:lnTo>
                    <a:pt x="224476" y="315737"/>
                  </a:lnTo>
                  <a:lnTo>
                    <a:pt x="229111" y="327283"/>
                  </a:lnTo>
                  <a:lnTo>
                    <a:pt x="234346" y="338764"/>
                  </a:lnTo>
                  <a:lnTo>
                    <a:pt x="237308" y="350217"/>
                  </a:lnTo>
                  <a:lnTo>
                    <a:pt x="238097" y="355938"/>
                  </a:lnTo>
                  <a:lnTo>
                    <a:pt x="241515" y="364836"/>
                  </a:lnTo>
                  <a:lnTo>
                    <a:pt x="248794" y="375199"/>
                  </a:lnTo>
                  <a:lnTo>
                    <a:pt x="251470" y="378308"/>
                  </a:lnTo>
                  <a:lnTo>
                    <a:pt x="253254" y="381333"/>
                  </a:lnTo>
                  <a:lnTo>
                    <a:pt x="256717" y="390141"/>
                  </a:lnTo>
                  <a:lnTo>
                    <a:pt x="264064" y="399964"/>
                  </a:lnTo>
                  <a:lnTo>
                    <a:pt x="264803" y="403453"/>
                  </a:lnTo>
                  <a:lnTo>
                    <a:pt x="265394" y="41024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619"/>
            <p:cNvSpPr/>
            <p:nvPr/>
          </p:nvSpPr>
          <p:spPr>
            <a:xfrm>
              <a:off x="714377" y="4200525"/>
              <a:ext cx="265746" cy="8573"/>
            </a:xfrm>
            <a:custGeom>
              <a:avLst/>
              <a:gdLst/>
              <a:ahLst/>
              <a:cxnLst/>
              <a:rect l="0" t="0" r="0" b="0"/>
              <a:pathLst>
                <a:path w="265746" h="8573">
                  <a:moveTo>
                    <a:pt x="8570" y="0"/>
                  </a:moveTo>
                  <a:lnTo>
                    <a:pt x="0" y="0"/>
                  </a:lnTo>
                  <a:lnTo>
                    <a:pt x="202765" y="0"/>
                  </a:lnTo>
                  <a:lnTo>
                    <a:pt x="208519" y="952"/>
                  </a:lnTo>
                  <a:lnTo>
                    <a:pt x="214259" y="2540"/>
                  </a:lnTo>
                  <a:lnTo>
                    <a:pt x="219991" y="4550"/>
                  </a:lnTo>
                  <a:lnTo>
                    <a:pt x="224765" y="5891"/>
                  </a:lnTo>
                  <a:lnTo>
                    <a:pt x="228900" y="6785"/>
                  </a:lnTo>
                  <a:lnTo>
                    <a:pt x="232609" y="7380"/>
                  </a:lnTo>
                  <a:lnTo>
                    <a:pt x="236034" y="7778"/>
                  </a:lnTo>
                  <a:lnTo>
                    <a:pt x="239270" y="8042"/>
                  </a:lnTo>
                  <a:lnTo>
                    <a:pt x="242380" y="8219"/>
                  </a:lnTo>
                  <a:lnTo>
                    <a:pt x="248376" y="8415"/>
                  </a:lnTo>
                  <a:lnTo>
                    <a:pt x="265745" y="857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620"/>
            <p:cNvSpPr/>
            <p:nvPr/>
          </p:nvSpPr>
          <p:spPr>
            <a:xfrm>
              <a:off x="551497" y="4577715"/>
              <a:ext cx="248591" cy="231424"/>
            </a:xfrm>
            <a:custGeom>
              <a:avLst/>
              <a:gdLst/>
              <a:ahLst/>
              <a:cxnLst/>
              <a:rect l="0" t="0" r="0" b="0"/>
              <a:pathLst>
                <a:path w="248591" h="231424">
                  <a:moveTo>
                    <a:pt x="240030" y="0"/>
                  </a:moveTo>
                  <a:lnTo>
                    <a:pt x="224108" y="0"/>
                  </a:lnTo>
                  <a:lnTo>
                    <a:pt x="223700" y="952"/>
                  </a:lnTo>
                  <a:lnTo>
                    <a:pt x="223247" y="4551"/>
                  </a:lnTo>
                  <a:lnTo>
                    <a:pt x="222174" y="5891"/>
                  </a:lnTo>
                  <a:lnTo>
                    <a:pt x="220506" y="6785"/>
                  </a:lnTo>
                  <a:lnTo>
                    <a:pt x="215536" y="8219"/>
                  </a:lnTo>
                  <a:lnTo>
                    <a:pt x="210124" y="8467"/>
                  </a:lnTo>
                  <a:lnTo>
                    <a:pt x="208663" y="9455"/>
                  </a:lnTo>
                  <a:lnTo>
                    <a:pt x="207688" y="11066"/>
                  </a:lnTo>
                  <a:lnTo>
                    <a:pt x="207039" y="13092"/>
                  </a:lnTo>
                  <a:lnTo>
                    <a:pt x="205653" y="14443"/>
                  </a:lnTo>
                  <a:lnTo>
                    <a:pt x="203777" y="15344"/>
                  </a:lnTo>
                  <a:lnTo>
                    <a:pt x="199153" y="16344"/>
                  </a:lnTo>
                  <a:lnTo>
                    <a:pt x="193922" y="16789"/>
                  </a:lnTo>
                  <a:lnTo>
                    <a:pt x="188423" y="16987"/>
                  </a:lnTo>
                  <a:lnTo>
                    <a:pt x="181682" y="17113"/>
                  </a:lnTo>
                  <a:lnTo>
                    <a:pt x="175680" y="19671"/>
                  </a:lnTo>
                  <a:lnTo>
                    <a:pt x="165406" y="24523"/>
                  </a:lnTo>
                  <a:lnTo>
                    <a:pt x="158921" y="25186"/>
                  </a:lnTo>
                  <a:lnTo>
                    <a:pt x="150642" y="25481"/>
                  </a:lnTo>
                  <a:lnTo>
                    <a:pt x="143787" y="25612"/>
                  </a:lnTo>
                  <a:lnTo>
                    <a:pt x="139673" y="26600"/>
                  </a:lnTo>
                  <a:lnTo>
                    <a:pt x="135025" y="28211"/>
                  </a:lnTo>
                  <a:lnTo>
                    <a:pt x="130022" y="30237"/>
                  </a:lnTo>
                  <a:lnTo>
                    <a:pt x="125734" y="31588"/>
                  </a:lnTo>
                  <a:lnTo>
                    <a:pt x="118429" y="33089"/>
                  </a:lnTo>
                  <a:lnTo>
                    <a:pt x="112008" y="33756"/>
                  </a:lnTo>
                  <a:lnTo>
                    <a:pt x="108962" y="33934"/>
                  </a:lnTo>
                  <a:lnTo>
                    <a:pt x="105979" y="35005"/>
                  </a:lnTo>
                  <a:lnTo>
                    <a:pt x="100124" y="38735"/>
                  </a:lnTo>
                  <a:lnTo>
                    <a:pt x="96277" y="40111"/>
                  </a:lnTo>
                  <a:lnTo>
                    <a:pt x="91807" y="41028"/>
                  </a:lnTo>
                  <a:lnTo>
                    <a:pt x="86922" y="41639"/>
                  </a:lnTo>
                  <a:lnTo>
                    <a:pt x="82713" y="42999"/>
                  </a:lnTo>
                  <a:lnTo>
                    <a:pt x="75496" y="47051"/>
                  </a:lnTo>
                  <a:lnTo>
                    <a:pt x="69114" y="52026"/>
                  </a:lnTo>
                  <a:lnTo>
                    <a:pt x="66078" y="54686"/>
                  </a:lnTo>
                  <a:lnTo>
                    <a:pt x="63102" y="56460"/>
                  </a:lnTo>
                  <a:lnTo>
                    <a:pt x="57255" y="58431"/>
                  </a:lnTo>
                  <a:lnTo>
                    <a:pt x="53160" y="59540"/>
                  </a:lnTo>
                  <a:lnTo>
                    <a:pt x="47395" y="59869"/>
                  </a:lnTo>
                  <a:lnTo>
                    <a:pt x="35879" y="59995"/>
                  </a:lnTo>
                  <a:lnTo>
                    <a:pt x="39312" y="60004"/>
                  </a:lnTo>
                  <a:lnTo>
                    <a:pt x="40495" y="60957"/>
                  </a:lnTo>
                  <a:lnTo>
                    <a:pt x="41284" y="62546"/>
                  </a:lnTo>
                  <a:lnTo>
                    <a:pt x="41810" y="64557"/>
                  </a:lnTo>
                  <a:lnTo>
                    <a:pt x="43114" y="65898"/>
                  </a:lnTo>
                  <a:lnTo>
                    <a:pt x="44935" y="66792"/>
                  </a:lnTo>
                  <a:lnTo>
                    <a:pt x="49498" y="67785"/>
                  </a:lnTo>
                  <a:lnTo>
                    <a:pt x="54702" y="68226"/>
                  </a:lnTo>
                  <a:lnTo>
                    <a:pt x="60189" y="68423"/>
                  </a:lnTo>
                  <a:lnTo>
                    <a:pt x="71473" y="68549"/>
                  </a:lnTo>
                  <a:lnTo>
                    <a:pt x="142993" y="68580"/>
                  </a:lnTo>
                  <a:lnTo>
                    <a:pt x="147716" y="69532"/>
                  </a:lnTo>
                  <a:lnTo>
                    <a:pt x="151817" y="71120"/>
                  </a:lnTo>
                  <a:lnTo>
                    <a:pt x="155504" y="73130"/>
                  </a:lnTo>
                  <a:lnTo>
                    <a:pt x="159867" y="74471"/>
                  </a:lnTo>
                  <a:lnTo>
                    <a:pt x="164680" y="75365"/>
                  </a:lnTo>
                  <a:lnTo>
                    <a:pt x="169794" y="75961"/>
                  </a:lnTo>
                  <a:lnTo>
                    <a:pt x="175109" y="77310"/>
                  </a:lnTo>
                  <a:lnTo>
                    <a:pt x="180557" y="79163"/>
                  </a:lnTo>
                  <a:lnTo>
                    <a:pt x="186094" y="81350"/>
                  </a:lnTo>
                  <a:lnTo>
                    <a:pt x="190737" y="83761"/>
                  </a:lnTo>
                  <a:lnTo>
                    <a:pt x="198437" y="88979"/>
                  </a:lnTo>
                  <a:lnTo>
                    <a:pt x="202776" y="90752"/>
                  </a:lnTo>
                  <a:lnTo>
                    <a:pt x="207574" y="91934"/>
                  </a:lnTo>
                  <a:lnTo>
                    <a:pt x="212678" y="92722"/>
                  </a:lnTo>
                  <a:lnTo>
                    <a:pt x="217033" y="94199"/>
                  </a:lnTo>
                  <a:lnTo>
                    <a:pt x="224411" y="98381"/>
                  </a:lnTo>
                  <a:lnTo>
                    <a:pt x="226760" y="101782"/>
                  </a:lnTo>
                  <a:lnTo>
                    <a:pt x="228326" y="105955"/>
                  </a:lnTo>
                  <a:lnTo>
                    <a:pt x="229370" y="110642"/>
                  </a:lnTo>
                  <a:lnTo>
                    <a:pt x="231018" y="114719"/>
                  </a:lnTo>
                  <a:lnTo>
                    <a:pt x="235390" y="121788"/>
                  </a:lnTo>
                  <a:lnTo>
                    <a:pt x="240508" y="128105"/>
                  </a:lnTo>
                  <a:lnTo>
                    <a:pt x="243206" y="131123"/>
                  </a:lnTo>
                  <a:lnTo>
                    <a:pt x="245005" y="134088"/>
                  </a:lnTo>
                  <a:lnTo>
                    <a:pt x="247003" y="139922"/>
                  </a:lnTo>
                  <a:lnTo>
                    <a:pt x="247536" y="143764"/>
                  </a:lnTo>
                  <a:lnTo>
                    <a:pt x="247892" y="148230"/>
                  </a:lnTo>
                  <a:lnTo>
                    <a:pt x="248287" y="157320"/>
                  </a:lnTo>
                  <a:lnTo>
                    <a:pt x="248509" y="167792"/>
                  </a:lnTo>
                  <a:lnTo>
                    <a:pt x="248590" y="182774"/>
                  </a:lnTo>
                  <a:lnTo>
                    <a:pt x="246689" y="185667"/>
                  </a:lnTo>
                  <a:lnTo>
                    <a:pt x="239497" y="191421"/>
                  </a:lnTo>
                  <a:lnTo>
                    <a:pt x="232491" y="197154"/>
                  </a:lnTo>
                  <a:lnTo>
                    <a:pt x="226202" y="202876"/>
                  </a:lnTo>
                  <a:lnTo>
                    <a:pt x="217306" y="211453"/>
                  </a:lnTo>
                  <a:lnTo>
                    <a:pt x="211515" y="217169"/>
                  </a:lnTo>
                  <a:lnTo>
                    <a:pt x="207685" y="219074"/>
                  </a:lnTo>
                  <a:lnTo>
                    <a:pt x="203227" y="220344"/>
                  </a:lnTo>
                  <a:lnTo>
                    <a:pt x="198350" y="221191"/>
                  </a:lnTo>
                  <a:lnTo>
                    <a:pt x="193193" y="222708"/>
                  </a:lnTo>
                  <a:lnTo>
                    <a:pt x="187850" y="224672"/>
                  </a:lnTo>
                  <a:lnTo>
                    <a:pt x="182383" y="226934"/>
                  </a:lnTo>
                  <a:lnTo>
                    <a:pt x="177787" y="228442"/>
                  </a:lnTo>
                  <a:lnTo>
                    <a:pt x="170139" y="230117"/>
                  </a:lnTo>
                  <a:lnTo>
                    <a:pt x="165813" y="230563"/>
                  </a:lnTo>
                  <a:lnTo>
                    <a:pt x="161025" y="230862"/>
                  </a:lnTo>
                  <a:lnTo>
                    <a:pt x="150624" y="231193"/>
                  </a:lnTo>
                  <a:lnTo>
                    <a:pt x="127315" y="231423"/>
                  </a:lnTo>
                  <a:lnTo>
                    <a:pt x="122976" y="230481"/>
                  </a:lnTo>
                  <a:lnTo>
                    <a:pt x="118179" y="228902"/>
                  </a:lnTo>
                  <a:lnTo>
                    <a:pt x="113076" y="226896"/>
                  </a:lnTo>
                  <a:lnTo>
                    <a:pt x="107769" y="225559"/>
                  </a:lnTo>
                  <a:lnTo>
                    <a:pt x="102326" y="224668"/>
                  </a:lnTo>
                  <a:lnTo>
                    <a:pt x="96792" y="224073"/>
                  </a:lnTo>
                  <a:lnTo>
                    <a:pt x="91198" y="223677"/>
                  </a:lnTo>
                  <a:lnTo>
                    <a:pt x="85564" y="223413"/>
                  </a:lnTo>
                  <a:lnTo>
                    <a:pt x="79902" y="223237"/>
                  </a:lnTo>
                  <a:lnTo>
                    <a:pt x="75176" y="222167"/>
                  </a:lnTo>
                  <a:lnTo>
                    <a:pt x="71072" y="220501"/>
                  </a:lnTo>
                  <a:lnTo>
                    <a:pt x="63973" y="217063"/>
                  </a:lnTo>
                  <a:lnTo>
                    <a:pt x="57642" y="215535"/>
                  </a:lnTo>
                  <a:lnTo>
                    <a:pt x="51654" y="212315"/>
                  </a:lnTo>
                  <a:lnTo>
                    <a:pt x="48723" y="210124"/>
                  </a:lnTo>
                  <a:lnTo>
                    <a:pt x="42927" y="207688"/>
                  </a:lnTo>
                  <a:lnTo>
                    <a:pt x="40048" y="207038"/>
                  </a:lnTo>
                  <a:lnTo>
                    <a:pt x="34309" y="203777"/>
                  </a:lnTo>
                  <a:lnTo>
                    <a:pt x="31445" y="201574"/>
                  </a:lnTo>
                  <a:lnTo>
                    <a:pt x="25723" y="199125"/>
                  </a:lnTo>
                  <a:lnTo>
                    <a:pt x="20005" y="198038"/>
                  </a:lnTo>
                  <a:lnTo>
                    <a:pt x="12383" y="197425"/>
                  </a:lnTo>
                  <a:lnTo>
                    <a:pt x="10266" y="197282"/>
                  </a:lnTo>
                  <a:lnTo>
                    <a:pt x="9702" y="196291"/>
                  </a:lnTo>
                  <a:lnTo>
                    <a:pt x="9074" y="192650"/>
                  </a:lnTo>
                  <a:lnTo>
                    <a:pt x="7954" y="191298"/>
                  </a:lnTo>
                  <a:lnTo>
                    <a:pt x="6255" y="190397"/>
                  </a:lnTo>
                  <a:lnTo>
                    <a:pt x="0" y="18859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621"/>
            <p:cNvSpPr/>
            <p:nvPr/>
          </p:nvSpPr>
          <p:spPr>
            <a:xfrm>
              <a:off x="885824" y="4543426"/>
              <a:ext cx="171451" cy="214312"/>
            </a:xfrm>
            <a:custGeom>
              <a:avLst/>
              <a:gdLst/>
              <a:ahLst/>
              <a:cxnLst/>
              <a:rect l="0" t="0" r="0" b="0"/>
              <a:pathLst>
                <a:path w="171451" h="214312">
                  <a:moveTo>
                    <a:pt x="0" y="94296"/>
                  </a:moveTo>
                  <a:lnTo>
                    <a:pt x="0" y="86077"/>
                  </a:lnTo>
                  <a:lnTo>
                    <a:pt x="4551" y="81277"/>
                  </a:lnTo>
                  <a:lnTo>
                    <a:pt x="12771" y="72963"/>
                  </a:lnTo>
                  <a:lnTo>
                    <a:pt x="15181" y="71501"/>
                  </a:lnTo>
                  <a:lnTo>
                    <a:pt x="20400" y="69877"/>
                  </a:lnTo>
                  <a:lnTo>
                    <a:pt x="22173" y="68492"/>
                  </a:lnTo>
                  <a:lnTo>
                    <a:pt x="23354" y="66616"/>
                  </a:lnTo>
                  <a:lnTo>
                    <a:pt x="24142" y="64413"/>
                  </a:lnTo>
                  <a:lnTo>
                    <a:pt x="26572" y="62944"/>
                  </a:lnTo>
                  <a:lnTo>
                    <a:pt x="30098" y="61964"/>
                  </a:lnTo>
                  <a:lnTo>
                    <a:pt x="34353" y="61311"/>
                  </a:lnTo>
                  <a:lnTo>
                    <a:pt x="37189" y="59924"/>
                  </a:lnTo>
                  <a:lnTo>
                    <a:pt x="39081" y="58047"/>
                  </a:lnTo>
                  <a:lnTo>
                    <a:pt x="42134" y="53420"/>
                  </a:lnTo>
                  <a:lnTo>
                    <a:pt x="46667" y="48189"/>
                  </a:lnTo>
                  <a:lnTo>
                    <a:pt x="51856" y="42689"/>
                  </a:lnTo>
                  <a:lnTo>
                    <a:pt x="62949" y="31397"/>
                  </a:lnTo>
                  <a:lnTo>
                    <a:pt x="64826" y="28551"/>
                  </a:lnTo>
                  <a:lnTo>
                    <a:pt x="66912" y="22848"/>
                  </a:lnTo>
                  <a:lnTo>
                    <a:pt x="70379" y="17139"/>
                  </a:lnTo>
                  <a:lnTo>
                    <a:pt x="72637" y="14283"/>
                  </a:lnTo>
                  <a:lnTo>
                    <a:pt x="75095" y="12379"/>
                  </a:lnTo>
                  <a:lnTo>
                    <a:pt x="77686" y="11110"/>
                  </a:lnTo>
                  <a:lnTo>
                    <a:pt x="80366" y="10263"/>
                  </a:lnTo>
                  <a:lnTo>
                    <a:pt x="82152" y="8747"/>
                  </a:lnTo>
                  <a:lnTo>
                    <a:pt x="83343" y="6783"/>
                  </a:lnTo>
                  <a:lnTo>
                    <a:pt x="85720" y="14"/>
                  </a:lnTo>
                  <a:lnTo>
                    <a:pt x="85725" y="0"/>
                  </a:lnTo>
                  <a:lnTo>
                    <a:pt x="90276" y="4550"/>
                  </a:lnTo>
                  <a:lnTo>
                    <a:pt x="91617" y="6843"/>
                  </a:lnTo>
                  <a:lnTo>
                    <a:pt x="93106" y="11930"/>
                  </a:lnTo>
                  <a:lnTo>
                    <a:pt x="93768" y="17366"/>
                  </a:lnTo>
                  <a:lnTo>
                    <a:pt x="93945" y="20150"/>
                  </a:lnTo>
                  <a:lnTo>
                    <a:pt x="95015" y="22958"/>
                  </a:lnTo>
                  <a:lnTo>
                    <a:pt x="98744" y="28618"/>
                  </a:lnTo>
                  <a:lnTo>
                    <a:pt x="103577" y="34308"/>
                  </a:lnTo>
                  <a:lnTo>
                    <a:pt x="106199" y="37159"/>
                  </a:lnTo>
                  <a:lnTo>
                    <a:pt x="107947" y="40012"/>
                  </a:lnTo>
                  <a:lnTo>
                    <a:pt x="109889" y="45722"/>
                  </a:lnTo>
                  <a:lnTo>
                    <a:pt x="110407" y="49531"/>
                  </a:lnTo>
                  <a:lnTo>
                    <a:pt x="110752" y="53975"/>
                  </a:lnTo>
                  <a:lnTo>
                    <a:pt x="110983" y="58843"/>
                  </a:lnTo>
                  <a:lnTo>
                    <a:pt x="112089" y="63041"/>
                  </a:lnTo>
                  <a:lnTo>
                    <a:pt x="113778" y="66792"/>
                  </a:lnTo>
                  <a:lnTo>
                    <a:pt x="115857" y="70245"/>
                  </a:lnTo>
                  <a:lnTo>
                    <a:pt x="118196" y="74452"/>
                  </a:lnTo>
                  <a:lnTo>
                    <a:pt x="123334" y="84207"/>
                  </a:lnTo>
                  <a:lnTo>
                    <a:pt x="125085" y="88522"/>
                  </a:lnTo>
                  <a:lnTo>
                    <a:pt x="126253" y="92352"/>
                  </a:lnTo>
                  <a:lnTo>
                    <a:pt x="127031" y="95857"/>
                  </a:lnTo>
                  <a:lnTo>
                    <a:pt x="128503" y="100100"/>
                  </a:lnTo>
                  <a:lnTo>
                    <a:pt x="130436" y="104833"/>
                  </a:lnTo>
                  <a:lnTo>
                    <a:pt x="132678" y="109893"/>
                  </a:lnTo>
                  <a:lnTo>
                    <a:pt x="134172" y="114219"/>
                  </a:lnTo>
                  <a:lnTo>
                    <a:pt x="135168" y="118056"/>
                  </a:lnTo>
                  <a:lnTo>
                    <a:pt x="135832" y="121566"/>
                  </a:lnTo>
                  <a:lnTo>
                    <a:pt x="137227" y="125811"/>
                  </a:lnTo>
                  <a:lnTo>
                    <a:pt x="139110" y="130546"/>
                  </a:lnTo>
                  <a:lnTo>
                    <a:pt x="141318" y="135608"/>
                  </a:lnTo>
                  <a:lnTo>
                    <a:pt x="143742" y="139935"/>
                  </a:lnTo>
                  <a:lnTo>
                    <a:pt x="146311" y="143772"/>
                  </a:lnTo>
                  <a:lnTo>
                    <a:pt x="148975" y="147283"/>
                  </a:lnTo>
                  <a:lnTo>
                    <a:pt x="150752" y="151528"/>
                  </a:lnTo>
                  <a:lnTo>
                    <a:pt x="151937" y="156263"/>
                  </a:lnTo>
                  <a:lnTo>
                    <a:pt x="152726" y="161325"/>
                  </a:lnTo>
                  <a:lnTo>
                    <a:pt x="154205" y="164700"/>
                  </a:lnTo>
                  <a:lnTo>
                    <a:pt x="156143" y="166950"/>
                  </a:lnTo>
                  <a:lnTo>
                    <a:pt x="158388" y="168449"/>
                  </a:lnTo>
                  <a:lnTo>
                    <a:pt x="159885" y="171354"/>
                  </a:lnTo>
                  <a:lnTo>
                    <a:pt x="160883" y="175196"/>
                  </a:lnTo>
                  <a:lnTo>
                    <a:pt x="161548" y="179662"/>
                  </a:lnTo>
                  <a:lnTo>
                    <a:pt x="162944" y="183592"/>
                  </a:lnTo>
                  <a:lnTo>
                    <a:pt x="164827" y="187163"/>
                  </a:lnTo>
                  <a:lnTo>
                    <a:pt x="170142" y="195190"/>
                  </a:lnTo>
                  <a:lnTo>
                    <a:pt x="170869" y="198828"/>
                  </a:lnTo>
                  <a:lnTo>
                    <a:pt x="171336" y="204374"/>
                  </a:lnTo>
                  <a:lnTo>
                    <a:pt x="171416" y="209885"/>
                  </a:lnTo>
                  <a:lnTo>
                    <a:pt x="171450" y="21431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622"/>
            <p:cNvSpPr/>
            <p:nvPr/>
          </p:nvSpPr>
          <p:spPr>
            <a:xfrm>
              <a:off x="902969" y="4732020"/>
              <a:ext cx="334329" cy="51435"/>
            </a:xfrm>
            <a:custGeom>
              <a:avLst/>
              <a:gdLst/>
              <a:ahLst/>
              <a:cxnLst/>
              <a:rect l="0" t="0" r="0" b="0"/>
              <a:pathLst>
                <a:path w="334329" h="51435">
                  <a:moveTo>
                    <a:pt x="0" y="51434"/>
                  </a:moveTo>
                  <a:lnTo>
                    <a:pt x="20400" y="51434"/>
                  </a:lnTo>
                  <a:lnTo>
                    <a:pt x="23125" y="50482"/>
                  </a:lnTo>
                  <a:lnTo>
                    <a:pt x="25894" y="48895"/>
                  </a:lnTo>
                  <a:lnTo>
                    <a:pt x="28693" y="46884"/>
                  </a:lnTo>
                  <a:lnTo>
                    <a:pt x="32464" y="45543"/>
                  </a:lnTo>
                  <a:lnTo>
                    <a:pt x="41734" y="44053"/>
                  </a:lnTo>
                  <a:lnTo>
                    <a:pt x="46873" y="43656"/>
                  </a:lnTo>
                  <a:lnTo>
                    <a:pt x="52203" y="43392"/>
                  </a:lnTo>
                  <a:lnTo>
                    <a:pt x="57662" y="43215"/>
                  </a:lnTo>
                  <a:lnTo>
                    <a:pt x="62254" y="42145"/>
                  </a:lnTo>
                  <a:lnTo>
                    <a:pt x="66268" y="40479"/>
                  </a:lnTo>
                  <a:lnTo>
                    <a:pt x="69896" y="38416"/>
                  </a:lnTo>
                  <a:lnTo>
                    <a:pt x="74220" y="37041"/>
                  </a:lnTo>
                  <a:lnTo>
                    <a:pt x="84104" y="35513"/>
                  </a:lnTo>
                  <a:lnTo>
                    <a:pt x="90360" y="34152"/>
                  </a:lnTo>
                  <a:lnTo>
                    <a:pt x="97388" y="32293"/>
                  </a:lnTo>
                  <a:lnTo>
                    <a:pt x="104930" y="30101"/>
                  </a:lnTo>
                  <a:lnTo>
                    <a:pt x="111864" y="28640"/>
                  </a:lnTo>
                  <a:lnTo>
                    <a:pt x="118391" y="27666"/>
                  </a:lnTo>
                  <a:lnTo>
                    <a:pt x="124647" y="27016"/>
                  </a:lnTo>
                  <a:lnTo>
                    <a:pt x="131676" y="25631"/>
                  </a:lnTo>
                  <a:lnTo>
                    <a:pt x="139219" y="23754"/>
                  </a:lnTo>
                  <a:lnTo>
                    <a:pt x="147105" y="21551"/>
                  </a:lnTo>
                  <a:lnTo>
                    <a:pt x="155220" y="20082"/>
                  </a:lnTo>
                  <a:lnTo>
                    <a:pt x="163488" y="19103"/>
                  </a:lnTo>
                  <a:lnTo>
                    <a:pt x="171857" y="18450"/>
                  </a:lnTo>
                  <a:lnTo>
                    <a:pt x="180294" y="18015"/>
                  </a:lnTo>
                  <a:lnTo>
                    <a:pt x="197288" y="17532"/>
                  </a:lnTo>
                  <a:lnTo>
                    <a:pt x="205821" y="16450"/>
                  </a:lnTo>
                  <a:lnTo>
                    <a:pt x="214367" y="14777"/>
                  </a:lnTo>
                  <a:lnTo>
                    <a:pt x="222921" y="12709"/>
                  </a:lnTo>
                  <a:lnTo>
                    <a:pt x="230529" y="11330"/>
                  </a:lnTo>
                  <a:lnTo>
                    <a:pt x="237506" y="10411"/>
                  </a:lnTo>
                  <a:lnTo>
                    <a:pt x="244063" y="9798"/>
                  </a:lnTo>
                  <a:lnTo>
                    <a:pt x="250339" y="9389"/>
                  </a:lnTo>
                  <a:lnTo>
                    <a:pt x="256428" y="9117"/>
                  </a:lnTo>
                  <a:lnTo>
                    <a:pt x="268273" y="8814"/>
                  </a:lnTo>
                  <a:lnTo>
                    <a:pt x="297137" y="8604"/>
                  </a:lnTo>
                  <a:lnTo>
                    <a:pt x="301914" y="7641"/>
                  </a:lnTo>
                  <a:lnTo>
                    <a:pt x="306051" y="6046"/>
                  </a:lnTo>
                  <a:lnTo>
                    <a:pt x="309762" y="4030"/>
                  </a:lnTo>
                  <a:lnTo>
                    <a:pt x="313188" y="2687"/>
                  </a:lnTo>
                  <a:lnTo>
                    <a:pt x="319535" y="1194"/>
                  </a:lnTo>
                  <a:lnTo>
                    <a:pt x="325209" y="104"/>
                  </a:lnTo>
                  <a:lnTo>
                    <a:pt x="334328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623"/>
            <p:cNvSpPr/>
            <p:nvPr/>
          </p:nvSpPr>
          <p:spPr>
            <a:xfrm>
              <a:off x="148694" y="5006340"/>
              <a:ext cx="17041" cy="274321"/>
            </a:xfrm>
            <a:custGeom>
              <a:avLst/>
              <a:gdLst/>
              <a:ahLst/>
              <a:cxnLst/>
              <a:rect l="0" t="0" r="0" b="0"/>
              <a:pathLst>
                <a:path w="17041" h="274321">
                  <a:moveTo>
                    <a:pt x="8468" y="0"/>
                  </a:moveTo>
                  <a:lnTo>
                    <a:pt x="0" y="0"/>
                  </a:lnTo>
                  <a:lnTo>
                    <a:pt x="4477" y="0"/>
                  </a:lnTo>
                  <a:lnTo>
                    <a:pt x="5807" y="952"/>
                  </a:lnTo>
                  <a:lnTo>
                    <a:pt x="6694" y="2540"/>
                  </a:lnTo>
                  <a:lnTo>
                    <a:pt x="7285" y="4551"/>
                  </a:lnTo>
                  <a:lnTo>
                    <a:pt x="7680" y="6843"/>
                  </a:lnTo>
                  <a:lnTo>
                    <a:pt x="8118" y="11931"/>
                  </a:lnTo>
                  <a:lnTo>
                    <a:pt x="8364" y="20150"/>
                  </a:lnTo>
                  <a:lnTo>
                    <a:pt x="8437" y="33169"/>
                  </a:lnTo>
                  <a:lnTo>
                    <a:pt x="9400" y="38305"/>
                  </a:lnTo>
                  <a:lnTo>
                    <a:pt x="10994" y="43634"/>
                  </a:lnTo>
                  <a:lnTo>
                    <a:pt x="13010" y="49092"/>
                  </a:lnTo>
                  <a:lnTo>
                    <a:pt x="14353" y="54635"/>
                  </a:lnTo>
                  <a:lnTo>
                    <a:pt x="15249" y="60236"/>
                  </a:lnTo>
                  <a:lnTo>
                    <a:pt x="15846" y="65875"/>
                  </a:lnTo>
                  <a:lnTo>
                    <a:pt x="16244" y="71539"/>
                  </a:lnTo>
                  <a:lnTo>
                    <a:pt x="16510" y="77220"/>
                  </a:lnTo>
                  <a:lnTo>
                    <a:pt x="16804" y="88612"/>
                  </a:lnTo>
                  <a:lnTo>
                    <a:pt x="17040" y="232588"/>
                  </a:lnTo>
                  <a:lnTo>
                    <a:pt x="16088" y="236021"/>
                  </a:lnTo>
                  <a:lnTo>
                    <a:pt x="14500" y="239262"/>
                  </a:lnTo>
                  <a:lnTo>
                    <a:pt x="12490" y="242376"/>
                  </a:lnTo>
                  <a:lnTo>
                    <a:pt x="11149" y="245404"/>
                  </a:lnTo>
                  <a:lnTo>
                    <a:pt x="10255" y="248375"/>
                  </a:lnTo>
                  <a:lnTo>
                    <a:pt x="9660" y="251308"/>
                  </a:lnTo>
                  <a:lnTo>
                    <a:pt x="9262" y="254216"/>
                  </a:lnTo>
                  <a:lnTo>
                    <a:pt x="8821" y="259987"/>
                  </a:lnTo>
                  <a:lnTo>
                    <a:pt x="8482" y="268062"/>
                  </a:lnTo>
                  <a:lnTo>
                    <a:pt x="8468" y="27432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624"/>
            <p:cNvSpPr/>
            <p:nvPr/>
          </p:nvSpPr>
          <p:spPr>
            <a:xfrm>
              <a:off x="483035" y="5018622"/>
              <a:ext cx="188478" cy="210090"/>
            </a:xfrm>
            <a:custGeom>
              <a:avLst/>
              <a:gdLst/>
              <a:ahLst/>
              <a:cxnLst/>
              <a:rect l="0" t="0" r="0" b="0"/>
              <a:pathLst>
                <a:path w="188478" h="210090">
                  <a:moveTo>
                    <a:pt x="25599" y="39153"/>
                  </a:moveTo>
                  <a:lnTo>
                    <a:pt x="17380" y="39153"/>
                  </a:lnTo>
                  <a:lnTo>
                    <a:pt x="22988" y="33261"/>
                  </a:lnTo>
                  <a:lnTo>
                    <a:pt x="38340" y="17841"/>
                  </a:lnTo>
                  <a:lnTo>
                    <a:pt x="40760" y="16372"/>
                  </a:lnTo>
                  <a:lnTo>
                    <a:pt x="45990" y="14740"/>
                  </a:lnTo>
                  <a:lnTo>
                    <a:pt x="47766" y="13353"/>
                  </a:lnTo>
                  <a:lnTo>
                    <a:pt x="48949" y="11475"/>
                  </a:lnTo>
                  <a:lnTo>
                    <a:pt x="49739" y="9271"/>
                  </a:lnTo>
                  <a:lnTo>
                    <a:pt x="51217" y="7802"/>
                  </a:lnTo>
                  <a:lnTo>
                    <a:pt x="53156" y="6822"/>
                  </a:lnTo>
                  <a:lnTo>
                    <a:pt x="58559" y="5250"/>
                  </a:lnTo>
                  <a:lnTo>
                    <a:pt x="64046" y="427"/>
                  </a:lnTo>
                  <a:lnTo>
                    <a:pt x="65518" y="0"/>
                  </a:lnTo>
                  <a:lnTo>
                    <a:pt x="66499" y="668"/>
                  </a:lnTo>
                  <a:lnTo>
                    <a:pt x="67154" y="2066"/>
                  </a:lnTo>
                  <a:lnTo>
                    <a:pt x="68542" y="2999"/>
                  </a:lnTo>
                  <a:lnTo>
                    <a:pt x="72625" y="4034"/>
                  </a:lnTo>
                  <a:lnTo>
                    <a:pt x="77615" y="4494"/>
                  </a:lnTo>
                  <a:lnTo>
                    <a:pt x="80279" y="4617"/>
                  </a:lnTo>
                  <a:lnTo>
                    <a:pt x="83007" y="5651"/>
                  </a:lnTo>
                  <a:lnTo>
                    <a:pt x="88579" y="9341"/>
                  </a:lnTo>
                  <a:lnTo>
                    <a:pt x="94230" y="14156"/>
                  </a:lnTo>
                  <a:lnTo>
                    <a:pt x="99917" y="19470"/>
                  </a:lnTo>
                  <a:lnTo>
                    <a:pt x="111329" y="30643"/>
                  </a:lnTo>
                  <a:lnTo>
                    <a:pt x="114185" y="33480"/>
                  </a:lnTo>
                  <a:lnTo>
                    <a:pt x="116089" y="36323"/>
                  </a:lnTo>
                  <a:lnTo>
                    <a:pt x="118204" y="42022"/>
                  </a:lnTo>
                  <a:lnTo>
                    <a:pt x="119145" y="47731"/>
                  </a:lnTo>
                  <a:lnTo>
                    <a:pt x="119396" y="50587"/>
                  </a:lnTo>
                  <a:lnTo>
                    <a:pt x="120515" y="54395"/>
                  </a:lnTo>
                  <a:lnTo>
                    <a:pt x="122214" y="58839"/>
                  </a:lnTo>
                  <a:lnTo>
                    <a:pt x="124299" y="63707"/>
                  </a:lnTo>
                  <a:lnTo>
                    <a:pt x="124737" y="68857"/>
                  </a:lnTo>
                  <a:lnTo>
                    <a:pt x="124076" y="74195"/>
                  </a:lnTo>
                  <a:lnTo>
                    <a:pt x="122683" y="79660"/>
                  </a:lnTo>
                  <a:lnTo>
                    <a:pt x="121754" y="84255"/>
                  </a:lnTo>
                  <a:lnTo>
                    <a:pt x="121135" y="88271"/>
                  </a:lnTo>
                  <a:lnTo>
                    <a:pt x="120722" y="91900"/>
                  </a:lnTo>
                  <a:lnTo>
                    <a:pt x="119495" y="96225"/>
                  </a:lnTo>
                  <a:lnTo>
                    <a:pt x="117724" y="101014"/>
                  </a:lnTo>
                  <a:lnTo>
                    <a:pt x="115591" y="106110"/>
                  </a:lnTo>
                  <a:lnTo>
                    <a:pt x="113216" y="110461"/>
                  </a:lnTo>
                  <a:lnTo>
                    <a:pt x="110681" y="114314"/>
                  </a:lnTo>
                  <a:lnTo>
                    <a:pt x="108038" y="117836"/>
                  </a:lnTo>
                  <a:lnTo>
                    <a:pt x="106276" y="122088"/>
                  </a:lnTo>
                  <a:lnTo>
                    <a:pt x="105101" y="126828"/>
                  </a:lnTo>
                  <a:lnTo>
                    <a:pt x="104318" y="131893"/>
                  </a:lnTo>
                  <a:lnTo>
                    <a:pt x="102844" y="136222"/>
                  </a:lnTo>
                  <a:lnTo>
                    <a:pt x="100908" y="140061"/>
                  </a:lnTo>
                  <a:lnTo>
                    <a:pt x="98665" y="143572"/>
                  </a:lnTo>
                  <a:lnTo>
                    <a:pt x="96217" y="147818"/>
                  </a:lnTo>
                  <a:lnTo>
                    <a:pt x="90958" y="157616"/>
                  </a:lnTo>
                  <a:lnTo>
                    <a:pt x="82642" y="173842"/>
                  </a:lnTo>
                  <a:lnTo>
                    <a:pt x="78868" y="178476"/>
                  </a:lnTo>
                  <a:lnTo>
                    <a:pt x="74446" y="182517"/>
                  </a:lnTo>
                  <a:lnTo>
                    <a:pt x="69594" y="186164"/>
                  </a:lnTo>
                  <a:lnTo>
                    <a:pt x="65407" y="189548"/>
                  </a:lnTo>
                  <a:lnTo>
                    <a:pt x="61663" y="192756"/>
                  </a:lnTo>
                  <a:lnTo>
                    <a:pt x="58214" y="195848"/>
                  </a:lnTo>
                  <a:lnTo>
                    <a:pt x="54010" y="198861"/>
                  </a:lnTo>
                  <a:lnTo>
                    <a:pt x="49302" y="201822"/>
                  </a:lnTo>
                  <a:lnTo>
                    <a:pt x="44259" y="204749"/>
                  </a:lnTo>
                  <a:lnTo>
                    <a:pt x="39944" y="206700"/>
                  </a:lnTo>
                  <a:lnTo>
                    <a:pt x="36115" y="208001"/>
                  </a:lnTo>
                  <a:lnTo>
                    <a:pt x="32610" y="208868"/>
                  </a:lnTo>
                  <a:lnTo>
                    <a:pt x="29320" y="209446"/>
                  </a:lnTo>
                  <a:lnTo>
                    <a:pt x="26175" y="209832"/>
                  </a:lnTo>
                  <a:lnTo>
                    <a:pt x="23126" y="210089"/>
                  </a:lnTo>
                  <a:lnTo>
                    <a:pt x="20140" y="209308"/>
                  </a:lnTo>
                  <a:lnTo>
                    <a:pt x="14283" y="205900"/>
                  </a:lnTo>
                  <a:lnTo>
                    <a:pt x="8653" y="201842"/>
                  </a:lnTo>
                  <a:lnTo>
                    <a:pt x="4415" y="197819"/>
                  </a:lnTo>
                  <a:lnTo>
                    <a:pt x="2904" y="195413"/>
                  </a:lnTo>
                  <a:lnTo>
                    <a:pt x="1225" y="190199"/>
                  </a:lnTo>
                  <a:lnTo>
                    <a:pt x="280" y="186459"/>
                  </a:lnTo>
                  <a:lnTo>
                    <a:pt x="59" y="180505"/>
                  </a:lnTo>
                  <a:lnTo>
                    <a:pt x="0" y="176250"/>
                  </a:lnTo>
                  <a:lnTo>
                    <a:pt x="913" y="172461"/>
                  </a:lnTo>
                  <a:lnTo>
                    <a:pt x="2474" y="168982"/>
                  </a:lnTo>
                  <a:lnTo>
                    <a:pt x="6749" y="162578"/>
                  </a:lnTo>
                  <a:lnTo>
                    <a:pt x="11824" y="156555"/>
                  </a:lnTo>
                  <a:lnTo>
                    <a:pt x="14511" y="152663"/>
                  </a:lnTo>
                  <a:lnTo>
                    <a:pt x="17255" y="148164"/>
                  </a:lnTo>
                  <a:lnTo>
                    <a:pt x="20036" y="143259"/>
                  </a:lnTo>
                  <a:lnTo>
                    <a:pt x="23796" y="139037"/>
                  </a:lnTo>
                  <a:lnTo>
                    <a:pt x="28207" y="135270"/>
                  </a:lnTo>
                  <a:lnTo>
                    <a:pt x="33053" y="131806"/>
                  </a:lnTo>
                  <a:lnTo>
                    <a:pt x="38188" y="128544"/>
                  </a:lnTo>
                  <a:lnTo>
                    <a:pt x="43517" y="125417"/>
                  </a:lnTo>
                  <a:lnTo>
                    <a:pt x="48975" y="122380"/>
                  </a:lnTo>
                  <a:lnTo>
                    <a:pt x="53565" y="120355"/>
                  </a:lnTo>
                  <a:lnTo>
                    <a:pt x="57578" y="119005"/>
                  </a:lnTo>
                  <a:lnTo>
                    <a:pt x="61206" y="118105"/>
                  </a:lnTo>
                  <a:lnTo>
                    <a:pt x="65530" y="116552"/>
                  </a:lnTo>
                  <a:lnTo>
                    <a:pt x="70317" y="114565"/>
                  </a:lnTo>
                  <a:lnTo>
                    <a:pt x="75414" y="112288"/>
                  </a:lnTo>
                  <a:lnTo>
                    <a:pt x="80716" y="110769"/>
                  </a:lnTo>
                  <a:lnTo>
                    <a:pt x="86157" y="109757"/>
                  </a:lnTo>
                  <a:lnTo>
                    <a:pt x="91688" y="109082"/>
                  </a:lnTo>
                  <a:lnTo>
                    <a:pt x="97281" y="108632"/>
                  </a:lnTo>
                  <a:lnTo>
                    <a:pt x="102915" y="108333"/>
                  </a:lnTo>
                  <a:lnTo>
                    <a:pt x="117405" y="107910"/>
                  </a:lnTo>
                  <a:lnTo>
                    <a:pt x="121093" y="107851"/>
                  </a:lnTo>
                  <a:lnTo>
                    <a:pt x="124505" y="108764"/>
                  </a:lnTo>
                  <a:lnTo>
                    <a:pt x="127731" y="110325"/>
                  </a:lnTo>
                  <a:lnTo>
                    <a:pt x="130835" y="112319"/>
                  </a:lnTo>
                  <a:lnTo>
                    <a:pt x="133856" y="114600"/>
                  </a:lnTo>
                  <a:lnTo>
                    <a:pt x="136823" y="117073"/>
                  </a:lnTo>
                  <a:lnTo>
                    <a:pt x="139754" y="119675"/>
                  </a:lnTo>
                  <a:lnTo>
                    <a:pt x="143612" y="122361"/>
                  </a:lnTo>
                  <a:lnTo>
                    <a:pt x="148090" y="125105"/>
                  </a:lnTo>
                  <a:lnTo>
                    <a:pt x="152980" y="127887"/>
                  </a:lnTo>
                  <a:lnTo>
                    <a:pt x="163493" y="133518"/>
                  </a:lnTo>
                  <a:lnTo>
                    <a:pt x="168963" y="136352"/>
                  </a:lnTo>
                  <a:lnTo>
                    <a:pt x="173563" y="138243"/>
                  </a:lnTo>
                  <a:lnTo>
                    <a:pt x="177582" y="139503"/>
                  </a:lnTo>
                  <a:lnTo>
                    <a:pt x="181213" y="140342"/>
                  </a:lnTo>
                  <a:lnTo>
                    <a:pt x="183635" y="141855"/>
                  </a:lnTo>
                  <a:lnTo>
                    <a:pt x="185249" y="143816"/>
                  </a:lnTo>
                  <a:lnTo>
                    <a:pt x="188477" y="15059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625"/>
            <p:cNvSpPr/>
            <p:nvPr/>
          </p:nvSpPr>
          <p:spPr>
            <a:xfrm>
              <a:off x="855267" y="4980623"/>
              <a:ext cx="140648" cy="205740"/>
            </a:xfrm>
            <a:custGeom>
              <a:avLst/>
              <a:gdLst/>
              <a:ahLst/>
              <a:cxnLst/>
              <a:rect l="0" t="0" r="0" b="0"/>
              <a:pathLst>
                <a:path w="140648" h="205740">
                  <a:moveTo>
                    <a:pt x="30557" y="8572"/>
                  </a:moveTo>
                  <a:lnTo>
                    <a:pt x="23177" y="8572"/>
                  </a:lnTo>
                  <a:lnTo>
                    <a:pt x="23732" y="7619"/>
                  </a:lnTo>
                  <a:lnTo>
                    <a:pt x="28112" y="2680"/>
                  </a:lnTo>
                  <a:lnTo>
                    <a:pt x="30462" y="104"/>
                  </a:lnTo>
                  <a:lnTo>
                    <a:pt x="44115" y="13"/>
                  </a:lnTo>
                  <a:lnTo>
                    <a:pt x="59424" y="0"/>
                  </a:lnTo>
                  <a:lnTo>
                    <a:pt x="61232" y="952"/>
                  </a:lnTo>
                  <a:lnTo>
                    <a:pt x="62437" y="2539"/>
                  </a:lnTo>
                  <a:lnTo>
                    <a:pt x="63241" y="4550"/>
                  </a:lnTo>
                  <a:lnTo>
                    <a:pt x="63776" y="7796"/>
                  </a:lnTo>
                  <a:lnTo>
                    <a:pt x="64133" y="11864"/>
                  </a:lnTo>
                  <a:lnTo>
                    <a:pt x="64530" y="20513"/>
                  </a:lnTo>
                  <a:lnTo>
                    <a:pt x="64706" y="27532"/>
                  </a:lnTo>
                  <a:lnTo>
                    <a:pt x="63801" y="31689"/>
                  </a:lnTo>
                  <a:lnTo>
                    <a:pt x="62245" y="36366"/>
                  </a:lnTo>
                  <a:lnTo>
                    <a:pt x="60255" y="41389"/>
                  </a:lnTo>
                  <a:lnTo>
                    <a:pt x="58928" y="46642"/>
                  </a:lnTo>
                  <a:lnTo>
                    <a:pt x="58044" y="52050"/>
                  </a:lnTo>
                  <a:lnTo>
                    <a:pt x="57454" y="57559"/>
                  </a:lnTo>
                  <a:lnTo>
                    <a:pt x="56109" y="63138"/>
                  </a:lnTo>
                  <a:lnTo>
                    <a:pt x="54259" y="68762"/>
                  </a:lnTo>
                  <a:lnTo>
                    <a:pt x="52073" y="74416"/>
                  </a:lnTo>
                  <a:lnTo>
                    <a:pt x="49664" y="79138"/>
                  </a:lnTo>
                  <a:lnTo>
                    <a:pt x="47105" y="83238"/>
                  </a:lnTo>
                  <a:lnTo>
                    <a:pt x="44447" y="86925"/>
                  </a:lnTo>
                  <a:lnTo>
                    <a:pt x="41722" y="90334"/>
                  </a:lnTo>
                  <a:lnTo>
                    <a:pt x="38953" y="93560"/>
                  </a:lnTo>
                  <a:lnTo>
                    <a:pt x="36154" y="96663"/>
                  </a:lnTo>
                  <a:lnTo>
                    <a:pt x="33336" y="98732"/>
                  </a:lnTo>
                  <a:lnTo>
                    <a:pt x="30505" y="100111"/>
                  </a:lnTo>
                  <a:lnTo>
                    <a:pt x="27665" y="101030"/>
                  </a:lnTo>
                  <a:lnTo>
                    <a:pt x="24819" y="102595"/>
                  </a:lnTo>
                  <a:lnTo>
                    <a:pt x="21969" y="104592"/>
                  </a:lnTo>
                  <a:lnTo>
                    <a:pt x="19117" y="106875"/>
                  </a:lnTo>
                  <a:lnTo>
                    <a:pt x="16263" y="108398"/>
                  </a:lnTo>
                  <a:lnTo>
                    <a:pt x="13408" y="109412"/>
                  </a:lnTo>
                  <a:lnTo>
                    <a:pt x="5341" y="111323"/>
                  </a:lnTo>
                  <a:lnTo>
                    <a:pt x="2523" y="111389"/>
                  </a:lnTo>
                  <a:lnTo>
                    <a:pt x="0" y="111418"/>
                  </a:lnTo>
                  <a:lnTo>
                    <a:pt x="2054" y="111432"/>
                  </a:lnTo>
                  <a:lnTo>
                    <a:pt x="2983" y="110482"/>
                  </a:lnTo>
                  <a:lnTo>
                    <a:pt x="3602" y="108897"/>
                  </a:lnTo>
                  <a:lnTo>
                    <a:pt x="4015" y="106888"/>
                  </a:lnTo>
                  <a:lnTo>
                    <a:pt x="5242" y="105548"/>
                  </a:lnTo>
                  <a:lnTo>
                    <a:pt x="7013" y="104655"/>
                  </a:lnTo>
                  <a:lnTo>
                    <a:pt x="9146" y="104060"/>
                  </a:lnTo>
                  <a:lnTo>
                    <a:pt x="11521" y="102710"/>
                  </a:lnTo>
                  <a:lnTo>
                    <a:pt x="14056" y="100858"/>
                  </a:lnTo>
                  <a:lnTo>
                    <a:pt x="16699" y="98671"/>
                  </a:lnTo>
                  <a:lnTo>
                    <a:pt x="19414" y="97213"/>
                  </a:lnTo>
                  <a:lnTo>
                    <a:pt x="22176" y="96241"/>
                  </a:lnTo>
                  <a:lnTo>
                    <a:pt x="24970" y="95593"/>
                  </a:lnTo>
                  <a:lnTo>
                    <a:pt x="28737" y="95161"/>
                  </a:lnTo>
                  <a:lnTo>
                    <a:pt x="33154" y="94873"/>
                  </a:lnTo>
                  <a:lnTo>
                    <a:pt x="38004" y="94681"/>
                  </a:lnTo>
                  <a:lnTo>
                    <a:pt x="42189" y="93600"/>
                  </a:lnTo>
                  <a:lnTo>
                    <a:pt x="45932" y="91927"/>
                  </a:lnTo>
                  <a:lnTo>
                    <a:pt x="49380" y="89860"/>
                  </a:lnTo>
                  <a:lnTo>
                    <a:pt x="53583" y="88481"/>
                  </a:lnTo>
                  <a:lnTo>
                    <a:pt x="58290" y="87562"/>
                  </a:lnTo>
                  <a:lnTo>
                    <a:pt x="63334" y="86949"/>
                  </a:lnTo>
                  <a:lnTo>
                    <a:pt x="67648" y="86541"/>
                  </a:lnTo>
                  <a:lnTo>
                    <a:pt x="71477" y="86269"/>
                  </a:lnTo>
                  <a:lnTo>
                    <a:pt x="74982" y="86087"/>
                  </a:lnTo>
                  <a:lnTo>
                    <a:pt x="79224" y="86919"/>
                  </a:lnTo>
                  <a:lnTo>
                    <a:pt x="83957" y="88426"/>
                  </a:lnTo>
                  <a:lnTo>
                    <a:pt x="89017" y="90382"/>
                  </a:lnTo>
                  <a:lnTo>
                    <a:pt x="94295" y="91687"/>
                  </a:lnTo>
                  <a:lnTo>
                    <a:pt x="99719" y="92557"/>
                  </a:lnTo>
                  <a:lnTo>
                    <a:pt x="105240" y="93137"/>
                  </a:lnTo>
                  <a:lnTo>
                    <a:pt x="109874" y="93524"/>
                  </a:lnTo>
                  <a:lnTo>
                    <a:pt x="113915" y="93781"/>
                  </a:lnTo>
                  <a:lnTo>
                    <a:pt x="117562" y="93953"/>
                  </a:lnTo>
                  <a:lnTo>
                    <a:pt x="120945" y="95020"/>
                  </a:lnTo>
                  <a:lnTo>
                    <a:pt x="124153" y="96684"/>
                  </a:lnTo>
                  <a:lnTo>
                    <a:pt x="127245" y="98746"/>
                  </a:lnTo>
                  <a:lnTo>
                    <a:pt x="129306" y="101073"/>
                  </a:lnTo>
                  <a:lnTo>
                    <a:pt x="130680" y="103577"/>
                  </a:lnTo>
                  <a:lnTo>
                    <a:pt x="131596" y="106198"/>
                  </a:lnTo>
                  <a:lnTo>
                    <a:pt x="135153" y="111651"/>
                  </a:lnTo>
                  <a:lnTo>
                    <a:pt x="137435" y="114439"/>
                  </a:lnTo>
                  <a:lnTo>
                    <a:pt x="138957" y="117250"/>
                  </a:lnTo>
                  <a:lnTo>
                    <a:pt x="140647" y="122913"/>
                  </a:lnTo>
                  <a:lnTo>
                    <a:pt x="140146" y="126709"/>
                  </a:lnTo>
                  <a:lnTo>
                    <a:pt x="138859" y="131145"/>
                  </a:lnTo>
                  <a:lnTo>
                    <a:pt x="137048" y="136008"/>
                  </a:lnTo>
                  <a:lnTo>
                    <a:pt x="135841" y="140201"/>
                  </a:lnTo>
                  <a:lnTo>
                    <a:pt x="135037" y="143949"/>
                  </a:lnTo>
                  <a:lnTo>
                    <a:pt x="134500" y="147401"/>
                  </a:lnTo>
                  <a:lnTo>
                    <a:pt x="132238" y="151607"/>
                  </a:lnTo>
                  <a:lnTo>
                    <a:pt x="128824" y="156316"/>
                  </a:lnTo>
                  <a:lnTo>
                    <a:pt x="124644" y="161360"/>
                  </a:lnTo>
                  <a:lnTo>
                    <a:pt x="120904" y="165676"/>
                  </a:lnTo>
                  <a:lnTo>
                    <a:pt x="117458" y="169505"/>
                  </a:lnTo>
                  <a:lnTo>
                    <a:pt x="114209" y="173011"/>
                  </a:lnTo>
                  <a:lnTo>
                    <a:pt x="110138" y="176300"/>
                  </a:lnTo>
                  <a:lnTo>
                    <a:pt x="105518" y="179446"/>
                  </a:lnTo>
                  <a:lnTo>
                    <a:pt x="100534" y="182495"/>
                  </a:lnTo>
                  <a:lnTo>
                    <a:pt x="96258" y="185481"/>
                  </a:lnTo>
                  <a:lnTo>
                    <a:pt x="92456" y="188423"/>
                  </a:lnTo>
                  <a:lnTo>
                    <a:pt x="88968" y="191338"/>
                  </a:lnTo>
                  <a:lnTo>
                    <a:pt x="85690" y="194234"/>
                  </a:lnTo>
                  <a:lnTo>
                    <a:pt x="79508" y="199991"/>
                  </a:lnTo>
                  <a:lnTo>
                    <a:pt x="75574" y="201906"/>
                  </a:lnTo>
                  <a:lnTo>
                    <a:pt x="71046" y="203184"/>
                  </a:lnTo>
                  <a:lnTo>
                    <a:pt x="66122" y="204036"/>
                  </a:lnTo>
                  <a:lnTo>
                    <a:pt x="61887" y="204604"/>
                  </a:lnTo>
                  <a:lnTo>
                    <a:pt x="58112" y="204982"/>
                  </a:lnTo>
                  <a:lnTo>
                    <a:pt x="54642" y="205234"/>
                  </a:lnTo>
                  <a:lnTo>
                    <a:pt x="50424" y="205403"/>
                  </a:lnTo>
                  <a:lnTo>
                    <a:pt x="33550" y="205694"/>
                  </a:lnTo>
                  <a:lnTo>
                    <a:pt x="13412" y="20573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626"/>
            <p:cNvSpPr/>
            <p:nvPr/>
          </p:nvSpPr>
          <p:spPr>
            <a:xfrm>
              <a:off x="1237297" y="5023485"/>
              <a:ext cx="154306" cy="94288"/>
            </a:xfrm>
            <a:custGeom>
              <a:avLst/>
              <a:gdLst/>
              <a:ahLst/>
              <a:cxnLst/>
              <a:rect l="0" t="0" r="0" b="0"/>
              <a:pathLst>
                <a:path w="154306" h="94288">
                  <a:moveTo>
                    <a:pt x="8572" y="0"/>
                  </a:moveTo>
                  <a:lnTo>
                    <a:pt x="3" y="0"/>
                  </a:lnTo>
                  <a:lnTo>
                    <a:pt x="0" y="11931"/>
                  </a:lnTo>
                  <a:lnTo>
                    <a:pt x="953" y="13669"/>
                  </a:lnTo>
                  <a:lnTo>
                    <a:pt x="2540" y="14828"/>
                  </a:lnTo>
                  <a:lnTo>
                    <a:pt x="4551" y="15600"/>
                  </a:lnTo>
                  <a:lnTo>
                    <a:pt x="5891" y="18020"/>
                  </a:lnTo>
                  <a:lnTo>
                    <a:pt x="6785" y="21538"/>
                  </a:lnTo>
                  <a:lnTo>
                    <a:pt x="7381" y="25789"/>
                  </a:lnTo>
                  <a:lnTo>
                    <a:pt x="7778" y="29575"/>
                  </a:lnTo>
                  <a:lnTo>
                    <a:pt x="8043" y="33052"/>
                  </a:lnTo>
                  <a:lnTo>
                    <a:pt x="8219" y="36322"/>
                  </a:lnTo>
                  <a:lnTo>
                    <a:pt x="8416" y="42495"/>
                  </a:lnTo>
                  <a:lnTo>
                    <a:pt x="8468" y="45475"/>
                  </a:lnTo>
                  <a:lnTo>
                    <a:pt x="7550" y="49366"/>
                  </a:lnTo>
                  <a:lnTo>
                    <a:pt x="5986" y="53866"/>
                  </a:lnTo>
                  <a:lnTo>
                    <a:pt x="3991" y="58771"/>
                  </a:lnTo>
                  <a:lnTo>
                    <a:pt x="2660" y="62993"/>
                  </a:lnTo>
                  <a:lnTo>
                    <a:pt x="1773" y="66760"/>
                  </a:lnTo>
                  <a:lnTo>
                    <a:pt x="1182" y="70224"/>
                  </a:lnTo>
                  <a:lnTo>
                    <a:pt x="788" y="73486"/>
                  </a:lnTo>
                  <a:lnTo>
                    <a:pt x="525" y="76613"/>
                  </a:lnTo>
                  <a:lnTo>
                    <a:pt x="104" y="83925"/>
                  </a:lnTo>
                  <a:lnTo>
                    <a:pt x="46" y="87465"/>
                  </a:lnTo>
                  <a:lnTo>
                    <a:pt x="0" y="94287"/>
                  </a:lnTo>
                  <a:lnTo>
                    <a:pt x="7381" y="86915"/>
                  </a:lnTo>
                  <a:lnTo>
                    <a:pt x="9683" y="86518"/>
                  </a:lnTo>
                  <a:lnTo>
                    <a:pt x="13123" y="86254"/>
                  </a:lnTo>
                  <a:lnTo>
                    <a:pt x="17321" y="86077"/>
                  </a:lnTo>
                  <a:lnTo>
                    <a:pt x="21072" y="85007"/>
                  </a:lnTo>
                  <a:lnTo>
                    <a:pt x="24526" y="83341"/>
                  </a:lnTo>
                  <a:lnTo>
                    <a:pt x="27780" y="81278"/>
                  </a:lnTo>
                  <a:lnTo>
                    <a:pt x="31855" y="79903"/>
                  </a:lnTo>
                  <a:lnTo>
                    <a:pt x="36477" y="78986"/>
                  </a:lnTo>
                  <a:lnTo>
                    <a:pt x="41463" y="78375"/>
                  </a:lnTo>
                  <a:lnTo>
                    <a:pt x="46692" y="77967"/>
                  </a:lnTo>
                  <a:lnTo>
                    <a:pt x="52083" y="77696"/>
                  </a:lnTo>
                  <a:lnTo>
                    <a:pt x="57582" y="77514"/>
                  </a:lnTo>
                  <a:lnTo>
                    <a:pt x="62200" y="76441"/>
                  </a:lnTo>
                  <a:lnTo>
                    <a:pt x="66232" y="74773"/>
                  </a:lnTo>
                  <a:lnTo>
                    <a:pt x="69872" y="72709"/>
                  </a:lnTo>
                  <a:lnTo>
                    <a:pt x="74204" y="71332"/>
                  </a:lnTo>
                  <a:lnTo>
                    <a:pt x="78997" y="70415"/>
                  </a:lnTo>
                  <a:lnTo>
                    <a:pt x="84097" y="69803"/>
                  </a:lnTo>
                  <a:lnTo>
                    <a:pt x="89402" y="69395"/>
                  </a:lnTo>
                  <a:lnTo>
                    <a:pt x="94844" y="69123"/>
                  </a:lnTo>
                  <a:lnTo>
                    <a:pt x="109064" y="68741"/>
                  </a:lnTo>
                  <a:lnTo>
                    <a:pt x="126954" y="68611"/>
                  </a:lnTo>
                  <a:lnTo>
                    <a:pt x="132261" y="69553"/>
                  </a:lnTo>
                  <a:lnTo>
                    <a:pt x="137704" y="71134"/>
                  </a:lnTo>
                  <a:lnTo>
                    <a:pt x="154305" y="7715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627"/>
            <p:cNvSpPr/>
            <p:nvPr/>
          </p:nvSpPr>
          <p:spPr>
            <a:xfrm>
              <a:off x="1331699" y="5006340"/>
              <a:ext cx="59904" cy="197168"/>
            </a:xfrm>
            <a:custGeom>
              <a:avLst/>
              <a:gdLst/>
              <a:ahLst/>
              <a:cxnLst/>
              <a:rect l="0" t="0" r="0" b="0"/>
              <a:pathLst>
                <a:path w="59904" h="197168">
                  <a:moveTo>
                    <a:pt x="8468" y="0"/>
                  </a:moveTo>
                  <a:lnTo>
                    <a:pt x="0" y="0"/>
                  </a:lnTo>
                  <a:lnTo>
                    <a:pt x="2482" y="2540"/>
                  </a:lnTo>
                  <a:lnTo>
                    <a:pt x="7285" y="7381"/>
                  </a:lnTo>
                  <a:lnTo>
                    <a:pt x="8632" y="9683"/>
                  </a:lnTo>
                  <a:lnTo>
                    <a:pt x="12668" y="17321"/>
                  </a:lnTo>
                  <a:lnTo>
                    <a:pt x="15078" y="21072"/>
                  </a:lnTo>
                  <a:lnTo>
                    <a:pt x="17637" y="24525"/>
                  </a:lnTo>
                  <a:lnTo>
                    <a:pt x="20296" y="27780"/>
                  </a:lnTo>
                  <a:lnTo>
                    <a:pt x="22068" y="31855"/>
                  </a:lnTo>
                  <a:lnTo>
                    <a:pt x="23250" y="36476"/>
                  </a:lnTo>
                  <a:lnTo>
                    <a:pt x="24038" y="41463"/>
                  </a:lnTo>
                  <a:lnTo>
                    <a:pt x="25515" y="45739"/>
                  </a:lnTo>
                  <a:lnTo>
                    <a:pt x="27453" y="49543"/>
                  </a:lnTo>
                  <a:lnTo>
                    <a:pt x="29697" y="53031"/>
                  </a:lnTo>
                  <a:lnTo>
                    <a:pt x="32146" y="57261"/>
                  </a:lnTo>
                  <a:lnTo>
                    <a:pt x="37406" y="67042"/>
                  </a:lnTo>
                  <a:lnTo>
                    <a:pt x="39190" y="72317"/>
                  </a:lnTo>
                  <a:lnTo>
                    <a:pt x="40379" y="77739"/>
                  </a:lnTo>
                  <a:lnTo>
                    <a:pt x="41172" y="83258"/>
                  </a:lnTo>
                  <a:lnTo>
                    <a:pt x="41701" y="88843"/>
                  </a:lnTo>
                  <a:lnTo>
                    <a:pt x="42053" y="94471"/>
                  </a:lnTo>
                  <a:lnTo>
                    <a:pt x="42288" y="100128"/>
                  </a:lnTo>
                  <a:lnTo>
                    <a:pt x="43397" y="105804"/>
                  </a:lnTo>
                  <a:lnTo>
                    <a:pt x="45089" y="111494"/>
                  </a:lnTo>
                  <a:lnTo>
                    <a:pt x="47169" y="117192"/>
                  </a:lnTo>
                  <a:lnTo>
                    <a:pt x="48557" y="121943"/>
                  </a:lnTo>
                  <a:lnTo>
                    <a:pt x="49481" y="126063"/>
                  </a:lnTo>
                  <a:lnTo>
                    <a:pt x="50098" y="129762"/>
                  </a:lnTo>
                  <a:lnTo>
                    <a:pt x="50509" y="134133"/>
                  </a:lnTo>
                  <a:lnTo>
                    <a:pt x="50783" y="138952"/>
                  </a:lnTo>
                  <a:lnTo>
                    <a:pt x="51087" y="148434"/>
                  </a:lnTo>
                  <a:lnTo>
                    <a:pt x="51258" y="160079"/>
                  </a:lnTo>
                  <a:lnTo>
                    <a:pt x="51298" y="169888"/>
                  </a:lnTo>
                  <a:lnTo>
                    <a:pt x="52261" y="174219"/>
                  </a:lnTo>
                  <a:lnTo>
                    <a:pt x="53856" y="178059"/>
                  </a:lnTo>
                  <a:lnTo>
                    <a:pt x="58708" y="186514"/>
                  </a:lnTo>
                  <a:lnTo>
                    <a:pt x="59372" y="190210"/>
                  </a:lnTo>
                  <a:lnTo>
                    <a:pt x="59903" y="19716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628"/>
            <p:cNvSpPr/>
            <p:nvPr/>
          </p:nvSpPr>
          <p:spPr>
            <a:xfrm>
              <a:off x="1597456" y="4980622"/>
              <a:ext cx="188008" cy="222886"/>
            </a:xfrm>
            <a:custGeom>
              <a:avLst/>
              <a:gdLst/>
              <a:ahLst/>
              <a:cxnLst/>
              <a:rect l="0" t="0" r="0" b="0"/>
              <a:pathLst>
                <a:path w="188008" h="222886">
                  <a:moveTo>
                    <a:pt x="145619" y="0"/>
                  </a:moveTo>
                  <a:lnTo>
                    <a:pt x="111266" y="0"/>
                  </a:lnTo>
                  <a:lnTo>
                    <a:pt x="107477" y="953"/>
                  </a:lnTo>
                  <a:lnTo>
                    <a:pt x="103998" y="2540"/>
                  </a:lnTo>
                  <a:lnTo>
                    <a:pt x="100727" y="4551"/>
                  </a:lnTo>
                  <a:lnTo>
                    <a:pt x="97593" y="5892"/>
                  </a:lnTo>
                  <a:lnTo>
                    <a:pt x="94551" y="6785"/>
                  </a:lnTo>
                  <a:lnTo>
                    <a:pt x="91571" y="7381"/>
                  </a:lnTo>
                  <a:lnTo>
                    <a:pt x="85720" y="10583"/>
                  </a:lnTo>
                  <a:lnTo>
                    <a:pt x="82826" y="12770"/>
                  </a:lnTo>
                  <a:lnTo>
                    <a:pt x="77071" y="15201"/>
                  </a:lnTo>
                  <a:lnTo>
                    <a:pt x="71338" y="16281"/>
                  </a:lnTo>
                  <a:lnTo>
                    <a:pt x="65615" y="16761"/>
                  </a:lnTo>
                  <a:lnTo>
                    <a:pt x="59896" y="16974"/>
                  </a:lnTo>
                  <a:lnTo>
                    <a:pt x="57038" y="17031"/>
                  </a:lnTo>
                  <a:lnTo>
                    <a:pt x="54180" y="18022"/>
                  </a:lnTo>
                  <a:lnTo>
                    <a:pt x="48464" y="21662"/>
                  </a:lnTo>
                  <a:lnTo>
                    <a:pt x="45606" y="22062"/>
                  </a:lnTo>
                  <a:lnTo>
                    <a:pt x="42749" y="21375"/>
                  </a:lnTo>
                  <a:lnTo>
                    <a:pt x="37033" y="19025"/>
                  </a:lnTo>
                  <a:lnTo>
                    <a:pt x="31318" y="17981"/>
                  </a:lnTo>
                  <a:lnTo>
                    <a:pt x="25603" y="17517"/>
                  </a:lnTo>
                  <a:lnTo>
                    <a:pt x="18724" y="17219"/>
                  </a:lnTo>
                  <a:lnTo>
                    <a:pt x="18160" y="18146"/>
                  </a:lnTo>
                  <a:lnTo>
                    <a:pt x="17130" y="24927"/>
                  </a:lnTo>
                  <a:lnTo>
                    <a:pt x="17044" y="30164"/>
                  </a:lnTo>
                  <a:lnTo>
                    <a:pt x="17035" y="37619"/>
                  </a:lnTo>
                  <a:lnTo>
                    <a:pt x="16081" y="41271"/>
                  </a:lnTo>
                  <a:lnTo>
                    <a:pt x="14493" y="45612"/>
                  </a:lnTo>
                  <a:lnTo>
                    <a:pt x="12481" y="50411"/>
                  </a:lnTo>
                  <a:lnTo>
                    <a:pt x="11140" y="55515"/>
                  </a:lnTo>
                  <a:lnTo>
                    <a:pt x="10246" y="60822"/>
                  </a:lnTo>
                  <a:lnTo>
                    <a:pt x="9651" y="66265"/>
                  </a:lnTo>
                  <a:lnTo>
                    <a:pt x="8301" y="70847"/>
                  </a:lnTo>
                  <a:lnTo>
                    <a:pt x="6448" y="74854"/>
                  </a:lnTo>
                  <a:lnTo>
                    <a:pt x="4261" y="78478"/>
                  </a:lnTo>
                  <a:lnTo>
                    <a:pt x="2803" y="82799"/>
                  </a:lnTo>
                  <a:lnTo>
                    <a:pt x="1830" y="87584"/>
                  </a:lnTo>
                  <a:lnTo>
                    <a:pt x="1182" y="92679"/>
                  </a:lnTo>
                  <a:lnTo>
                    <a:pt x="750" y="97029"/>
                  </a:lnTo>
                  <a:lnTo>
                    <a:pt x="462" y="100881"/>
                  </a:lnTo>
                  <a:lnTo>
                    <a:pt x="0" y="109356"/>
                  </a:lnTo>
                  <a:lnTo>
                    <a:pt x="2476" y="113055"/>
                  </a:lnTo>
                  <a:lnTo>
                    <a:pt x="4470" y="115376"/>
                  </a:lnTo>
                  <a:lnTo>
                    <a:pt x="6752" y="116922"/>
                  </a:lnTo>
                  <a:lnTo>
                    <a:pt x="11828" y="118641"/>
                  </a:lnTo>
                  <a:lnTo>
                    <a:pt x="15489" y="119608"/>
                  </a:lnTo>
                  <a:lnTo>
                    <a:pt x="21125" y="119895"/>
                  </a:lnTo>
                  <a:lnTo>
                    <a:pt x="23570" y="118982"/>
                  </a:lnTo>
                  <a:lnTo>
                    <a:pt x="28827" y="115428"/>
                  </a:lnTo>
                  <a:lnTo>
                    <a:pt x="34339" y="110674"/>
                  </a:lnTo>
                  <a:lnTo>
                    <a:pt x="37142" y="108073"/>
                  </a:lnTo>
                  <a:lnTo>
                    <a:pt x="40916" y="105386"/>
                  </a:lnTo>
                  <a:lnTo>
                    <a:pt x="45337" y="102642"/>
                  </a:lnTo>
                  <a:lnTo>
                    <a:pt x="50189" y="99861"/>
                  </a:lnTo>
                  <a:lnTo>
                    <a:pt x="60661" y="94230"/>
                  </a:lnTo>
                  <a:lnTo>
                    <a:pt x="66120" y="91395"/>
                  </a:lnTo>
                  <a:lnTo>
                    <a:pt x="70712" y="89505"/>
                  </a:lnTo>
                  <a:lnTo>
                    <a:pt x="74726" y="88245"/>
                  </a:lnTo>
                  <a:lnTo>
                    <a:pt x="78354" y="87405"/>
                  </a:lnTo>
                  <a:lnTo>
                    <a:pt x="82678" y="85893"/>
                  </a:lnTo>
                  <a:lnTo>
                    <a:pt x="87466" y="83932"/>
                  </a:lnTo>
                  <a:lnTo>
                    <a:pt x="92562" y="81672"/>
                  </a:lnTo>
                  <a:lnTo>
                    <a:pt x="103306" y="76622"/>
                  </a:lnTo>
                  <a:lnTo>
                    <a:pt x="108837" y="73941"/>
                  </a:lnTo>
                  <a:lnTo>
                    <a:pt x="114430" y="72154"/>
                  </a:lnTo>
                  <a:lnTo>
                    <a:pt x="120064" y="70963"/>
                  </a:lnTo>
                  <a:lnTo>
                    <a:pt x="125724" y="70168"/>
                  </a:lnTo>
                  <a:lnTo>
                    <a:pt x="130451" y="70591"/>
                  </a:lnTo>
                  <a:lnTo>
                    <a:pt x="134554" y="71826"/>
                  </a:lnTo>
                  <a:lnTo>
                    <a:pt x="138242" y="73602"/>
                  </a:lnTo>
                  <a:lnTo>
                    <a:pt x="142606" y="74785"/>
                  </a:lnTo>
                  <a:lnTo>
                    <a:pt x="147420" y="75575"/>
                  </a:lnTo>
                  <a:lnTo>
                    <a:pt x="152535" y="76100"/>
                  </a:lnTo>
                  <a:lnTo>
                    <a:pt x="156897" y="77404"/>
                  </a:lnTo>
                  <a:lnTo>
                    <a:pt x="160757" y="79225"/>
                  </a:lnTo>
                  <a:lnTo>
                    <a:pt x="169247" y="84441"/>
                  </a:lnTo>
                  <a:lnTo>
                    <a:pt x="172947" y="87694"/>
                  </a:lnTo>
                  <a:lnTo>
                    <a:pt x="175268" y="89895"/>
                  </a:lnTo>
                  <a:lnTo>
                    <a:pt x="177767" y="93268"/>
                  </a:lnTo>
                  <a:lnTo>
                    <a:pt x="180386" y="97421"/>
                  </a:lnTo>
                  <a:lnTo>
                    <a:pt x="183084" y="102095"/>
                  </a:lnTo>
                  <a:lnTo>
                    <a:pt x="184883" y="106163"/>
                  </a:lnTo>
                  <a:lnTo>
                    <a:pt x="186083" y="109828"/>
                  </a:lnTo>
                  <a:lnTo>
                    <a:pt x="187415" y="116440"/>
                  </a:lnTo>
                  <a:lnTo>
                    <a:pt x="188007" y="122554"/>
                  </a:lnTo>
                  <a:lnTo>
                    <a:pt x="187213" y="126470"/>
                  </a:lnTo>
                  <a:lnTo>
                    <a:pt x="185730" y="130986"/>
                  </a:lnTo>
                  <a:lnTo>
                    <a:pt x="183790" y="135902"/>
                  </a:lnTo>
                  <a:lnTo>
                    <a:pt x="181543" y="141084"/>
                  </a:lnTo>
                  <a:lnTo>
                    <a:pt x="176508" y="151921"/>
                  </a:lnTo>
                  <a:lnTo>
                    <a:pt x="173831" y="156526"/>
                  </a:lnTo>
                  <a:lnTo>
                    <a:pt x="171094" y="160548"/>
                  </a:lnTo>
                  <a:lnTo>
                    <a:pt x="168318" y="164182"/>
                  </a:lnTo>
                  <a:lnTo>
                    <a:pt x="164561" y="168510"/>
                  </a:lnTo>
                  <a:lnTo>
                    <a:pt x="160152" y="173300"/>
                  </a:lnTo>
                  <a:lnTo>
                    <a:pt x="147384" y="186603"/>
                  </a:lnTo>
                  <a:lnTo>
                    <a:pt x="134537" y="199631"/>
                  </a:lnTo>
                  <a:lnTo>
                    <a:pt x="130611" y="201668"/>
                  </a:lnTo>
                  <a:lnTo>
                    <a:pt x="126088" y="203025"/>
                  </a:lnTo>
                  <a:lnTo>
                    <a:pt x="121168" y="203930"/>
                  </a:lnTo>
                  <a:lnTo>
                    <a:pt x="116936" y="205486"/>
                  </a:lnTo>
                  <a:lnTo>
                    <a:pt x="113162" y="207476"/>
                  </a:lnTo>
                  <a:lnTo>
                    <a:pt x="109693" y="209755"/>
                  </a:lnTo>
                  <a:lnTo>
                    <a:pt x="106428" y="211274"/>
                  </a:lnTo>
                  <a:lnTo>
                    <a:pt x="103299" y="212287"/>
                  </a:lnTo>
                  <a:lnTo>
                    <a:pt x="100261" y="212962"/>
                  </a:lnTo>
                  <a:lnTo>
                    <a:pt x="96330" y="214365"/>
                  </a:lnTo>
                  <a:lnTo>
                    <a:pt x="91804" y="216253"/>
                  </a:lnTo>
                  <a:lnTo>
                    <a:pt x="86883" y="218463"/>
                  </a:lnTo>
                  <a:lnTo>
                    <a:pt x="82649" y="219937"/>
                  </a:lnTo>
                  <a:lnTo>
                    <a:pt x="78874" y="220920"/>
                  </a:lnTo>
                  <a:lnTo>
                    <a:pt x="75404" y="221575"/>
                  </a:lnTo>
                  <a:lnTo>
                    <a:pt x="72139" y="222012"/>
                  </a:lnTo>
                  <a:lnTo>
                    <a:pt x="69010" y="222303"/>
                  </a:lnTo>
                  <a:lnTo>
                    <a:pt x="59894" y="22288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629"/>
            <p:cNvSpPr/>
            <p:nvPr/>
          </p:nvSpPr>
          <p:spPr>
            <a:xfrm>
              <a:off x="1914632" y="4937760"/>
              <a:ext cx="188453" cy="197168"/>
            </a:xfrm>
            <a:custGeom>
              <a:avLst/>
              <a:gdLst/>
              <a:ahLst/>
              <a:cxnLst/>
              <a:rect l="0" t="0" r="0" b="0"/>
              <a:pathLst>
                <a:path w="188453" h="197168">
                  <a:moveTo>
                    <a:pt x="25610" y="0"/>
                  </a:moveTo>
                  <a:lnTo>
                    <a:pt x="21059" y="0"/>
                  </a:lnTo>
                  <a:lnTo>
                    <a:pt x="19718" y="952"/>
                  </a:lnTo>
                  <a:lnTo>
                    <a:pt x="18825" y="2540"/>
                  </a:lnTo>
                  <a:lnTo>
                    <a:pt x="17390" y="7381"/>
                  </a:lnTo>
                  <a:lnTo>
                    <a:pt x="17194" y="13123"/>
                  </a:lnTo>
                  <a:lnTo>
                    <a:pt x="17142" y="17321"/>
                  </a:lnTo>
                  <a:lnTo>
                    <a:pt x="16155" y="21072"/>
                  </a:lnTo>
                  <a:lnTo>
                    <a:pt x="14544" y="24525"/>
                  </a:lnTo>
                  <a:lnTo>
                    <a:pt x="12518" y="27780"/>
                  </a:lnTo>
                  <a:lnTo>
                    <a:pt x="10266" y="33936"/>
                  </a:lnTo>
                  <a:lnTo>
                    <a:pt x="9666" y="36912"/>
                  </a:lnTo>
                  <a:lnTo>
                    <a:pt x="9265" y="40800"/>
                  </a:lnTo>
                  <a:lnTo>
                    <a:pt x="8999" y="45298"/>
                  </a:lnTo>
                  <a:lnTo>
                    <a:pt x="8821" y="50201"/>
                  </a:lnTo>
                  <a:lnTo>
                    <a:pt x="7750" y="54422"/>
                  </a:lnTo>
                  <a:lnTo>
                    <a:pt x="6083" y="58189"/>
                  </a:lnTo>
                  <a:lnTo>
                    <a:pt x="4019" y="61652"/>
                  </a:lnTo>
                  <a:lnTo>
                    <a:pt x="2644" y="64914"/>
                  </a:lnTo>
                  <a:lnTo>
                    <a:pt x="1726" y="68041"/>
                  </a:lnTo>
                  <a:lnTo>
                    <a:pt x="708" y="74055"/>
                  </a:lnTo>
                  <a:lnTo>
                    <a:pt x="255" y="79903"/>
                  </a:lnTo>
                  <a:lnTo>
                    <a:pt x="54" y="88217"/>
                  </a:lnTo>
                  <a:lnTo>
                    <a:pt x="0" y="93101"/>
                  </a:lnTo>
                  <a:lnTo>
                    <a:pt x="917" y="97310"/>
                  </a:lnTo>
                  <a:lnTo>
                    <a:pt x="2480" y="101068"/>
                  </a:lnTo>
                  <a:lnTo>
                    <a:pt x="4475" y="104526"/>
                  </a:lnTo>
                  <a:lnTo>
                    <a:pt x="5805" y="107784"/>
                  </a:lnTo>
                  <a:lnTo>
                    <a:pt x="7283" y="113944"/>
                  </a:lnTo>
                  <a:lnTo>
                    <a:pt x="10480" y="119857"/>
                  </a:lnTo>
                  <a:lnTo>
                    <a:pt x="12665" y="122767"/>
                  </a:lnTo>
                  <a:lnTo>
                    <a:pt x="15094" y="128540"/>
                  </a:lnTo>
                  <a:lnTo>
                    <a:pt x="15742" y="131413"/>
                  </a:lnTo>
                  <a:lnTo>
                    <a:pt x="19002" y="137146"/>
                  </a:lnTo>
                  <a:lnTo>
                    <a:pt x="23626" y="142869"/>
                  </a:lnTo>
                  <a:lnTo>
                    <a:pt x="28855" y="148587"/>
                  </a:lnTo>
                  <a:lnTo>
                    <a:pt x="31584" y="150493"/>
                  </a:lnTo>
                  <a:lnTo>
                    <a:pt x="37155" y="152611"/>
                  </a:lnTo>
                  <a:lnTo>
                    <a:pt x="39022" y="154128"/>
                  </a:lnTo>
                  <a:lnTo>
                    <a:pt x="40266" y="156092"/>
                  </a:lnTo>
                  <a:lnTo>
                    <a:pt x="41096" y="158353"/>
                  </a:lnTo>
                  <a:lnTo>
                    <a:pt x="43554" y="159861"/>
                  </a:lnTo>
                  <a:lnTo>
                    <a:pt x="47097" y="160867"/>
                  </a:lnTo>
                  <a:lnTo>
                    <a:pt x="51365" y="161537"/>
                  </a:lnTo>
                  <a:lnTo>
                    <a:pt x="55162" y="162936"/>
                  </a:lnTo>
                  <a:lnTo>
                    <a:pt x="58646" y="164821"/>
                  </a:lnTo>
                  <a:lnTo>
                    <a:pt x="61922" y="167031"/>
                  </a:lnTo>
                  <a:lnTo>
                    <a:pt x="65058" y="168504"/>
                  </a:lnTo>
                  <a:lnTo>
                    <a:pt x="68101" y="169486"/>
                  </a:lnTo>
                  <a:lnTo>
                    <a:pt x="71082" y="170141"/>
                  </a:lnTo>
                  <a:lnTo>
                    <a:pt x="76935" y="170868"/>
                  </a:lnTo>
                  <a:lnTo>
                    <a:pt x="79829" y="171062"/>
                  </a:lnTo>
                  <a:lnTo>
                    <a:pt x="83663" y="171191"/>
                  </a:lnTo>
                  <a:lnTo>
                    <a:pt x="98162" y="171373"/>
                  </a:lnTo>
                  <a:lnTo>
                    <a:pt x="108973" y="171416"/>
                  </a:lnTo>
                  <a:lnTo>
                    <a:pt x="113570" y="170474"/>
                  </a:lnTo>
                  <a:lnTo>
                    <a:pt x="117588" y="168895"/>
                  </a:lnTo>
                  <a:lnTo>
                    <a:pt x="121218" y="166889"/>
                  </a:lnTo>
                  <a:lnTo>
                    <a:pt x="124591" y="165551"/>
                  </a:lnTo>
                  <a:lnTo>
                    <a:pt x="127793" y="164660"/>
                  </a:lnTo>
                  <a:lnTo>
                    <a:pt x="130879" y="164066"/>
                  </a:lnTo>
                  <a:lnTo>
                    <a:pt x="133890" y="162717"/>
                  </a:lnTo>
                  <a:lnTo>
                    <a:pt x="143629" y="156268"/>
                  </a:lnTo>
                  <a:lnTo>
                    <a:pt x="148105" y="153709"/>
                  </a:lnTo>
                  <a:lnTo>
                    <a:pt x="152993" y="151050"/>
                  </a:lnTo>
                  <a:lnTo>
                    <a:pt x="157204" y="148325"/>
                  </a:lnTo>
                  <a:lnTo>
                    <a:pt x="160964" y="145556"/>
                  </a:lnTo>
                  <a:lnTo>
                    <a:pt x="164424" y="142757"/>
                  </a:lnTo>
                  <a:lnTo>
                    <a:pt x="167683" y="140891"/>
                  </a:lnTo>
                  <a:lnTo>
                    <a:pt x="170808" y="139647"/>
                  </a:lnTo>
                  <a:lnTo>
                    <a:pt x="173844" y="138818"/>
                  </a:lnTo>
                  <a:lnTo>
                    <a:pt x="175867" y="137313"/>
                  </a:lnTo>
                  <a:lnTo>
                    <a:pt x="177216" y="135357"/>
                  </a:lnTo>
                  <a:lnTo>
                    <a:pt x="178116" y="133101"/>
                  </a:lnTo>
                  <a:lnTo>
                    <a:pt x="181655" y="128053"/>
                  </a:lnTo>
                  <a:lnTo>
                    <a:pt x="183933" y="125373"/>
                  </a:lnTo>
                  <a:lnTo>
                    <a:pt x="185451" y="122635"/>
                  </a:lnTo>
                  <a:lnTo>
                    <a:pt x="187138" y="117052"/>
                  </a:lnTo>
                  <a:lnTo>
                    <a:pt x="187888" y="111396"/>
                  </a:lnTo>
                  <a:lnTo>
                    <a:pt x="188221" y="105706"/>
                  </a:lnTo>
                  <a:lnTo>
                    <a:pt x="188452" y="95988"/>
                  </a:lnTo>
                  <a:lnTo>
                    <a:pt x="185932" y="92509"/>
                  </a:lnTo>
                  <a:lnTo>
                    <a:pt x="181103" y="87065"/>
                  </a:lnTo>
                  <a:lnTo>
                    <a:pt x="179755" y="86618"/>
                  </a:lnTo>
                  <a:lnTo>
                    <a:pt x="175716" y="86122"/>
                  </a:lnTo>
                  <a:lnTo>
                    <a:pt x="173306" y="86942"/>
                  </a:lnTo>
                  <a:lnTo>
                    <a:pt x="168088" y="90393"/>
                  </a:lnTo>
                  <a:lnTo>
                    <a:pt x="164410" y="92647"/>
                  </a:lnTo>
                  <a:lnTo>
                    <a:pt x="160053" y="95102"/>
                  </a:lnTo>
                  <a:lnTo>
                    <a:pt x="150133" y="100370"/>
                  </a:lnTo>
                  <a:lnTo>
                    <a:pt x="139374" y="105886"/>
                  </a:lnTo>
                  <a:lnTo>
                    <a:pt x="135742" y="109643"/>
                  </a:lnTo>
                  <a:lnTo>
                    <a:pt x="133322" y="114053"/>
                  </a:lnTo>
                  <a:lnTo>
                    <a:pt x="131708" y="118898"/>
                  </a:lnTo>
                  <a:lnTo>
                    <a:pt x="128727" y="123080"/>
                  </a:lnTo>
                  <a:lnTo>
                    <a:pt x="124835" y="126821"/>
                  </a:lnTo>
                  <a:lnTo>
                    <a:pt x="120335" y="130267"/>
                  </a:lnTo>
                  <a:lnTo>
                    <a:pt x="116382" y="134470"/>
                  </a:lnTo>
                  <a:lnTo>
                    <a:pt x="112795" y="139176"/>
                  </a:lnTo>
                  <a:lnTo>
                    <a:pt x="109451" y="144219"/>
                  </a:lnTo>
                  <a:lnTo>
                    <a:pt x="105316" y="149486"/>
                  </a:lnTo>
                  <a:lnTo>
                    <a:pt x="100655" y="154902"/>
                  </a:lnTo>
                  <a:lnTo>
                    <a:pt x="95643" y="160418"/>
                  </a:lnTo>
                  <a:lnTo>
                    <a:pt x="92301" y="165048"/>
                  </a:lnTo>
                  <a:lnTo>
                    <a:pt x="90073" y="169087"/>
                  </a:lnTo>
                  <a:lnTo>
                    <a:pt x="88588" y="172731"/>
                  </a:lnTo>
                  <a:lnTo>
                    <a:pt x="86645" y="177067"/>
                  </a:lnTo>
                  <a:lnTo>
                    <a:pt x="77045" y="19716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 these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are making license plates, but you are limited to letters in the first three spaces and numbers in the final three spaces.  How many license plates could you make?</a:t>
            </a:r>
            <a:endParaRPr lang="en-US" dirty="0"/>
          </a:p>
        </p:txBody>
      </p:sp>
      <p:grpSp>
        <p:nvGrpSpPr>
          <p:cNvPr id="39" name="Group 38"/>
          <p:cNvGrpSpPr/>
          <p:nvPr/>
        </p:nvGrpSpPr>
        <p:grpSpPr>
          <a:xfrm>
            <a:off x="2617469" y="3943350"/>
            <a:ext cx="5940744" cy="1543051"/>
            <a:chOff x="2617469" y="3943350"/>
            <a:chExt cx="5940744" cy="1543051"/>
          </a:xfrm>
        </p:grpSpPr>
        <p:sp>
          <p:nvSpPr>
            <p:cNvPr id="4" name="SMARTPenAnnotation572"/>
            <p:cNvSpPr/>
            <p:nvPr/>
          </p:nvSpPr>
          <p:spPr>
            <a:xfrm>
              <a:off x="2651759" y="4380547"/>
              <a:ext cx="745809" cy="25719"/>
            </a:xfrm>
            <a:custGeom>
              <a:avLst/>
              <a:gdLst/>
              <a:ahLst/>
              <a:cxnLst/>
              <a:rect l="0" t="0" r="0" b="0"/>
              <a:pathLst>
                <a:path w="745809" h="25719">
                  <a:moveTo>
                    <a:pt x="0" y="25718"/>
                  </a:moveTo>
                  <a:lnTo>
                    <a:pt x="130036" y="25718"/>
                  </a:lnTo>
                  <a:lnTo>
                    <a:pt x="137174" y="24765"/>
                  </a:lnTo>
                  <a:lnTo>
                    <a:pt x="143837" y="23178"/>
                  </a:lnTo>
                  <a:lnTo>
                    <a:pt x="150184" y="21167"/>
                  </a:lnTo>
                  <a:lnTo>
                    <a:pt x="157273" y="19826"/>
                  </a:lnTo>
                  <a:lnTo>
                    <a:pt x="164856" y="18932"/>
                  </a:lnTo>
                  <a:lnTo>
                    <a:pt x="172769" y="18336"/>
                  </a:lnTo>
                  <a:lnTo>
                    <a:pt x="189182" y="17675"/>
                  </a:lnTo>
                  <a:lnTo>
                    <a:pt x="217027" y="17302"/>
                  </a:lnTo>
                  <a:lnTo>
                    <a:pt x="440421" y="17145"/>
                  </a:lnTo>
                  <a:lnTo>
                    <a:pt x="451729" y="16193"/>
                  </a:lnTo>
                  <a:lnTo>
                    <a:pt x="463078" y="14606"/>
                  </a:lnTo>
                  <a:lnTo>
                    <a:pt x="474454" y="12594"/>
                  </a:lnTo>
                  <a:lnTo>
                    <a:pt x="484895" y="11253"/>
                  </a:lnTo>
                  <a:lnTo>
                    <a:pt x="494714" y="10360"/>
                  </a:lnTo>
                  <a:lnTo>
                    <a:pt x="504117" y="9764"/>
                  </a:lnTo>
                  <a:lnTo>
                    <a:pt x="524725" y="9102"/>
                  </a:lnTo>
                  <a:lnTo>
                    <a:pt x="564448" y="8677"/>
                  </a:lnTo>
                  <a:lnTo>
                    <a:pt x="574419" y="9595"/>
                  </a:lnTo>
                  <a:lnTo>
                    <a:pt x="584876" y="11159"/>
                  </a:lnTo>
                  <a:lnTo>
                    <a:pt x="595657" y="13154"/>
                  </a:lnTo>
                  <a:lnTo>
                    <a:pt x="604750" y="14485"/>
                  </a:lnTo>
                  <a:lnTo>
                    <a:pt x="612717" y="15371"/>
                  </a:lnTo>
                  <a:lnTo>
                    <a:pt x="619933" y="15963"/>
                  </a:lnTo>
                  <a:lnTo>
                    <a:pt x="627602" y="15404"/>
                  </a:lnTo>
                  <a:lnTo>
                    <a:pt x="635571" y="14080"/>
                  </a:lnTo>
                  <a:lnTo>
                    <a:pt x="643742" y="12244"/>
                  </a:lnTo>
                  <a:lnTo>
                    <a:pt x="652046" y="11020"/>
                  </a:lnTo>
                  <a:lnTo>
                    <a:pt x="660440" y="10205"/>
                  </a:lnTo>
                  <a:lnTo>
                    <a:pt x="668894" y="9660"/>
                  </a:lnTo>
                  <a:lnTo>
                    <a:pt x="689893" y="8895"/>
                  </a:lnTo>
                  <a:lnTo>
                    <a:pt x="696149" y="7835"/>
                  </a:lnTo>
                  <a:lnTo>
                    <a:pt x="702224" y="6176"/>
                  </a:lnTo>
                  <a:lnTo>
                    <a:pt x="708180" y="4117"/>
                  </a:lnTo>
                  <a:lnTo>
                    <a:pt x="715007" y="2745"/>
                  </a:lnTo>
                  <a:lnTo>
                    <a:pt x="722417" y="1830"/>
                  </a:lnTo>
                  <a:lnTo>
                    <a:pt x="745808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PenAnnotation573"/>
            <p:cNvSpPr/>
            <p:nvPr/>
          </p:nvSpPr>
          <p:spPr>
            <a:xfrm>
              <a:off x="3603307" y="4337685"/>
              <a:ext cx="857251" cy="60008"/>
            </a:xfrm>
            <a:custGeom>
              <a:avLst/>
              <a:gdLst/>
              <a:ahLst/>
              <a:cxnLst/>
              <a:rect l="0" t="0" r="0" b="0"/>
              <a:pathLst>
                <a:path w="857251" h="60008">
                  <a:moveTo>
                    <a:pt x="0" y="60007"/>
                  </a:moveTo>
                  <a:lnTo>
                    <a:pt x="54510" y="60007"/>
                  </a:lnTo>
                  <a:lnTo>
                    <a:pt x="60152" y="59055"/>
                  </a:lnTo>
                  <a:lnTo>
                    <a:pt x="64867" y="57468"/>
                  </a:lnTo>
                  <a:lnTo>
                    <a:pt x="68962" y="55456"/>
                  </a:lnTo>
                  <a:lnTo>
                    <a:pt x="74549" y="53163"/>
                  </a:lnTo>
                  <a:lnTo>
                    <a:pt x="81132" y="50682"/>
                  </a:lnTo>
                  <a:lnTo>
                    <a:pt x="88378" y="48075"/>
                  </a:lnTo>
                  <a:lnTo>
                    <a:pt x="96066" y="46338"/>
                  </a:lnTo>
                  <a:lnTo>
                    <a:pt x="104049" y="45179"/>
                  </a:lnTo>
                  <a:lnTo>
                    <a:pt x="112228" y="44407"/>
                  </a:lnTo>
                  <a:lnTo>
                    <a:pt x="120539" y="42939"/>
                  </a:lnTo>
                  <a:lnTo>
                    <a:pt x="128937" y="41008"/>
                  </a:lnTo>
                  <a:lnTo>
                    <a:pt x="137393" y="38769"/>
                  </a:lnTo>
                  <a:lnTo>
                    <a:pt x="145888" y="37276"/>
                  </a:lnTo>
                  <a:lnTo>
                    <a:pt x="162946" y="35617"/>
                  </a:lnTo>
                  <a:lnTo>
                    <a:pt x="171496" y="34222"/>
                  </a:lnTo>
                  <a:lnTo>
                    <a:pt x="180053" y="32340"/>
                  </a:lnTo>
                  <a:lnTo>
                    <a:pt x="188615" y="30132"/>
                  </a:lnTo>
                  <a:lnTo>
                    <a:pt x="198134" y="28660"/>
                  </a:lnTo>
                  <a:lnTo>
                    <a:pt x="218869" y="27025"/>
                  </a:lnTo>
                  <a:lnTo>
                    <a:pt x="240785" y="26299"/>
                  </a:lnTo>
                  <a:lnTo>
                    <a:pt x="262273" y="25023"/>
                  </a:lnTo>
                  <a:lnTo>
                    <a:pt x="272004" y="23349"/>
                  </a:lnTo>
                  <a:lnTo>
                    <a:pt x="281348" y="21281"/>
                  </a:lnTo>
                  <a:lnTo>
                    <a:pt x="291388" y="19902"/>
                  </a:lnTo>
                  <a:lnTo>
                    <a:pt x="312703" y="18370"/>
                  </a:lnTo>
                  <a:lnTo>
                    <a:pt x="334877" y="17689"/>
                  </a:lnTo>
                  <a:lnTo>
                    <a:pt x="358384" y="16434"/>
                  </a:lnTo>
                  <a:lnTo>
                    <a:pt x="371320" y="14766"/>
                  </a:lnTo>
                  <a:lnTo>
                    <a:pt x="384706" y="12701"/>
                  </a:lnTo>
                  <a:lnTo>
                    <a:pt x="397441" y="11325"/>
                  </a:lnTo>
                  <a:lnTo>
                    <a:pt x="421751" y="9796"/>
                  </a:lnTo>
                  <a:lnTo>
                    <a:pt x="445255" y="9116"/>
                  </a:lnTo>
                  <a:lnTo>
                    <a:pt x="514305" y="8620"/>
                  </a:lnTo>
                  <a:lnTo>
                    <a:pt x="794154" y="8572"/>
                  </a:lnTo>
                  <a:lnTo>
                    <a:pt x="799945" y="7619"/>
                  </a:lnTo>
                  <a:lnTo>
                    <a:pt x="805712" y="6032"/>
                  </a:lnTo>
                  <a:lnTo>
                    <a:pt x="811462" y="4021"/>
                  </a:lnTo>
                  <a:lnTo>
                    <a:pt x="817199" y="2681"/>
                  </a:lnTo>
                  <a:lnTo>
                    <a:pt x="828655" y="1191"/>
                  </a:lnTo>
                  <a:lnTo>
                    <a:pt x="847922" y="157"/>
                  </a:lnTo>
                  <a:lnTo>
                    <a:pt x="85725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PenAnnotation574"/>
            <p:cNvSpPr/>
            <p:nvPr/>
          </p:nvSpPr>
          <p:spPr>
            <a:xfrm>
              <a:off x="4666297" y="4346257"/>
              <a:ext cx="600076" cy="25710"/>
            </a:xfrm>
            <a:custGeom>
              <a:avLst/>
              <a:gdLst/>
              <a:ahLst/>
              <a:cxnLst/>
              <a:rect l="0" t="0" r="0" b="0"/>
              <a:pathLst>
                <a:path w="600076" h="25710">
                  <a:moveTo>
                    <a:pt x="0" y="0"/>
                  </a:moveTo>
                  <a:lnTo>
                    <a:pt x="73526" y="0"/>
                  </a:lnTo>
                  <a:lnTo>
                    <a:pt x="80450" y="953"/>
                  </a:lnTo>
                  <a:lnTo>
                    <a:pt x="87924" y="2540"/>
                  </a:lnTo>
                  <a:lnTo>
                    <a:pt x="95763" y="4551"/>
                  </a:lnTo>
                  <a:lnTo>
                    <a:pt x="103847" y="5891"/>
                  </a:lnTo>
                  <a:lnTo>
                    <a:pt x="112094" y="6785"/>
                  </a:lnTo>
                  <a:lnTo>
                    <a:pt x="120449" y="7381"/>
                  </a:lnTo>
                  <a:lnTo>
                    <a:pt x="137353" y="8043"/>
                  </a:lnTo>
                  <a:lnTo>
                    <a:pt x="162934" y="8415"/>
                  </a:lnTo>
                  <a:lnTo>
                    <a:pt x="227439" y="8564"/>
                  </a:lnTo>
                  <a:lnTo>
                    <a:pt x="238304" y="9519"/>
                  </a:lnTo>
                  <a:lnTo>
                    <a:pt x="249356" y="11108"/>
                  </a:lnTo>
                  <a:lnTo>
                    <a:pt x="260535" y="13121"/>
                  </a:lnTo>
                  <a:lnTo>
                    <a:pt x="270845" y="14462"/>
                  </a:lnTo>
                  <a:lnTo>
                    <a:pt x="280576" y="15357"/>
                  </a:lnTo>
                  <a:lnTo>
                    <a:pt x="289921" y="15953"/>
                  </a:lnTo>
                  <a:lnTo>
                    <a:pt x="307924" y="16615"/>
                  </a:lnTo>
                  <a:lnTo>
                    <a:pt x="336664" y="16988"/>
                  </a:lnTo>
                  <a:lnTo>
                    <a:pt x="347315" y="17041"/>
                  </a:lnTo>
                  <a:lnTo>
                    <a:pt x="357273" y="18028"/>
                  </a:lnTo>
                  <a:lnTo>
                    <a:pt x="366770" y="19639"/>
                  </a:lnTo>
                  <a:lnTo>
                    <a:pt x="375958" y="21665"/>
                  </a:lnTo>
                  <a:lnTo>
                    <a:pt x="385894" y="23016"/>
                  </a:lnTo>
                  <a:lnTo>
                    <a:pt x="396328" y="23916"/>
                  </a:lnTo>
                  <a:lnTo>
                    <a:pt x="407093" y="24517"/>
                  </a:lnTo>
                  <a:lnTo>
                    <a:pt x="426675" y="25184"/>
                  </a:lnTo>
                  <a:lnTo>
                    <a:pt x="462530" y="25612"/>
                  </a:lnTo>
                  <a:lnTo>
                    <a:pt x="509766" y="25709"/>
                  </a:lnTo>
                  <a:lnTo>
                    <a:pt x="517009" y="24759"/>
                  </a:lnTo>
                  <a:lnTo>
                    <a:pt x="524695" y="23173"/>
                  </a:lnTo>
                  <a:lnTo>
                    <a:pt x="532676" y="21164"/>
                  </a:lnTo>
                  <a:lnTo>
                    <a:pt x="539903" y="19824"/>
                  </a:lnTo>
                  <a:lnTo>
                    <a:pt x="546625" y="18931"/>
                  </a:lnTo>
                  <a:lnTo>
                    <a:pt x="553012" y="18336"/>
                  </a:lnTo>
                  <a:lnTo>
                    <a:pt x="565188" y="17674"/>
                  </a:lnTo>
                  <a:lnTo>
                    <a:pt x="571102" y="17498"/>
                  </a:lnTo>
                  <a:lnTo>
                    <a:pt x="575997" y="16428"/>
                  </a:lnTo>
                  <a:lnTo>
                    <a:pt x="580213" y="14762"/>
                  </a:lnTo>
                  <a:lnTo>
                    <a:pt x="583977" y="12699"/>
                  </a:lnTo>
                  <a:lnTo>
                    <a:pt x="587438" y="11323"/>
                  </a:lnTo>
                  <a:lnTo>
                    <a:pt x="590698" y="10406"/>
                  </a:lnTo>
                  <a:lnTo>
                    <a:pt x="600075" y="857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575"/>
            <p:cNvSpPr/>
            <p:nvPr/>
          </p:nvSpPr>
          <p:spPr>
            <a:xfrm>
              <a:off x="5626417" y="4329113"/>
              <a:ext cx="788671" cy="25717"/>
            </a:xfrm>
            <a:custGeom>
              <a:avLst/>
              <a:gdLst/>
              <a:ahLst/>
              <a:cxnLst/>
              <a:rect l="0" t="0" r="0" b="0"/>
              <a:pathLst>
                <a:path w="788671" h="25717">
                  <a:moveTo>
                    <a:pt x="0" y="25716"/>
                  </a:moveTo>
                  <a:lnTo>
                    <a:pt x="17321" y="25716"/>
                  </a:lnTo>
                  <a:lnTo>
                    <a:pt x="22025" y="24764"/>
                  </a:lnTo>
                  <a:lnTo>
                    <a:pt x="27066" y="23177"/>
                  </a:lnTo>
                  <a:lnTo>
                    <a:pt x="32332" y="21166"/>
                  </a:lnTo>
                  <a:lnTo>
                    <a:pt x="37747" y="19825"/>
                  </a:lnTo>
                  <a:lnTo>
                    <a:pt x="43262" y="18932"/>
                  </a:lnTo>
                  <a:lnTo>
                    <a:pt x="48844" y="18336"/>
                  </a:lnTo>
                  <a:lnTo>
                    <a:pt x="60126" y="17674"/>
                  </a:lnTo>
                  <a:lnTo>
                    <a:pt x="65802" y="17497"/>
                  </a:lnTo>
                  <a:lnTo>
                    <a:pt x="72443" y="16427"/>
                  </a:lnTo>
                  <a:lnTo>
                    <a:pt x="79728" y="14761"/>
                  </a:lnTo>
                  <a:lnTo>
                    <a:pt x="87442" y="12698"/>
                  </a:lnTo>
                  <a:lnTo>
                    <a:pt x="95442" y="11322"/>
                  </a:lnTo>
                  <a:lnTo>
                    <a:pt x="103633" y="10405"/>
                  </a:lnTo>
                  <a:lnTo>
                    <a:pt x="111952" y="9794"/>
                  </a:lnTo>
                  <a:lnTo>
                    <a:pt x="120354" y="8434"/>
                  </a:lnTo>
                  <a:lnTo>
                    <a:pt x="128813" y="6575"/>
                  </a:lnTo>
                  <a:lnTo>
                    <a:pt x="137311" y="4383"/>
                  </a:lnTo>
                  <a:lnTo>
                    <a:pt x="145833" y="2922"/>
                  </a:lnTo>
                  <a:lnTo>
                    <a:pt x="154372" y="1948"/>
                  </a:lnTo>
                  <a:lnTo>
                    <a:pt x="162922" y="1298"/>
                  </a:lnTo>
                  <a:lnTo>
                    <a:pt x="182583" y="576"/>
                  </a:lnTo>
                  <a:lnTo>
                    <a:pt x="221697" y="113"/>
                  </a:lnTo>
                  <a:lnTo>
                    <a:pt x="354365" y="0"/>
                  </a:lnTo>
                  <a:lnTo>
                    <a:pt x="364831" y="952"/>
                  </a:lnTo>
                  <a:lnTo>
                    <a:pt x="374665" y="2540"/>
                  </a:lnTo>
                  <a:lnTo>
                    <a:pt x="384080" y="4550"/>
                  </a:lnTo>
                  <a:lnTo>
                    <a:pt x="394165" y="5891"/>
                  </a:lnTo>
                  <a:lnTo>
                    <a:pt x="404700" y="6784"/>
                  </a:lnTo>
                  <a:lnTo>
                    <a:pt x="415532" y="7380"/>
                  </a:lnTo>
                  <a:lnTo>
                    <a:pt x="435188" y="8042"/>
                  </a:lnTo>
                  <a:lnTo>
                    <a:pt x="444431" y="8218"/>
                  </a:lnTo>
                  <a:lnTo>
                    <a:pt x="453449" y="9289"/>
                  </a:lnTo>
                  <a:lnTo>
                    <a:pt x="462319" y="10955"/>
                  </a:lnTo>
                  <a:lnTo>
                    <a:pt x="471091" y="13018"/>
                  </a:lnTo>
                  <a:lnTo>
                    <a:pt x="479795" y="14393"/>
                  </a:lnTo>
                  <a:lnTo>
                    <a:pt x="488456" y="15310"/>
                  </a:lnTo>
                  <a:lnTo>
                    <a:pt x="497088" y="15922"/>
                  </a:lnTo>
                  <a:lnTo>
                    <a:pt x="514298" y="16601"/>
                  </a:lnTo>
                  <a:lnTo>
                    <a:pt x="540052" y="16983"/>
                  </a:lnTo>
                  <a:lnTo>
                    <a:pt x="548630" y="17037"/>
                  </a:lnTo>
                  <a:lnTo>
                    <a:pt x="557206" y="18025"/>
                  </a:lnTo>
                  <a:lnTo>
                    <a:pt x="565781" y="19637"/>
                  </a:lnTo>
                  <a:lnTo>
                    <a:pt x="574354" y="21663"/>
                  </a:lnTo>
                  <a:lnTo>
                    <a:pt x="582928" y="23014"/>
                  </a:lnTo>
                  <a:lnTo>
                    <a:pt x="591501" y="23915"/>
                  </a:lnTo>
                  <a:lnTo>
                    <a:pt x="600074" y="24516"/>
                  </a:lnTo>
                  <a:lnTo>
                    <a:pt x="617220" y="25183"/>
                  </a:lnTo>
                  <a:lnTo>
                    <a:pt x="642937" y="25559"/>
                  </a:lnTo>
                  <a:lnTo>
                    <a:pt x="651510" y="25611"/>
                  </a:lnTo>
                  <a:lnTo>
                    <a:pt x="659130" y="24694"/>
                  </a:lnTo>
                  <a:lnTo>
                    <a:pt x="666115" y="23130"/>
                  </a:lnTo>
                  <a:lnTo>
                    <a:pt x="672677" y="21135"/>
                  </a:lnTo>
                  <a:lnTo>
                    <a:pt x="679908" y="19804"/>
                  </a:lnTo>
                  <a:lnTo>
                    <a:pt x="687587" y="18918"/>
                  </a:lnTo>
                  <a:lnTo>
                    <a:pt x="695564" y="18326"/>
                  </a:lnTo>
                  <a:lnTo>
                    <a:pt x="709507" y="17670"/>
                  </a:lnTo>
                  <a:lnTo>
                    <a:pt x="733981" y="17248"/>
                  </a:lnTo>
                  <a:lnTo>
                    <a:pt x="788670" y="1714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576"/>
            <p:cNvSpPr/>
            <p:nvPr/>
          </p:nvSpPr>
          <p:spPr>
            <a:xfrm>
              <a:off x="6655117" y="4329217"/>
              <a:ext cx="660084" cy="25613"/>
            </a:xfrm>
            <a:custGeom>
              <a:avLst/>
              <a:gdLst/>
              <a:ahLst/>
              <a:cxnLst/>
              <a:rect l="0" t="0" r="0" b="0"/>
              <a:pathLst>
                <a:path w="660084" h="25613">
                  <a:moveTo>
                    <a:pt x="0" y="8468"/>
                  </a:moveTo>
                  <a:lnTo>
                    <a:pt x="0" y="3917"/>
                  </a:lnTo>
                  <a:lnTo>
                    <a:pt x="953" y="2576"/>
                  </a:lnTo>
                  <a:lnTo>
                    <a:pt x="2540" y="1682"/>
                  </a:lnTo>
                  <a:lnTo>
                    <a:pt x="4551" y="1087"/>
                  </a:lnTo>
                  <a:lnTo>
                    <a:pt x="9325" y="425"/>
                  </a:lnTo>
                  <a:lnTo>
                    <a:pt x="15600" y="0"/>
                  </a:lnTo>
                  <a:lnTo>
                    <a:pt x="18020" y="917"/>
                  </a:lnTo>
                  <a:lnTo>
                    <a:pt x="21539" y="2482"/>
                  </a:lnTo>
                  <a:lnTo>
                    <a:pt x="25789" y="4477"/>
                  </a:lnTo>
                  <a:lnTo>
                    <a:pt x="29575" y="5807"/>
                  </a:lnTo>
                  <a:lnTo>
                    <a:pt x="33052" y="6694"/>
                  </a:lnTo>
                  <a:lnTo>
                    <a:pt x="36322" y="7285"/>
                  </a:lnTo>
                  <a:lnTo>
                    <a:pt x="45036" y="7942"/>
                  </a:lnTo>
                  <a:lnTo>
                    <a:pt x="60652" y="8312"/>
                  </a:lnTo>
                  <a:lnTo>
                    <a:pt x="82994" y="8437"/>
                  </a:lnTo>
                  <a:lnTo>
                    <a:pt x="88667" y="9400"/>
                  </a:lnTo>
                  <a:lnTo>
                    <a:pt x="94354" y="10994"/>
                  </a:lnTo>
                  <a:lnTo>
                    <a:pt x="100050" y="13009"/>
                  </a:lnTo>
                  <a:lnTo>
                    <a:pt x="106705" y="14353"/>
                  </a:lnTo>
                  <a:lnTo>
                    <a:pt x="114000" y="15249"/>
                  </a:lnTo>
                  <a:lnTo>
                    <a:pt x="121720" y="15846"/>
                  </a:lnTo>
                  <a:lnTo>
                    <a:pt x="137917" y="16509"/>
                  </a:lnTo>
                  <a:lnTo>
                    <a:pt x="165642" y="16883"/>
                  </a:lnTo>
                  <a:lnTo>
                    <a:pt x="613743" y="17040"/>
                  </a:lnTo>
                  <a:lnTo>
                    <a:pt x="619665" y="17993"/>
                  </a:lnTo>
                  <a:lnTo>
                    <a:pt x="625517" y="19580"/>
                  </a:lnTo>
                  <a:lnTo>
                    <a:pt x="631324" y="21591"/>
                  </a:lnTo>
                  <a:lnTo>
                    <a:pt x="636148" y="22931"/>
                  </a:lnTo>
                  <a:lnTo>
                    <a:pt x="640316" y="23825"/>
                  </a:lnTo>
                  <a:lnTo>
                    <a:pt x="644048" y="24421"/>
                  </a:lnTo>
                  <a:lnTo>
                    <a:pt x="650733" y="25083"/>
                  </a:lnTo>
                  <a:lnTo>
                    <a:pt x="660083" y="2561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577"/>
            <p:cNvSpPr/>
            <p:nvPr/>
          </p:nvSpPr>
          <p:spPr>
            <a:xfrm>
              <a:off x="7632382" y="4320540"/>
              <a:ext cx="925831" cy="42863"/>
            </a:xfrm>
            <a:custGeom>
              <a:avLst/>
              <a:gdLst/>
              <a:ahLst/>
              <a:cxnLst/>
              <a:rect l="0" t="0" r="0" b="0"/>
              <a:pathLst>
                <a:path w="925831" h="42863">
                  <a:moveTo>
                    <a:pt x="0" y="0"/>
                  </a:moveTo>
                  <a:lnTo>
                    <a:pt x="28693" y="0"/>
                  </a:lnTo>
                  <a:lnTo>
                    <a:pt x="32464" y="952"/>
                  </a:lnTo>
                  <a:lnTo>
                    <a:pt x="36883" y="2539"/>
                  </a:lnTo>
                  <a:lnTo>
                    <a:pt x="41734" y="4550"/>
                  </a:lnTo>
                  <a:lnTo>
                    <a:pt x="47825" y="5891"/>
                  </a:lnTo>
                  <a:lnTo>
                    <a:pt x="54744" y="6785"/>
                  </a:lnTo>
                  <a:lnTo>
                    <a:pt x="78133" y="8043"/>
                  </a:lnTo>
                  <a:lnTo>
                    <a:pt x="103160" y="8415"/>
                  </a:lnTo>
                  <a:lnTo>
                    <a:pt x="141768" y="8541"/>
                  </a:lnTo>
                  <a:lnTo>
                    <a:pt x="152614" y="9504"/>
                  </a:lnTo>
                  <a:lnTo>
                    <a:pt x="163656" y="11099"/>
                  </a:lnTo>
                  <a:lnTo>
                    <a:pt x="174826" y="13114"/>
                  </a:lnTo>
                  <a:lnTo>
                    <a:pt x="187036" y="14458"/>
                  </a:lnTo>
                  <a:lnTo>
                    <a:pt x="199939" y="15353"/>
                  </a:lnTo>
                  <a:lnTo>
                    <a:pt x="226974" y="16349"/>
                  </a:lnTo>
                  <a:lnTo>
                    <a:pt x="283137" y="16987"/>
                  </a:lnTo>
                  <a:lnTo>
                    <a:pt x="476012" y="17144"/>
                  </a:lnTo>
                  <a:lnTo>
                    <a:pt x="491650" y="18097"/>
                  </a:lnTo>
                  <a:lnTo>
                    <a:pt x="507789" y="19684"/>
                  </a:lnTo>
                  <a:lnTo>
                    <a:pt x="524263" y="21695"/>
                  </a:lnTo>
                  <a:lnTo>
                    <a:pt x="540961" y="23036"/>
                  </a:lnTo>
                  <a:lnTo>
                    <a:pt x="557809" y="23930"/>
                  </a:lnTo>
                  <a:lnTo>
                    <a:pt x="590815" y="24923"/>
                  </a:lnTo>
                  <a:lnTo>
                    <a:pt x="621359" y="25364"/>
                  </a:lnTo>
                  <a:lnTo>
                    <a:pt x="636172" y="26434"/>
                  </a:lnTo>
                  <a:lnTo>
                    <a:pt x="650810" y="28100"/>
                  </a:lnTo>
                  <a:lnTo>
                    <a:pt x="665330" y="30163"/>
                  </a:lnTo>
                  <a:lnTo>
                    <a:pt x="679774" y="31539"/>
                  </a:lnTo>
                  <a:lnTo>
                    <a:pt x="694165" y="32456"/>
                  </a:lnTo>
                  <a:lnTo>
                    <a:pt x="721902" y="33475"/>
                  </a:lnTo>
                  <a:lnTo>
                    <a:pt x="758939" y="34048"/>
                  </a:lnTo>
                  <a:lnTo>
                    <a:pt x="782440" y="34182"/>
                  </a:lnTo>
                  <a:lnTo>
                    <a:pt x="794043" y="35171"/>
                  </a:lnTo>
                  <a:lnTo>
                    <a:pt x="805587" y="36782"/>
                  </a:lnTo>
                  <a:lnTo>
                    <a:pt x="817092" y="38809"/>
                  </a:lnTo>
                  <a:lnTo>
                    <a:pt x="827621" y="40160"/>
                  </a:lnTo>
                  <a:lnTo>
                    <a:pt x="837497" y="41061"/>
                  </a:lnTo>
                  <a:lnTo>
                    <a:pt x="865050" y="42328"/>
                  </a:lnTo>
                  <a:lnTo>
                    <a:pt x="895848" y="42792"/>
                  </a:lnTo>
                  <a:lnTo>
                    <a:pt x="925830" y="4286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578"/>
            <p:cNvSpPr/>
            <p:nvPr/>
          </p:nvSpPr>
          <p:spPr>
            <a:xfrm>
              <a:off x="2617469" y="4038966"/>
              <a:ext cx="300039" cy="329012"/>
            </a:xfrm>
            <a:custGeom>
              <a:avLst/>
              <a:gdLst/>
              <a:ahLst/>
              <a:cxnLst/>
              <a:rect l="0" t="0" r="0" b="0"/>
              <a:pathLst>
                <a:path w="300039" h="329012">
                  <a:moveTo>
                    <a:pt x="0" y="84406"/>
                  </a:moveTo>
                  <a:lnTo>
                    <a:pt x="0" y="71636"/>
                  </a:lnTo>
                  <a:lnTo>
                    <a:pt x="953" y="69225"/>
                  </a:lnTo>
                  <a:lnTo>
                    <a:pt x="6845" y="61281"/>
                  </a:lnTo>
                  <a:lnTo>
                    <a:pt x="14622" y="52895"/>
                  </a:lnTo>
                  <a:lnTo>
                    <a:pt x="20152" y="47224"/>
                  </a:lnTo>
                  <a:lnTo>
                    <a:pt x="28324" y="41528"/>
                  </a:lnTo>
                  <a:lnTo>
                    <a:pt x="33170" y="38676"/>
                  </a:lnTo>
                  <a:lnTo>
                    <a:pt x="38306" y="34869"/>
                  </a:lnTo>
                  <a:lnTo>
                    <a:pt x="43635" y="30427"/>
                  </a:lnTo>
                  <a:lnTo>
                    <a:pt x="49093" y="25560"/>
                  </a:lnTo>
                  <a:lnTo>
                    <a:pt x="57697" y="20152"/>
                  </a:lnTo>
                  <a:lnTo>
                    <a:pt x="64696" y="16796"/>
                  </a:lnTo>
                  <a:lnTo>
                    <a:pt x="70982" y="12130"/>
                  </a:lnTo>
                  <a:lnTo>
                    <a:pt x="74944" y="10505"/>
                  </a:lnTo>
                  <a:lnTo>
                    <a:pt x="79490" y="9421"/>
                  </a:lnTo>
                  <a:lnTo>
                    <a:pt x="84426" y="8698"/>
                  </a:lnTo>
                  <a:lnTo>
                    <a:pt x="89622" y="7264"/>
                  </a:lnTo>
                  <a:lnTo>
                    <a:pt x="94991" y="5356"/>
                  </a:lnTo>
                  <a:lnTo>
                    <a:pt x="100475" y="3131"/>
                  </a:lnTo>
                  <a:lnTo>
                    <a:pt x="106988" y="1647"/>
                  </a:lnTo>
                  <a:lnTo>
                    <a:pt x="114188" y="659"/>
                  </a:lnTo>
                  <a:lnTo>
                    <a:pt x="121846" y="0"/>
                  </a:lnTo>
                  <a:lnTo>
                    <a:pt x="127903" y="513"/>
                  </a:lnTo>
                  <a:lnTo>
                    <a:pt x="132894" y="1807"/>
                  </a:lnTo>
                  <a:lnTo>
                    <a:pt x="137174" y="3622"/>
                  </a:lnTo>
                  <a:lnTo>
                    <a:pt x="141932" y="4833"/>
                  </a:lnTo>
                  <a:lnTo>
                    <a:pt x="147009" y="5640"/>
                  </a:lnTo>
                  <a:lnTo>
                    <a:pt x="152299" y="6178"/>
                  </a:lnTo>
                  <a:lnTo>
                    <a:pt x="157730" y="8441"/>
                  </a:lnTo>
                  <a:lnTo>
                    <a:pt x="163256" y="11855"/>
                  </a:lnTo>
                  <a:lnTo>
                    <a:pt x="168845" y="16037"/>
                  </a:lnTo>
                  <a:lnTo>
                    <a:pt x="177595" y="23222"/>
                  </a:lnTo>
                  <a:lnTo>
                    <a:pt x="184659" y="29591"/>
                  </a:lnTo>
                  <a:lnTo>
                    <a:pt x="190973" y="35596"/>
                  </a:lnTo>
                  <a:lnTo>
                    <a:pt x="196955" y="43980"/>
                  </a:lnTo>
                  <a:lnTo>
                    <a:pt x="199883" y="48883"/>
                  </a:lnTo>
                  <a:lnTo>
                    <a:pt x="201836" y="54057"/>
                  </a:lnTo>
                  <a:lnTo>
                    <a:pt x="203137" y="59410"/>
                  </a:lnTo>
                  <a:lnTo>
                    <a:pt x="204005" y="64885"/>
                  </a:lnTo>
                  <a:lnTo>
                    <a:pt x="204584" y="70439"/>
                  </a:lnTo>
                  <a:lnTo>
                    <a:pt x="204969" y="76047"/>
                  </a:lnTo>
                  <a:lnTo>
                    <a:pt x="205226" y="81691"/>
                  </a:lnTo>
                  <a:lnTo>
                    <a:pt x="205512" y="93042"/>
                  </a:lnTo>
                  <a:lnTo>
                    <a:pt x="205695" y="120402"/>
                  </a:lnTo>
                  <a:lnTo>
                    <a:pt x="204758" y="127453"/>
                  </a:lnTo>
                  <a:lnTo>
                    <a:pt x="203181" y="134059"/>
                  </a:lnTo>
                  <a:lnTo>
                    <a:pt x="201176" y="140368"/>
                  </a:lnTo>
                  <a:lnTo>
                    <a:pt x="199840" y="147432"/>
                  </a:lnTo>
                  <a:lnTo>
                    <a:pt x="198949" y="154998"/>
                  </a:lnTo>
                  <a:lnTo>
                    <a:pt x="198356" y="162900"/>
                  </a:lnTo>
                  <a:lnTo>
                    <a:pt x="196055" y="170073"/>
                  </a:lnTo>
                  <a:lnTo>
                    <a:pt x="192616" y="176760"/>
                  </a:lnTo>
                  <a:lnTo>
                    <a:pt x="188418" y="183123"/>
                  </a:lnTo>
                  <a:lnTo>
                    <a:pt x="184667" y="190222"/>
                  </a:lnTo>
                  <a:lnTo>
                    <a:pt x="181214" y="197813"/>
                  </a:lnTo>
                  <a:lnTo>
                    <a:pt x="177960" y="205731"/>
                  </a:lnTo>
                  <a:lnTo>
                    <a:pt x="173885" y="212914"/>
                  </a:lnTo>
                  <a:lnTo>
                    <a:pt x="169263" y="219608"/>
                  </a:lnTo>
                  <a:lnTo>
                    <a:pt x="164277" y="225976"/>
                  </a:lnTo>
                  <a:lnTo>
                    <a:pt x="160001" y="232126"/>
                  </a:lnTo>
                  <a:lnTo>
                    <a:pt x="156197" y="238131"/>
                  </a:lnTo>
                  <a:lnTo>
                    <a:pt x="152709" y="244040"/>
                  </a:lnTo>
                  <a:lnTo>
                    <a:pt x="148479" y="249883"/>
                  </a:lnTo>
                  <a:lnTo>
                    <a:pt x="143754" y="255684"/>
                  </a:lnTo>
                  <a:lnTo>
                    <a:pt x="138699" y="261457"/>
                  </a:lnTo>
                  <a:lnTo>
                    <a:pt x="133423" y="267210"/>
                  </a:lnTo>
                  <a:lnTo>
                    <a:pt x="122482" y="278682"/>
                  </a:lnTo>
                  <a:lnTo>
                    <a:pt x="117850" y="284409"/>
                  </a:lnTo>
                  <a:lnTo>
                    <a:pt x="113809" y="290131"/>
                  </a:lnTo>
                  <a:lnTo>
                    <a:pt x="110163" y="295851"/>
                  </a:lnTo>
                  <a:lnTo>
                    <a:pt x="103572" y="304747"/>
                  </a:lnTo>
                  <a:lnTo>
                    <a:pt x="100480" y="308452"/>
                  </a:lnTo>
                  <a:lnTo>
                    <a:pt x="91966" y="315110"/>
                  </a:lnTo>
                  <a:lnTo>
                    <a:pt x="82784" y="320291"/>
                  </a:lnTo>
                  <a:lnTo>
                    <a:pt x="75528" y="322594"/>
                  </a:lnTo>
                  <a:lnTo>
                    <a:pt x="69128" y="326157"/>
                  </a:lnTo>
                  <a:lnTo>
                    <a:pt x="66088" y="328441"/>
                  </a:lnTo>
                  <a:lnTo>
                    <a:pt x="63109" y="329011"/>
                  </a:lnTo>
                  <a:lnTo>
                    <a:pt x="60170" y="328439"/>
                  </a:lnTo>
                  <a:lnTo>
                    <a:pt x="54365" y="326215"/>
                  </a:lnTo>
                  <a:lnTo>
                    <a:pt x="45742" y="324963"/>
                  </a:lnTo>
                  <a:lnTo>
                    <a:pt x="40015" y="324671"/>
                  </a:lnTo>
                  <a:lnTo>
                    <a:pt x="37154" y="323640"/>
                  </a:lnTo>
                  <a:lnTo>
                    <a:pt x="31436" y="319955"/>
                  </a:lnTo>
                  <a:lnTo>
                    <a:pt x="29530" y="317639"/>
                  </a:lnTo>
                  <a:lnTo>
                    <a:pt x="28259" y="315142"/>
                  </a:lnTo>
                  <a:lnTo>
                    <a:pt x="27412" y="312525"/>
                  </a:lnTo>
                  <a:lnTo>
                    <a:pt x="26471" y="304537"/>
                  </a:lnTo>
                  <a:lnTo>
                    <a:pt x="26052" y="295590"/>
                  </a:lnTo>
                  <a:lnTo>
                    <a:pt x="25867" y="288438"/>
                  </a:lnTo>
                  <a:lnTo>
                    <a:pt x="25762" y="274506"/>
                  </a:lnTo>
                  <a:lnTo>
                    <a:pt x="26700" y="269242"/>
                  </a:lnTo>
                  <a:lnTo>
                    <a:pt x="28278" y="263827"/>
                  </a:lnTo>
                  <a:lnTo>
                    <a:pt x="31618" y="253684"/>
                  </a:lnTo>
                  <a:lnTo>
                    <a:pt x="33103" y="246001"/>
                  </a:lnTo>
                  <a:lnTo>
                    <a:pt x="35404" y="240713"/>
                  </a:lnTo>
                  <a:lnTo>
                    <a:pt x="38843" y="234331"/>
                  </a:lnTo>
                  <a:lnTo>
                    <a:pt x="43040" y="227218"/>
                  </a:lnTo>
                  <a:lnTo>
                    <a:pt x="46791" y="221525"/>
                  </a:lnTo>
                  <a:lnTo>
                    <a:pt x="53499" y="212657"/>
                  </a:lnTo>
                  <a:lnTo>
                    <a:pt x="62195" y="203002"/>
                  </a:lnTo>
                  <a:lnTo>
                    <a:pt x="67181" y="197760"/>
                  </a:lnTo>
                  <a:lnTo>
                    <a:pt x="72410" y="193313"/>
                  </a:lnTo>
                  <a:lnTo>
                    <a:pt x="77801" y="189396"/>
                  </a:lnTo>
                  <a:lnTo>
                    <a:pt x="83300" y="185831"/>
                  </a:lnTo>
                  <a:lnTo>
                    <a:pt x="88871" y="182503"/>
                  </a:lnTo>
                  <a:lnTo>
                    <a:pt x="94490" y="179332"/>
                  </a:lnTo>
                  <a:lnTo>
                    <a:pt x="100141" y="176265"/>
                  </a:lnTo>
                  <a:lnTo>
                    <a:pt x="105813" y="174220"/>
                  </a:lnTo>
                  <a:lnTo>
                    <a:pt x="111500" y="172857"/>
                  </a:lnTo>
                  <a:lnTo>
                    <a:pt x="117196" y="171948"/>
                  </a:lnTo>
                  <a:lnTo>
                    <a:pt x="122898" y="171343"/>
                  </a:lnTo>
                  <a:lnTo>
                    <a:pt x="128605" y="170939"/>
                  </a:lnTo>
                  <a:lnTo>
                    <a:pt x="134314" y="170670"/>
                  </a:lnTo>
                  <a:lnTo>
                    <a:pt x="145738" y="170370"/>
                  </a:lnTo>
                  <a:lnTo>
                    <a:pt x="151451" y="170291"/>
                  </a:lnTo>
                  <a:lnTo>
                    <a:pt x="157165" y="171190"/>
                  </a:lnTo>
                  <a:lnTo>
                    <a:pt x="162880" y="172742"/>
                  </a:lnTo>
                  <a:lnTo>
                    <a:pt x="168594" y="174729"/>
                  </a:lnTo>
                  <a:lnTo>
                    <a:pt x="174309" y="177006"/>
                  </a:lnTo>
                  <a:lnTo>
                    <a:pt x="180024" y="179477"/>
                  </a:lnTo>
                  <a:lnTo>
                    <a:pt x="191453" y="184762"/>
                  </a:lnTo>
                  <a:lnTo>
                    <a:pt x="202883" y="190287"/>
                  </a:lnTo>
                  <a:lnTo>
                    <a:pt x="208598" y="194046"/>
                  </a:lnTo>
                  <a:lnTo>
                    <a:pt x="214313" y="198457"/>
                  </a:lnTo>
                  <a:lnTo>
                    <a:pt x="220028" y="203302"/>
                  </a:lnTo>
                  <a:lnTo>
                    <a:pt x="228918" y="211226"/>
                  </a:lnTo>
                  <a:lnTo>
                    <a:pt x="236044" y="217923"/>
                  </a:lnTo>
                  <a:lnTo>
                    <a:pt x="248380" y="229983"/>
                  </a:lnTo>
                  <a:lnTo>
                    <a:pt x="259989" y="241538"/>
                  </a:lnTo>
                  <a:lnTo>
                    <a:pt x="268268" y="247270"/>
                  </a:lnTo>
                  <a:lnTo>
                    <a:pt x="280004" y="254160"/>
                  </a:lnTo>
                  <a:lnTo>
                    <a:pt x="286689" y="260182"/>
                  </a:lnTo>
                  <a:lnTo>
                    <a:pt x="300038" y="27300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579"/>
            <p:cNvSpPr/>
            <p:nvPr/>
          </p:nvSpPr>
          <p:spPr>
            <a:xfrm>
              <a:off x="2994693" y="4012034"/>
              <a:ext cx="221531" cy="265631"/>
            </a:xfrm>
            <a:custGeom>
              <a:avLst/>
              <a:gdLst/>
              <a:ahLst/>
              <a:cxnLst/>
              <a:rect l="0" t="0" r="0" b="0"/>
              <a:pathLst>
                <a:path w="221531" h="265631">
                  <a:moveTo>
                    <a:pt x="42829" y="8468"/>
                  </a:moveTo>
                  <a:lnTo>
                    <a:pt x="38278" y="8468"/>
                  </a:lnTo>
                  <a:lnTo>
                    <a:pt x="36938" y="7516"/>
                  </a:lnTo>
                  <a:lnTo>
                    <a:pt x="36044" y="5928"/>
                  </a:lnTo>
                  <a:lnTo>
                    <a:pt x="34288" y="0"/>
                  </a:lnTo>
                  <a:lnTo>
                    <a:pt x="34259" y="11837"/>
                  </a:lnTo>
                  <a:lnTo>
                    <a:pt x="33306" y="14524"/>
                  </a:lnTo>
                  <a:lnTo>
                    <a:pt x="29707" y="20049"/>
                  </a:lnTo>
                  <a:lnTo>
                    <a:pt x="27472" y="25680"/>
                  </a:lnTo>
                  <a:lnTo>
                    <a:pt x="25526" y="32310"/>
                  </a:lnTo>
                  <a:lnTo>
                    <a:pt x="23674" y="36746"/>
                  </a:lnTo>
                  <a:lnTo>
                    <a:pt x="21486" y="41607"/>
                  </a:lnTo>
                  <a:lnTo>
                    <a:pt x="19056" y="49549"/>
                  </a:lnTo>
                  <a:lnTo>
                    <a:pt x="17023" y="57206"/>
                  </a:lnTo>
                  <a:lnTo>
                    <a:pt x="15148" y="61915"/>
                  </a:lnTo>
                  <a:lnTo>
                    <a:pt x="12945" y="66960"/>
                  </a:lnTo>
                  <a:lnTo>
                    <a:pt x="11476" y="72227"/>
                  </a:lnTo>
                  <a:lnTo>
                    <a:pt x="10497" y="77644"/>
                  </a:lnTo>
                  <a:lnTo>
                    <a:pt x="9844" y="83160"/>
                  </a:lnTo>
                  <a:lnTo>
                    <a:pt x="8457" y="89696"/>
                  </a:lnTo>
                  <a:lnTo>
                    <a:pt x="6579" y="96910"/>
                  </a:lnTo>
                  <a:lnTo>
                    <a:pt x="4375" y="104577"/>
                  </a:lnTo>
                  <a:lnTo>
                    <a:pt x="2905" y="111593"/>
                  </a:lnTo>
                  <a:lnTo>
                    <a:pt x="1926" y="118175"/>
                  </a:lnTo>
                  <a:lnTo>
                    <a:pt x="1273" y="124469"/>
                  </a:lnTo>
                  <a:lnTo>
                    <a:pt x="837" y="130570"/>
                  </a:lnTo>
                  <a:lnTo>
                    <a:pt x="547" y="136541"/>
                  </a:lnTo>
                  <a:lnTo>
                    <a:pt x="224" y="148257"/>
                  </a:lnTo>
                  <a:lnTo>
                    <a:pt x="0" y="177030"/>
                  </a:lnTo>
                  <a:lnTo>
                    <a:pt x="942" y="181803"/>
                  </a:lnTo>
                  <a:lnTo>
                    <a:pt x="4527" y="189646"/>
                  </a:lnTo>
                  <a:lnTo>
                    <a:pt x="5864" y="194023"/>
                  </a:lnTo>
                  <a:lnTo>
                    <a:pt x="6756" y="198846"/>
                  </a:lnTo>
                  <a:lnTo>
                    <a:pt x="7350" y="203967"/>
                  </a:lnTo>
                  <a:lnTo>
                    <a:pt x="8699" y="208333"/>
                  </a:lnTo>
                  <a:lnTo>
                    <a:pt x="12738" y="215724"/>
                  </a:lnTo>
                  <a:lnTo>
                    <a:pt x="17708" y="222185"/>
                  </a:lnTo>
                  <a:lnTo>
                    <a:pt x="23091" y="228231"/>
                  </a:lnTo>
                  <a:lnTo>
                    <a:pt x="28659" y="234093"/>
                  </a:lnTo>
                  <a:lnTo>
                    <a:pt x="45697" y="251346"/>
                  </a:lnTo>
                  <a:lnTo>
                    <a:pt x="49503" y="254206"/>
                  </a:lnTo>
                  <a:lnTo>
                    <a:pt x="53946" y="257066"/>
                  </a:lnTo>
                  <a:lnTo>
                    <a:pt x="58813" y="259925"/>
                  </a:lnTo>
                  <a:lnTo>
                    <a:pt x="63010" y="261831"/>
                  </a:lnTo>
                  <a:lnTo>
                    <a:pt x="66760" y="263102"/>
                  </a:lnTo>
                  <a:lnTo>
                    <a:pt x="70213" y="263949"/>
                  </a:lnTo>
                  <a:lnTo>
                    <a:pt x="74420" y="264514"/>
                  </a:lnTo>
                  <a:lnTo>
                    <a:pt x="79130" y="264890"/>
                  </a:lnTo>
                  <a:lnTo>
                    <a:pt x="84175" y="265141"/>
                  </a:lnTo>
                  <a:lnTo>
                    <a:pt x="94860" y="265420"/>
                  </a:lnTo>
                  <a:lnTo>
                    <a:pt x="122372" y="265630"/>
                  </a:lnTo>
                  <a:lnTo>
                    <a:pt x="126338" y="264682"/>
                  </a:lnTo>
                  <a:lnTo>
                    <a:pt x="130886" y="263097"/>
                  </a:lnTo>
                  <a:lnTo>
                    <a:pt x="135824" y="261088"/>
                  </a:lnTo>
                  <a:lnTo>
                    <a:pt x="141021" y="259749"/>
                  </a:lnTo>
                  <a:lnTo>
                    <a:pt x="146390" y="258856"/>
                  </a:lnTo>
                  <a:lnTo>
                    <a:pt x="151875" y="258261"/>
                  </a:lnTo>
                  <a:lnTo>
                    <a:pt x="156484" y="256912"/>
                  </a:lnTo>
                  <a:lnTo>
                    <a:pt x="160509" y="255060"/>
                  </a:lnTo>
                  <a:lnTo>
                    <a:pt x="164145" y="252873"/>
                  </a:lnTo>
                  <a:lnTo>
                    <a:pt x="168474" y="250462"/>
                  </a:lnTo>
                  <a:lnTo>
                    <a:pt x="178364" y="245243"/>
                  </a:lnTo>
                  <a:lnTo>
                    <a:pt x="194642" y="236950"/>
                  </a:lnTo>
                  <a:lnTo>
                    <a:pt x="198330" y="233180"/>
                  </a:lnTo>
                  <a:lnTo>
                    <a:pt x="200789" y="228761"/>
                  </a:lnTo>
                  <a:lnTo>
                    <a:pt x="202428" y="223910"/>
                  </a:lnTo>
                  <a:lnTo>
                    <a:pt x="206789" y="215980"/>
                  </a:lnTo>
                  <a:lnTo>
                    <a:pt x="209286" y="212532"/>
                  </a:lnTo>
                  <a:lnTo>
                    <a:pt x="212060" y="206161"/>
                  </a:lnTo>
                  <a:lnTo>
                    <a:pt x="212800" y="203128"/>
                  </a:lnTo>
                  <a:lnTo>
                    <a:pt x="216161" y="197219"/>
                  </a:lnTo>
                  <a:lnTo>
                    <a:pt x="218392" y="194310"/>
                  </a:lnTo>
                  <a:lnTo>
                    <a:pt x="220869" y="188537"/>
                  </a:lnTo>
                  <a:lnTo>
                    <a:pt x="221530" y="185664"/>
                  </a:lnTo>
                  <a:lnTo>
                    <a:pt x="221018" y="181844"/>
                  </a:lnTo>
                  <a:lnTo>
                    <a:pt x="219724" y="177392"/>
                  </a:lnTo>
                  <a:lnTo>
                    <a:pt x="217909" y="172519"/>
                  </a:lnTo>
                  <a:lnTo>
                    <a:pt x="213352" y="164564"/>
                  </a:lnTo>
                  <a:lnTo>
                    <a:pt x="210804" y="161110"/>
                  </a:lnTo>
                  <a:lnTo>
                    <a:pt x="207972" y="154731"/>
                  </a:lnTo>
                  <a:lnTo>
                    <a:pt x="207217" y="151697"/>
                  </a:lnTo>
                  <a:lnTo>
                    <a:pt x="205761" y="149674"/>
                  </a:lnTo>
                  <a:lnTo>
                    <a:pt x="203838" y="148325"/>
                  </a:lnTo>
                  <a:lnTo>
                    <a:pt x="198208" y="145874"/>
                  </a:lnTo>
                  <a:lnTo>
                    <a:pt x="189357" y="141610"/>
                  </a:lnTo>
                  <a:lnTo>
                    <a:pt x="185281" y="140092"/>
                  </a:lnTo>
                  <a:lnTo>
                    <a:pt x="181612" y="139080"/>
                  </a:lnTo>
                  <a:lnTo>
                    <a:pt x="178214" y="138405"/>
                  </a:lnTo>
                  <a:lnTo>
                    <a:pt x="174043" y="138908"/>
                  </a:lnTo>
                  <a:lnTo>
                    <a:pt x="169358" y="140195"/>
                  </a:lnTo>
                  <a:lnTo>
                    <a:pt x="158119" y="144166"/>
                  </a:lnTo>
                  <a:lnTo>
                    <a:pt x="143599" y="149106"/>
                  </a:lnTo>
                  <a:lnTo>
                    <a:pt x="136679" y="151757"/>
                  </a:lnTo>
                  <a:lnTo>
                    <a:pt x="130161" y="154476"/>
                  </a:lnTo>
                  <a:lnTo>
                    <a:pt x="123910" y="157242"/>
                  </a:lnTo>
                  <a:lnTo>
                    <a:pt x="116886" y="160991"/>
                  </a:lnTo>
                  <a:lnTo>
                    <a:pt x="109345" y="165395"/>
                  </a:lnTo>
                  <a:lnTo>
                    <a:pt x="101460" y="170236"/>
                  </a:lnTo>
                  <a:lnTo>
                    <a:pt x="95252" y="175368"/>
                  </a:lnTo>
                  <a:lnTo>
                    <a:pt x="90160" y="180695"/>
                  </a:lnTo>
                  <a:lnTo>
                    <a:pt x="85813" y="186151"/>
                  </a:lnTo>
                  <a:lnTo>
                    <a:pt x="81010" y="190741"/>
                  </a:lnTo>
                  <a:lnTo>
                    <a:pt x="75903" y="194753"/>
                  </a:lnTo>
                  <a:lnTo>
                    <a:pt x="70594" y="198381"/>
                  </a:lnTo>
                  <a:lnTo>
                    <a:pt x="66101" y="201752"/>
                  </a:lnTo>
                  <a:lnTo>
                    <a:pt x="62154" y="204951"/>
                  </a:lnTo>
                  <a:lnTo>
                    <a:pt x="58570" y="208037"/>
                  </a:lnTo>
                  <a:lnTo>
                    <a:pt x="55228" y="211999"/>
                  </a:lnTo>
                  <a:lnTo>
                    <a:pt x="52047" y="216545"/>
                  </a:lnTo>
                  <a:lnTo>
                    <a:pt x="48975" y="221482"/>
                  </a:lnTo>
                  <a:lnTo>
                    <a:pt x="45560" y="229506"/>
                  </a:lnTo>
                  <a:lnTo>
                    <a:pt x="44650" y="232979"/>
                  </a:lnTo>
                  <a:lnTo>
                    <a:pt x="43091" y="235295"/>
                  </a:lnTo>
                  <a:lnTo>
                    <a:pt x="41098" y="236838"/>
                  </a:lnTo>
                  <a:lnTo>
                    <a:pt x="34257" y="239926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580"/>
            <p:cNvSpPr/>
            <p:nvPr/>
          </p:nvSpPr>
          <p:spPr>
            <a:xfrm>
              <a:off x="3843817" y="3994816"/>
              <a:ext cx="213834" cy="248444"/>
            </a:xfrm>
            <a:custGeom>
              <a:avLst/>
              <a:gdLst/>
              <a:ahLst/>
              <a:cxnLst/>
              <a:rect l="0" t="0" r="0" b="0"/>
              <a:pathLst>
                <a:path w="213834" h="248444">
                  <a:moveTo>
                    <a:pt x="59528" y="8541"/>
                  </a:moveTo>
                  <a:lnTo>
                    <a:pt x="68629" y="8541"/>
                  </a:lnTo>
                  <a:lnTo>
                    <a:pt x="72263" y="7588"/>
                  </a:lnTo>
                  <a:lnTo>
                    <a:pt x="78840" y="3990"/>
                  </a:lnTo>
                  <a:lnTo>
                    <a:pt x="83347" y="1160"/>
                  </a:lnTo>
                  <a:lnTo>
                    <a:pt x="86837" y="763"/>
                  </a:lnTo>
                  <a:lnTo>
                    <a:pt x="92022" y="498"/>
                  </a:lnTo>
                  <a:lnTo>
                    <a:pt x="104449" y="204"/>
                  </a:lnTo>
                  <a:lnTo>
                    <a:pt x="129166" y="0"/>
                  </a:lnTo>
                  <a:lnTo>
                    <a:pt x="133576" y="942"/>
                  </a:lnTo>
                  <a:lnTo>
                    <a:pt x="138421" y="2522"/>
                  </a:lnTo>
                  <a:lnTo>
                    <a:pt x="143556" y="4529"/>
                  </a:lnTo>
                  <a:lnTo>
                    <a:pt x="147931" y="6819"/>
                  </a:lnTo>
                  <a:lnTo>
                    <a:pt x="151801" y="9298"/>
                  </a:lnTo>
                  <a:lnTo>
                    <a:pt x="155333" y="11903"/>
                  </a:lnTo>
                  <a:lnTo>
                    <a:pt x="161798" y="17338"/>
                  </a:lnTo>
                  <a:lnTo>
                    <a:pt x="167846" y="22928"/>
                  </a:lnTo>
                  <a:lnTo>
                    <a:pt x="173709" y="28588"/>
                  </a:lnTo>
                  <a:lnTo>
                    <a:pt x="175653" y="32383"/>
                  </a:lnTo>
                  <a:lnTo>
                    <a:pt x="176950" y="36818"/>
                  </a:lnTo>
                  <a:lnTo>
                    <a:pt x="177814" y="41680"/>
                  </a:lnTo>
                  <a:lnTo>
                    <a:pt x="178390" y="46826"/>
                  </a:lnTo>
                  <a:lnTo>
                    <a:pt x="178775" y="52162"/>
                  </a:lnTo>
                  <a:lnTo>
                    <a:pt x="179031" y="57624"/>
                  </a:lnTo>
                  <a:lnTo>
                    <a:pt x="179315" y="71313"/>
                  </a:lnTo>
                  <a:lnTo>
                    <a:pt x="179391" y="78964"/>
                  </a:lnTo>
                  <a:lnTo>
                    <a:pt x="178489" y="85970"/>
                  </a:lnTo>
                  <a:lnTo>
                    <a:pt x="176935" y="92546"/>
                  </a:lnTo>
                  <a:lnTo>
                    <a:pt x="162169" y="137730"/>
                  </a:lnTo>
                  <a:lnTo>
                    <a:pt x="159387" y="146102"/>
                  </a:lnTo>
                  <a:lnTo>
                    <a:pt x="155629" y="153588"/>
                  </a:lnTo>
                  <a:lnTo>
                    <a:pt x="151217" y="160484"/>
                  </a:lnTo>
                  <a:lnTo>
                    <a:pt x="146372" y="166986"/>
                  </a:lnTo>
                  <a:lnTo>
                    <a:pt x="141236" y="173227"/>
                  </a:lnTo>
                  <a:lnTo>
                    <a:pt x="135907" y="179291"/>
                  </a:lnTo>
                  <a:lnTo>
                    <a:pt x="130450" y="185240"/>
                  </a:lnTo>
                  <a:lnTo>
                    <a:pt x="119306" y="196929"/>
                  </a:lnTo>
                  <a:lnTo>
                    <a:pt x="113668" y="202713"/>
                  </a:lnTo>
                  <a:lnTo>
                    <a:pt x="108003" y="207522"/>
                  </a:lnTo>
                  <a:lnTo>
                    <a:pt x="102323" y="211679"/>
                  </a:lnTo>
                  <a:lnTo>
                    <a:pt x="96630" y="215404"/>
                  </a:lnTo>
                  <a:lnTo>
                    <a:pt x="91883" y="219793"/>
                  </a:lnTo>
                  <a:lnTo>
                    <a:pt x="87765" y="224623"/>
                  </a:lnTo>
                  <a:lnTo>
                    <a:pt x="84067" y="229748"/>
                  </a:lnTo>
                  <a:lnTo>
                    <a:pt x="79697" y="233165"/>
                  </a:lnTo>
                  <a:lnTo>
                    <a:pt x="74879" y="235443"/>
                  </a:lnTo>
                  <a:lnTo>
                    <a:pt x="69762" y="236962"/>
                  </a:lnTo>
                  <a:lnTo>
                    <a:pt x="65398" y="238927"/>
                  </a:lnTo>
                  <a:lnTo>
                    <a:pt x="61536" y="241189"/>
                  </a:lnTo>
                  <a:lnTo>
                    <a:pt x="58009" y="243650"/>
                  </a:lnTo>
                  <a:lnTo>
                    <a:pt x="51551" y="246384"/>
                  </a:lnTo>
                  <a:lnTo>
                    <a:pt x="45504" y="247599"/>
                  </a:lnTo>
                  <a:lnTo>
                    <a:pt x="39642" y="248139"/>
                  </a:lnTo>
                  <a:lnTo>
                    <a:pt x="35793" y="248283"/>
                  </a:lnTo>
                  <a:lnTo>
                    <a:pt x="26437" y="248443"/>
                  </a:lnTo>
                  <a:lnTo>
                    <a:pt x="23179" y="247533"/>
                  </a:lnTo>
                  <a:lnTo>
                    <a:pt x="21008" y="245974"/>
                  </a:lnTo>
                  <a:lnTo>
                    <a:pt x="19561" y="243982"/>
                  </a:lnTo>
                  <a:lnTo>
                    <a:pt x="17643" y="242654"/>
                  </a:lnTo>
                  <a:lnTo>
                    <a:pt x="12972" y="241179"/>
                  </a:lnTo>
                  <a:lnTo>
                    <a:pt x="7721" y="237983"/>
                  </a:lnTo>
                  <a:lnTo>
                    <a:pt x="4987" y="235798"/>
                  </a:lnTo>
                  <a:lnTo>
                    <a:pt x="3165" y="232436"/>
                  </a:lnTo>
                  <a:lnTo>
                    <a:pt x="1950" y="228289"/>
                  </a:lnTo>
                  <a:lnTo>
                    <a:pt x="1140" y="223620"/>
                  </a:lnTo>
                  <a:lnTo>
                    <a:pt x="240" y="215892"/>
                  </a:lnTo>
                  <a:lnTo>
                    <a:pt x="0" y="212497"/>
                  </a:lnTo>
                  <a:lnTo>
                    <a:pt x="792" y="209282"/>
                  </a:lnTo>
                  <a:lnTo>
                    <a:pt x="4213" y="203169"/>
                  </a:lnTo>
                  <a:lnTo>
                    <a:pt x="6458" y="199253"/>
                  </a:lnTo>
                  <a:lnTo>
                    <a:pt x="11494" y="189822"/>
                  </a:lnTo>
                  <a:lnTo>
                    <a:pt x="15123" y="185593"/>
                  </a:lnTo>
                  <a:lnTo>
                    <a:pt x="19447" y="181820"/>
                  </a:lnTo>
                  <a:lnTo>
                    <a:pt x="24234" y="178353"/>
                  </a:lnTo>
                  <a:lnTo>
                    <a:pt x="28379" y="175089"/>
                  </a:lnTo>
                  <a:lnTo>
                    <a:pt x="32094" y="171961"/>
                  </a:lnTo>
                  <a:lnTo>
                    <a:pt x="35524" y="168922"/>
                  </a:lnTo>
                  <a:lnTo>
                    <a:pt x="39715" y="165944"/>
                  </a:lnTo>
                  <a:lnTo>
                    <a:pt x="44414" y="163007"/>
                  </a:lnTo>
                  <a:lnTo>
                    <a:pt x="49452" y="160095"/>
                  </a:lnTo>
                  <a:lnTo>
                    <a:pt x="60130" y="154321"/>
                  </a:lnTo>
                  <a:lnTo>
                    <a:pt x="65644" y="151447"/>
                  </a:lnTo>
                  <a:lnTo>
                    <a:pt x="71225" y="149532"/>
                  </a:lnTo>
                  <a:lnTo>
                    <a:pt x="76851" y="148255"/>
                  </a:lnTo>
                  <a:lnTo>
                    <a:pt x="82506" y="147404"/>
                  </a:lnTo>
                  <a:lnTo>
                    <a:pt x="88182" y="147789"/>
                  </a:lnTo>
                  <a:lnTo>
                    <a:pt x="93870" y="148998"/>
                  </a:lnTo>
                  <a:lnTo>
                    <a:pt x="99568" y="150757"/>
                  </a:lnTo>
                  <a:lnTo>
                    <a:pt x="105271" y="151929"/>
                  </a:lnTo>
                  <a:lnTo>
                    <a:pt x="110978" y="152711"/>
                  </a:lnTo>
                  <a:lnTo>
                    <a:pt x="116688" y="153231"/>
                  </a:lnTo>
                  <a:lnTo>
                    <a:pt x="121447" y="154531"/>
                  </a:lnTo>
                  <a:lnTo>
                    <a:pt x="125572" y="156351"/>
                  </a:lnTo>
                  <a:lnTo>
                    <a:pt x="129275" y="158516"/>
                  </a:lnTo>
                  <a:lnTo>
                    <a:pt x="133648" y="160912"/>
                  </a:lnTo>
                  <a:lnTo>
                    <a:pt x="143588" y="166114"/>
                  </a:lnTo>
                  <a:lnTo>
                    <a:pt x="147952" y="169787"/>
                  </a:lnTo>
                  <a:lnTo>
                    <a:pt x="151815" y="174141"/>
                  </a:lnTo>
                  <a:lnTo>
                    <a:pt x="155342" y="178948"/>
                  </a:lnTo>
                  <a:lnTo>
                    <a:pt x="159599" y="183106"/>
                  </a:lnTo>
                  <a:lnTo>
                    <a:pt x="164342" y="186830"/>
                  </a:lnTo>
                  <a:lnTo>
                    <a:pt x="169409" y="190266"/>
                  </a:lnTo>
                  <a:lnTo>
                    <a:pt x="173739" y="193508"/>
                  </a:lnTo>
                  <a:lnTo>
                    <a:pt x="177579" y="196623"/>
                  </a:lnTo>
                  <a:lnTo>
                    <a:pt x="181091" y="199651"/>
                  </a:lnTo>
                  <a:lnTo>
                    <a:pt x="187533" y="205557"/>
                  </a:lnTo>
                  <a:lnTo>
                    <a:pt x="190585" y="208465"/>
                  </a:lnTo>
                  <a:lnTo>
                    <a:pt x="193572" y="212308"/>
                  </a:lnTo>
                  <a:lnTo>
                    <a:pt x="196515" y="216776"/>
                  </a:lnTo>
                  <a:lnTo>
                    <a:pt x="199430" y="221659"/>
                  </a:lnTo>
                  <a:lnTo>
                    <a:pt x="202326" y="225868"/>
                  </a:lnTo>
                  <a:lnTo>
                    <a:pt x="208083" y="233083"/>
                  </a:lnTo>
                  <a:lnTo>
                    <a:pt x="213833" y="23999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581"/>
            <p:cNvSpPr/>
            <p:nvPr/>
          </p:nvSpPr>
          <p:spPr>
            <a:xfrm>
              <a:off x="4177782" y="3970259"/>
              <a:ext cx="178451" cy="264557"/>
            </a:xfrm>
            <a:custGeom>
              <a:avLst/>
              <a:gdLst/>
              <a:ahLst/>
              <a:cxnLst/>
              <a:rect l="0" t="0" r="0" b="0"/>
              <a:pathLst>
                <a:path w="178451" h="264557">
                  <a:moveTo>
                    <a:pt x="51318" y="7381"/>
                  </a:moveTo>
                  <a:lnTo>
                    <a:pt x="51318" y="0"/>
                  </a:lnTo>
                  <a:lnTo>
                    <a:pt x="51318" y="3712"/>
                  </a:lnTo>
                  <a:lnTo>
                    <a:pt x="50365" y="4935"/>
                  </a:lnTo>
                  <a:lnTo>
                    <a:pt x="48778" y="5750"/>
                  </a:lnTo>
                  <a:lnTo>
                    <a:pt x="46767" y="6294"/>
                  </a:lnTo>
                  <a:lnTo>
                    <a:pt x="41992" y="9438"/>
                  </a:lnTo>
                  <a:lnTo>
                    <a:pt x="39386" y="11609"/>
                  </a:lnTo>
                  <a:lnTo>
                    <a:pt x="37648" y="14010"/>
                  </a:lnTo>
                  <a:lnTo>
                    <a:pt x="35717" y="19217"/>
                  </a:lnTo>
                  <a:lnTo>
                    <a:pt x="32319" y="27246"/>
                  </a:lnTo>
                  <a:lnTo>
                    <a:pt x="27634" y="37165"/>
                  </a:lnTo>
                  <a:lnTo>
                    <a:pt x="22376" y="47923"/>
                  </a:lnTo>
                  <a:lnTo>
                    <a:pt x="19641" y="54412"/>
                  </a:lnTo>
                  <a:lnTo>
                    <a:pt x="16865" y="61594"/>
                  </a:lnTo>
                  <a:lnTo>
                    <a:pt x="14061" y="69241"/>
                  </a:lnTo>
                  <a:lnTo>
                    <a:pt x="12193" y="76243"/>
                  </a:lnTo>
                  <a:lnTo>
                    <a:pt x="10947" y="82817"/>
                  </a:lnTo>
                  <a:lnTo>
                    <a:pt x="10116" y="89104"/>
                  </a:lnTo>
                  <a:lnTo>
                    <a:pt x="8610" y="96153"/>
                  </a:lnTo>
                  <a:lnTo>
                    <a:pt x="6654" y="103710"/>
                  </a:lnTo>
                  <a:lnTo>
                    <a:pt x="4396" y="111605"/>
                  </a:lnTo>
                  <a:lnTo>
                    <a:pt x="2891" y="118773"/>
                  </a:lnTo>
                  <a:lnTo>
                    <a:pt x="1888" y="125458"/>
                  </a:lnTo>
                  <a:lnTo>
                    <a:pt x="1220" y="131819"/>
                  </a:lnTo>
                  <a:lnTo>
                    <a:pt x="774" y="138917"/>
                  </a:lnTo>
                  <a:lnTo>
                    <a:pt x="278" y="154424"/>
                  </a:lnTo>
                  <a:lnTo>
                    <a:pt x="0" y="174668"/>
                  </a:lnTo>
                  <a:lnTo>
                    <a:pt x="913" y="180818"/>
                  </a:lnTo>
                  <a:lnTo>
                    <a:pt x="2474" y="186823"/>
                  </a:lnTo>
                  <a:lnTo>
                    <a:pt x="4468" y="192732"/>
                  </a:lnTo>
                  <a:lnTo>
                    <a:pt x="5797" y="198576"/>
                  </a:lnTo>
                  <a:lnTo>
                    <a:pt x="6683" y="204376"/>
                  </a:lnTo>
                  <a:lnTo>
                    <a:pt x="7274" y="210149"/>
                  </a:lnTo>
                  <a:lnTo>
                    <a:pt x="8620" y="215902"/>
                  </a:lnTo>
                  <a:lnTo>
                    <a:pt x="10470" y="221642"/>
                  </a:lnTo>
                  <a:lnTo>
                    <a:pt x="15732" y="235441"/>
                  </a:lnTo>
                  <a:lnTo>
                    <a:pt x="21195" y="242382"/>
                  </a:lnTo>
                  <a:lnTo>
                    <a:pt x="24568" y="245011"/>
                  </a:lnTo>
                  <a:lnTo>
                    <a:pt x="28722" y="247716"/>
                  </a:lnTo>
                  <a:lnTo>
                    <a:pt x="33397" y="250471"/>
                  </a:lnTo>
                  <a:lnTo>
                    <a:pt x="37465" y="252309"/>
                  </a:lnTo>
                  <a:lnTo>
                    <a:pt x="41130" y="253533"/>
                  </a:lnTo>
                  <a:lnTo>
                    <a:pt x="44526" y="254350"/>
                  </a:lnTo>
                  <a:lnTo>
                    <a:pt x="48695" y="254895"/>
                  </a:lnTo>
                  <a:lnTo>
                    <a:pt x="53379" y="255257"/>
                  </a:lnTo>
                  <a:lnTo>
                    <a:pt x="58407" y="255499"/>
                  </a:lnTo>
                  <a:lnTo>
                    <a:pt x="63664" y="254708"/>
                  </a:lnTo>
                  <a:lnTo>
                    <a:pt x="69074" y="253228"/>
                  </a:lnTo>
                  <a:lnTo>
                    <a:pt x="74585" y="251289"/>
                  </a:lnTo>
                  <a:lnTo>
                    <a:pt x="79212" y="249043"/>
                  </a:lnTo>
                  <a:lnTo>
                    <a:pt x="83249" y="246594"/>
                  </a:lnTo>
                  <a:lnTo>
                    <a:pt x="86892" y="244009"/>
                  </a:lnTo>
                  <a:lnTo>
                    <a:pt x="90274" y="241333"/>
                  </a:lnTo>
                  <a:lnTo>
                    <a:pt x="93481" y="238596"/>
                  </a:lnTo>
                  <a:lnTo>
                    <a:pt x="96572" y="235819"/>
                  </a:lnTo>
                  <a:lnTo>
                    <a:pt x="100537" y="233016"/>
                  </a:lnTo>
                  <a:lnTo>
                    <a:pt x="105086" y="230194"/>
                  </a:lnTo>
                  <a:lnTo>
                    <a:pt x="110023" y="227360"/>
                  </a:lnTo>
                  <a:lnTo>
                    <a:pt x="114267" y="223566"/>
                  </a:lnTo>
                  <a:lnTo>
                    <a:pt x="118049" y="219132"/>
                  </a:lnTo>
                  <a:lnTo>
                    <a:pt x="121523" y="214271"/>
                  </a:lnTo>
                  <a:lnTo>
                    <a:pt x="125744" y="210077"/>
                  </a:lnTo>
                  <a:lnTo>
                    <a:pt x="130462" y="206329"/>
                  </a:lnTo>
                  <a:lnTo>
                    <a:pt x="135513" y="202878"/>
                  </a:lnTo>
                  <a:lnTo>
                    <a:pt x="139833" y="198672"/>
                  </a:lnTo>
                  <a:lnTo>
                    <a:pt x="143665" y="193963"/>
                  </a:lnTo>
                  <a:lnTo>
                    <a:pt x="147173" y="188919"/>
                  </a:lnTo>
                  <a:lnTo>
                    <a:pt x="151416" y="184604"/>
                  </a:lnTo>
                  <a:lnTo>
                    <a:pt x="156150" y="180775"/>
                  </a:lnTo>
                  <a:lnTo>
                    <a:pt x="161211" y="177269"/>
                  </a:lnTo>
                  <a:lnTo>
                    <a:pt x="164585" y="173027"/>
                  </a:lnTo>
                  <a:lnTo>
                    <a:pt x="166834" y="168294"/>
                  </a:lnTo>
                  <a:lnTo>
                    <a:pt x="168333" y="163234"/>
                  </a:lnTo>
                  <a:lnTo>
                    <a:pt x="172540" y="155071"/>
                  </a:lnTo>
                  <a:lnTo>
                    <a:pt x="174994" y="151561"/>
                  </a:lnTo>
                  <a:lnTo>
                    <a:pt x="177723" y="145121"/>
                  </a:lnTo>
                  <a:lnTo>
                    <a:pt x="178450" y="142070"/>
                  </a:lnTo>
                  <a:lnTo>
                    <a:pt x="177983" y="139083"/>
                  </a:lnTo>
                  <a:lnTo>
                    <a:pt x="173726" y="131282"/>
                  </a:lnTo>
                  <a:lnTo>
                    <a:pt x="172396" y="129123"/>
                  </a:lnTo>
                  <a:lnTo>
                    <a:pt x="171089" y="128547"/>
                  </a:lnTo>
                  <a:lnTo>
                    <a:pt x="167097" y="127907"/>
                  </a:lnTo>
                  <a:lnTo>
                    <a:pt x="163746" y="127737"/>
                  </a:lnTo>
                  <a:lnTo>
                    <a:pt x="154943" y="127547"/>
                  </a:lnTo>
                  <a:lnTo>
                    <a:pt x="150881" y="128449"/>
                  </a:lnTo>
                  <a:lnTo>
                    <a:pt x="147221" y="130003"/>
                  </a:lnTo>
                  <a:lnTo>
                    <a:pt x="143828" y="131991"/>
                  </a:lnTo>
                  <a:lnTo>
                    <a:pt x="139661" y="134269"/>
                  </a:lnTo>
                  <a:lnTo>
                    <a:pt x="124695" y="142026"/>
                  </a:lnTo>
                  <a:lnTo>
                    <a:pt x="113775" y="147551"/>
                  </a:lnTo>
                  <a:lnTo>
                    <a:pt x="108195" y="151310"/>
                  </a:lnTo>
                  <a:lnTo>
                    <a:pt x="102571" y="155721"/>
                  </a:lnTo>
                  <a:lnTo>
                    <a:pt x="96916" y="160567"/>
                  </a:lnTo>
                  <a:lnTo>
                    <a:pt x="91242" y="165702"/>
                  </a:lnTo>
                  <a:lnTo>
                    <a:pt x="79857" y="176488"/>
                  </a:lnTo>
                  <a:lnTo>
                    <a:pt x="75106" y="182031"/>
                  </a:lnTo>
                  <a:lnTo>
                    <a:pt x="70986" y="187632"/>
                  </a:lnTo>
                  <a:lnTo>
                    <a:pt x="67288" y="193271"/>
                  </a:lnTo>
                  <a:lnTo>
                    <a:pt x="63869" y="198935"/>
                  </a:lnTo>
                  <a:lnTo>
                    <a:pt x="60637" y="204616"/>
                  </a:lnTo>
                  <a:lnTo>
                    <a:pt x="57531" y="210308"/>
                  </a:lnTo>
                  <a:lnTo>
                    <a:pt x="55460" y="216008"/>
                  </a:lnTo>
                  <a:lnTo>
                    <a:pt x="54079" y="221713"/>
                  </a:lnTo>
                  <a:lnTo>
                    <a:pt x="53159" y="227421"/>
                  </a:lnTo>
                  <a:lnTo>
                    <a:pt x="52545" y="232179"/>
                  </a:lnTo>
                  <a:lnTo>
                    <a:pt x="51863" y="240006"/>
                  </a:lnTo>
                  <a:lnTo>
                    <a:pt x="51560" y="246660"/>
                  </a:lnTo>
                  <a:lnTo>
                    <a:pt x="51389" y="255761"/>
                  </a:lnTo>
                  <a:lnTo>
                    <a:pt x="51318" y="264556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582"/>
            <p:cNvSpPr/>
            <p:nvPr/>
          </p:nvSpPr>
          <p:spPr>
            <a:xfrm>
              <a:off x="4692015" y="3953263"/>
              <a:ext cx="265748" cy="221545"/>
            </a:xfrm>
            <a:custGeom>
              <a:avLst/>
              <a:gdLst/>
              <a:ahLst/>
              <a:cxnLst/>
              <a:rect l="0" t="0" r="0" b="0"/>
              <a:pathLst>
                <a:path w="265748" h="221545">
                  <a:moveTo>
                    <a:pt x="0" y="84384"/>
                  </a:moveTo>
                  <a:lnTo>
                    <a:pt x="0" y="68784"/>
                  </a:lnTo>
                  <a:lnTo>
                    <a:pt x="2540" y="65385"/>
                  </a:lnTo>
                  <a:lnTo>
                    <a:pt x="6843" y="59748"/>
                  </a:lnTo>
                  <a:lnTo>
                    <a:pt x="9324" y="55577"/>
                  </a:lnTo>
                  <a:lnTo>
                    <a:pt x="11931" y="50892"/>
                  </a:lnTo>
                  <a:lnTo>
                    <a:pt x="15574" y="46816"/>
                  </a:lnTo>
                  <a:lnTo>
                    <a:pt x="19908" y="43146"/>
                  </a:lnTo>
                  <a:lnTo>
                    <a:pt x="24701" y="39747"/>
                  </a:lnTo>
                  <a:lnTo>
                    <a:pt x="30755" y="36529"/>
                  </a:lnTo>
                  <a:lnTo>
                    <a:pt x="37648" y="33430"/>
                  </a:lnTo>
                  <a:lnTo>
                    <a:pt x="45102" y="30412"/>
                  </a:lnTo>
                  <a:lnTo>
                    <a:pt x="51975" y="27448"/>
                  </a:lnTo>
                  <a:lnTo>
                    <a:pt x="64693" y="21614"/>
                  </a:lnTo>
                  <a:lnTo>
                    <a:pt x="71703" y="18725"/>
                  </a:lnTo>
                  <a:lnTo>
                    <a:pt x="79234" y="15847"/>
                  </a:lnTo>
                  <a:lnTo>
                    <a:pt x="87113" y="12975"/>
                  </a:lnTo>
                  <a:lnTo>
                    <a:pt x="95223" y="11060"/>
                  </a:lnTo>
                  <a:lnTo>
                    <a:pt x="103486" y="9784"/>
                  </a:lnTo>
                  <a:lnTo>
                    <a:pt x="111853" y="8933"/>
                  </a:lnTo>
                  <a:lnTo>
                    <a:pt x="120289" y="7413"/>
                  </a:lnTo>
                  <a:lnTo>
                    <a:pt x="128770" y="5448"/>
                  </a:lnTo>
                  <a:lnTo>
                    <a:pt x="137281" y="3185"/>
                  </a:lnTo>
                  <a:lnTo>
                    <a:pt x="145813" y="1676"/>
                  </a:lnTo>
                  <a:lnTo>
                    <a:pt x="154359" y="671"/>
                  </a:lnTo>
                  <a:lnTo>
                    <a:pt x="162913" y="0"/>
                  </a:lnTo>
                  <a:lnTo>
                    <a:pt x="170521" y="506"/>
                  </a:lnTo>
                  <a:lnTo>
                    <a:pt x="177498" y="1795"/>
                  </a:lnTo>
                  <a:lnTo>
                    <a:pt x="184054" y="3607"/>
                  </a:lnTo>
                  <a:lnTo>
                    <a:pt x="190330" y="4815"/>
                  </a:lnTo>
                  <a:lnTo>
                    <a:pt x="196419" y="5621"/>
                  </a:lnTo>
                  <a:lnTo>
                    <a:pt x="202383" y="6158"/>
                  </a:lnTo>
                  <a:lnTo>
                    <a:pt x="207312" y="7468"/>
                  </a:lnTo>
                  <a:lnTo>
                    <a:pt x="215329" y="11464"/>
                  </a:lnTo>
                  <a:lnTo>
                    <a:pt x="217847" y="14816"/>
                  </a:lnTo>
                  <a:lnTo>
                    <a:pt x="219527" y="18955"/>
                  </a:lnTo>
                  <a:lnTo>
                    <a:pt x="220645" y="23620"/>
                  </a:lnTo>
                  <a:lnTo>
                    <a:pt x="221392" y="27682"/>
                  </a:lnTo>
                  <a:lnTo>
                    <a:pt x="221889" y="31343"/>
                  </a:lnTo>
                  <a:lnTo>
                    <a:pt x="222221" y="34736"/>
                  </a:lnTo>
                  <a:lnTo>
                    <a:pt x="222442" y="38903"/>
                  </a:lnTo>
                  <a:lnTo>
                    <a:pt x="222688" y="48612"/>
                  </a:lnTo>
                  <a:lnTo>
                    <a:pt x="221801" y="53869"/>
                  </a:lnTo>
                  <a:lnTo>
                    <a:pt x="220258" y="59278"/>
                  </a:lnTo>
                  <a:lnTo>
                    <a:pt x="218275" y="64789"/>
                  </a:lnTo>
                  <a:lnTo>
                    <a:pt x="216002" y="70368"/>
                  </a:lnTo>
                  <a:lnTo>
                    <a:pt x="213534" y="75993"/>
                  </a:lnTo>
                  <a:lnTo>
                    <a:pt x="210936" y="81648"/>
                  </a:lnTo>
                  <a:lnTo>
                    <a:pt x="207299" y="88275"/>
                  </a:lnTo>
                  <a:lnTo>
                    <a:pt x="202969" y="95551"/>
                  </a:lnTo>
                  <a:lnTo>
                    <a:pt x="198177" y="103258"/>
                  </a:lnTo>
                  <a:lnTo>
                    <a:pt x="194031" y="110302"/>
                  </a:lnTo>
                  <a:lnTo>
                    <a:pt x="190314" y="116903"/>
                  </a:lnTo>
                  <a:lnTo>
                    <a:pt x="186883" y="123208"/>
                  </a:lnTo>
                  <a:lnTo>
                    <a:pt x="182691" y="129317"/>
                  </a:lnTo>
                  <a:lnTo>
                    <a:pt x="177992" y="135294"/>
                  </a:lnTo>
                  <a:lnTo>
                    <a:pt x="172953" y="141184"/>
                  </a:lnTo>
                  <a:lnTo>
                    <a:pt x="167689" y="147016"/>
                  </a:lnTo>
                  <a:lnTo>
                    <a:pt x="156761" y="158576"/>
                  </a:lnTo>
                  <a:lnTo>
                    <a:pt x="127388" y="188409"/>
                  </a:lnTo>
                  <a:lnTo>
                    <a:pt x="123025" y="191834"/>
                  </a:lnTo>
                  <a:lnTo>
                    <a:pt x="118211" y="195070"/>
                  </a:lnTo>
                  <a:lnTo>
                    <a:pt x="113097" y="198180"/>
                  </a:lnTo>
                  <a:lnTo>
                    <a:pt x="104875" y="204175"/>
                  </a:lnTo>
                  <a:lnTo>
                    <a:pt x="101350" y="207107"/>
                  </a:lnTo>
                  <a:lnTo>
                    <a:pt x="94892" y="210365"/>
                  </a:lnTo>
                  <a:lnTo>
                    <a:pt x="85772" y="212958"/>
                  </a:lnTo>
                  <a:lnTo>
                    <a:pt x="90289" y="217519"/>
                  </a:lnTo>
                  <a:lnTo>
                    <a:pt x="92578" y="218861"/>
                  </a:lnTo>
                  <a:lnTo>
                    <a:pt x="97660" y="220352"/>
                  </a:lnTo>
                  <a:lnTo>
                    <a:pt x="105877" y="221191"/>
                  </a:lnTo>
                  <a:lnTo>
                    <a:pt x="111508" y="221387"/>
                  </a:lnTo>
                  <a:lnTo>
                    <a:pt x="122574" y="221498"/>
                  </a:lnTo>
                  <a:lnTo>
                    <a:pt x="265747" y="22154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583"/>
            <p:cNvSpPr/>
            <p:nvPr/>
          </p:nvSpPr>
          <p:spPr>
            <a:xfrm>
              <a:off x="5043500" y="3943350"/>
              <a:ext cx="230930" cy="282893"/>
            </a:xfrm>
            <a:custGeom>
              <a:avLst/>
              <a:gdLst/>
              <a:ahLst/>
              <a:cxnLst/>
              <a:rect l="0" t="0" r="0" b="0"/>
              <a:pathLst>
                <a:path w="230930" h="282893">
                  <a:moveTo>
                    <a:pt x="68567" y="0"/>
                  </a:moveTo>
                  <a:lnTo>
                    <a:pt x="55548" y="0"/>
                  </a:lnTo>
                  <a:lnTo>
                    <a:pt x="53220" y="952"/>
                  </a:lnTo>
                  <a:lnTo>
                    <a:pt x="48094" y="4550"/>
                  </a:lnTo>
                  <a:lnTo>
                    <a:pt x="42640" y="11865"/>
                  </a:lnTo>
                  <a:lnTo>
                    <a:pt x="39852" y="16482"/>
                  </a:lnTo>
                  <a:lnTo>
                    <a:pt x="37042" y="21465"/>
                  </a:lnTo>
                  <a:lnTo>
                    <a:pt x="31378" y="32082"/>
                  </a:lnTo>
                  <a:lnTo>
                    <a:pt x="5701" y="82884"/>
                  </a:lnTo>
                  <a:lnTo>
                    <a:pt x="3796" y="89546"/>
                  </a:lnTo>
                  <a:lnTo>
                    <a:pt x="2527" y="96845"/>
                  </a:lnTo>
                  <a:lnTo>
                    <a:pt x="1680" y="104568"/>
                  </a:lnTo>
                  <a:lnTo>
                    <a:pt x="1116" y="111622"/>
                  </a:lnTo>
                  <a:lnTo>
                    <a:pt x="739" y="118229"/>
                  </a:lnTo>
                  <a:lnTo>
                    <a:pt x="321" y="130651"/>
                  </a:lnTo>
                  <a:lnTo>
                    <a:pt x="53" y="154148"/>
                  </a:lnTo>
                  <a:lnTo>
                    <a:pt x="0" y="177134"/>
                  </a:lnTo>
                  <a:lnTo>
                    <a:pt x="948" y="182859"/>
                  </a:lnTo>
                  <a:lnTo>
                    <a:pt x="2533" y="188581"/>
                  </a:lnTo>
                  <a:lnTo>
                    <a:pt x="4542" y="194300"/>
                  </a:lnTo>
                  <a:lnTo>
                    <a:pt x="6833" y="200018"/>
                  </a:lnTo>
                  <a:lnTo>
                    <a:pt x="9314" y="205735"/>
                  </a:lnTo>
                  <a:lnTo>
                    <a:pt x="11920" y="211452"/>
                  </a:lnTo>
                  <a:lnTo>
                    <a:pt x="14610" y="216215"/>
                  </a:lnTo>
                  <a:lnTo>
                    <a:pt x="20138" y="224048"/>
                  </a:lnTo>
                  <a:lnTo>
                    <a:pt x="23899" y="227470"/>
                  </a:lnTo>
                  <a:lnTo>
                    <a:pt x="28310" y="230704"/>
                  </a:lnTo>
                  <a:lnTo>
                    <a:pt x="33157" y="233813"/>
                  </a:lnTo>
                  <a:lnTo>
                    <a:pt x="37341" y="237790"/>
                  </a:lnTo>
                  <a:lnTo>
                    <a:pt x="41082" y="242346"/>
                  </a:lnTo>
                  <a:lnTo>
                    <a:pt x="44528" y="247289"/>
                  </a:lnTo>
                  <a:lnTo>
                    <a:pt x="48732" y="250584"/>
                  </a:lnTo>
                  <a:lnTo>
                    <a:pt x="53438" y="252781"/>
                  </a:lnTo>
                  <a:lnTo>
                    <a:pt x="58481" y="254246"/>
                  </a:lnTo>
                  <a:lnTo>
                    <a:pt x="63748" y="256175"/>
                  </a:lnTo>
                  <a:lnTo>
                    <a:pt x="69165" y="258413"/>
                  </a:lnTo>
                  <a:lnTo>
                    <a:pt x="74681" y="260858"/>
                  </a:lnTo>
                  <a:lnTo>
                    <a:pt x="79310" y="262488"/>
                  </a:lnTo>
                  <a:lnTo>
                    <a:pt x="83349" y="263574"/>
                  </a:lnTo>
                  <a:lnTo>
                    <a:pt x="86994" y="264298"/>
                  </a:lnTo>
                  <a:lnTo>
                    <a:pt x="92282" y="264781"/>
                  </a:lnTo>
                  <a:lnTo>
                    <a:pt x="98664" y="265103"/>
                  </a:lnTo>
                  <a:lnTo>
                    <a:pt x="105777" y="265318"/>
                  </a:lnTo>
                  <a:lnTo>
                    <a:pt x="112424" y="264509"/>
                  </a:lnTo>
                  <a:lnTo>
                    <a:pt x="118760" y="263016"/>
                  </a:lnTo>
                  <a:lnTo>
                    <a:pt x="124889" y="261069"/>
                  </a:lnTo>
                  <a:lnTo>
                    <a:pt x="130880" y="259771"/>
                  </a:lnTo>
                  <a:lnTo>
                    <a:pt x="136779" y="258906"/>
                  </a:lnTo>
                  <a:lnTo>
                    <a:pt x="142617" y="258329"/>
                  </a:lnTo>
                  <a:lnTo>
                    <a:pt x="148414" y="256039"/>
                  </a:lnTo>
                  <a:lnTo>
                    <a:pt x="154183" y="252608"/>
                  </a:lnTo>
                  <a:lnTo>
                    <a:pt x="159935" y="248415"/>
                  </a:lnTo>
                  <a:lnTo>
                    <a:pt x="165674" y="244667"/>
                  </a:lnTo>
                  <a:lnTo>
                    <a:pt x="171405" y="241217"/>
                  </a:lnTo>
                  <a:lnTo>
                    <a:pt x="177131" y="237963"/>
                  </a:lnTo>
                  <a:lnTo>
                    <a:pt x="188572" y="231809"/>
                  </a:lnTo>
                  <a:lnTo>
                    <a:pt x="194291" y="228834"/>
                  </a:lnTo>
                  <a:lnTo>
                    <a:pt x="199055" y="225899"/>
                  </a:lnTo>
                  <a:lnTo>
                    <a:pt x="203184" y="222989"/>
                  </a:lnTo>
                  <a:lnTo>
                    <a:pt x="206889" y="220097"/>
                  </a:lnTo>
                  <a:lnTo>
                    <a:pt x="213546" y="211803"/>
                  </a:lnTo>
                  <a:lnTo>
                    <a:pt x="216654" y="206924"/>
                  </a:lnTo>
                  <a:lnTo>
                    <a:pt x="222649" y="198964"/>
                  </a:lnTo>
                  <a:lnTo>
                    <a:pt x="225581" y="195507"/>
                  </a:lnTo>
                  <a:lnTo>
                    <a:pt x="228838" y="189127"/>
                  </a:lnTo>
                  <a:lnTo>
                    <a:pt x="230287" y="183116"/>
                  </a:lnTo>
                  <a:lnTo>
                    <a:pt x="230929" y="177270"/>
                  </a:lnTo>
                  <a:lnTo>
                    <a:pt x="230149" y="174377"/>
                  </a:lnTo>
                  <a:lnTo>
                    <a:pt x="226741" y="168623"/>
                  </a:lnTo>
                  <a:lnTo>
                    <a:pt x="224499" y="166708"/>
                  </a:lnTo>
                  <a:lnTo>
                    <a:pt x="222052" y="165431"/>
                  </a:lnTo>
                  <a:lnTo>
                    <a:pt x="216793" y="164012"/>
                  </a:lnTo>
                  <a:lnTo>
                    <a:pt x="211280" y="163381"/>
                  </a:lnTo>
                  <a:lnTo>
                    <a:pt x="207524" y="163214"/>
                  </a:lnTo>
                  <a:lnTo>
                    <a:pt x="198271" y="163026"/>
                  </a:lnTo>
                  <a:lnTo>
                    <a:pt x="193136" y="163929"/>
                  </a:lnTo>
                  <a:lnTo>
                    <a:pt x="187808" y="165484"/>
                  </a:lnTo>
                  <a:lnTo>
                    <a:pt x="182351" y="167472"/>
                  </a:lnTo>
                  <a:lnTo>
                    <a:pt x="176808" y="169750"/>
                  </a:lnTo>
                  <a:lnTo>
                    <a:pt x="171208" y="172222"/>
                  </a:lnTo>
                  <a:lnTo>
                    <a:pt x="165569" y="174822"/>
                  </a:lnTo>
                  <a:lnTo>
                    <a:pt x="159905" y="178461"/>
                  </a:lnTo>
                  <a:lnTo>
                    <a:pt x="154224" y="182791"/>
                  </a:lnTo>
                  <a:lnTo>
                    <a:pt x="148532" y="187583"/>
                  </a:lnTo>
                  <a:lnTo>
                    <a:pt x="142832" y="192683"/>
                  </a:lnTo>
                  <a:lnTo>
                    <a:pt x="131419" y="203429"/>
                  </a:lnTo>
                  <a:lnTo>
                    <a:pt x="126661" y="208962"/>
                  </a:lnTo>
                  <a:lnTo>
                    <a:pt x="122536" y="214555"/>
                  </a:lnTo>
                  <a:lnTo>
                    <a:pt x="118834" y="220189"/>
                  </a:lnTo>
                  <a:lnTo>
                    <a:pt x="114461" y="225850"/>
                  </a:lnTo>
                  <a:lnTo>
                    <a:pt x="109641" y="231529"/>
                  </a:lnTo>
                  <a:lnTo>
                    <a:pt x="100156" y="241967"/>
                  </a:lnTo>
                  <a:lnTo>
                    <a:pt x="92767" y="249781"/>
                  </a:lnTo>
                  <a:lnTo>
                    <a:pt x="89463" y="254150"/>
                  </a:lnTo>
                  <a:lnTo>
                    <a:pt x="86307" y="258969"/>
                  </a:lnTo>
                  <a:lnTo>
                    <a:pt x="83252" y="264086"/>
                  </a:lnTo>
                  <a:lnTo>
                    <a:pt x="79856" y="272311"/>
                  </a:lnTo>
                  <a:lnTo>
                    <a:pt x="77140" y="28289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584"/>
            <p:cNvSpPr/>
            <p:nvPr/>
          </p:nvSpPr>
          <p:spPr>
            <a:xfrm>
              <a:off x="5857875" y="3986212"/>
              <a:ext cx="25613" cy="257176"/>
            </a:xfrm>
            <a:custGeom>
              <a:avLst/>
              <a:gdLst/>
              <a:ahLst/>
              <a:cxnLst/>
              <a:rect l="0" t="0" r="0" b="0"/>
              <a:pathLst>
                <a:path w="25613" h="257176">
                  <a:moveTo>
                    <a:pt x="8572" y="0"/>
                  </a:moveTo>
                  <a:lnTo>
                    <a:pt x="13123" y="0"/>
                  </a:lnTo>
                  <a:lnTo>
                    <a:pt x="14463" y="953"/>
                  </a:lnTo>
                  <a:lnTo>
                    <a:pt x="15357" y="2540"/>
                  </a:lnTo>
                  <a:lnTo>
                    <a:pt x="15953" y="4551"/>
                  </a:lnTo>
                  <a:lnTo>
                    <a:pt x="16615" y="9325"/>
                  </a:lnTo>
                  <a:lnTo>
                    <a:pt x="16909" y="14622"/>
                  </a:lnTo>
                  <a:lnTo>
                    <a:pt x="17040" y="20151"/>
                  </a:lnTo>
                  <a:lnTo>
                    <a:pt x="17114" y="28619"/>
                  </a:lnTo>
                  <a:lnTo>
                    <a:pt x="18076" y="32415"/>
                  </a:lnTo>
                  <a:lnTo>
                    <a:pt x="19671" y="36850"/>
                  </a:lnTo>
                  <a:lnTo>
                    <a:pt x="21686" y="41711"/>
                  </a:lnTo>
                  <a:lnTo>
                    <a:pt x="23030" y="46858"/>
                  </a:lnTo>
                  <a:lnTo>
                    <a:pt x="23926" y="52193"/>
                  </a:lnTo>
                  <a:lnTo>
                    <a:pt x="24522" y="57656"/>
                  </a:lnTo>
                  <a:lnTo>
                    <a:pt x="24920" y="63202"/>
                  </a:lnTo>
                  <a:lnTo>
                    <a:pt x="25186" y="68805"/>
                  </a:lnTo>
                  <a:lnTo>
                    <a:pt x="25481" y="80110"/>
                  </a:lnTo>
                  <a:lnTo>
                    <a:pt x="25612" y="91484"/>
                  </a:lnTo>
                  <a:lnTo>
                    <a:pt x="24695" y="97185"/>
                  </a:lnTo>
                  <a:lnTo>
                    <a:pt x="23131" y="102890"/>
                  </a:lnTo>
                  <a:lnTo>
                    <a:pt x="21135" y="108598"/>
                  </a:lnTo>
                  <a:lnTo>
                    <a:pt x="19805" y="115261"/>
                  </a:lnTo>
                  <a:lnTo>
                    <a:pt x="18918" y="122561"/>
                  </a:lnTo>
                  <a:lnTo>
                    <a:pt x="18327" y="130285"/>
                  </a:lnTo>
                  <a:lnTo>
                    <a:pt x="16980" y="137339"/>
                  </a:lnTo>
                  <a:lnTo>
                    <a:pt x="15130" y="143947"/>
                  </a:lnTo>
                  <a:lnTo>
                    <a:pt x="12944" y="150257"/>
                  </a:lnTo>
                  <a:lnTo>
                    <a:pt x="11487" y="156369"/>
                  </a:lnTo>
                  <a:lnTo>
                    <a:pt x="10515" y="162349"/>
                  </a:lnTo>
                  <a:lnTo>
                    <a:pt x="9868" y="168240"/>
                  </a:lnTo>
                  <a:lnTo>
                    <a:pt x="9436" y="174072"/>
                  </a:lnTo>
                  <a:lnTo>
                    <a:pt x="9148" y="179866"/>
                  </a:lnTo>
                  <a:lnTo>
                    <a:pt x="8956" y="185633"/>
                  </a:lnTo>
                  <a:lnTo>
                    <a:pt x="7876" y="191383"/>
                  </a:lnTo>
                  <a:lnTo>
                    <a:pt x="6203" y="197121"/>
                  </a:lnTo>
                  <a:lnTo>
                    <a:pt x="4135" y="202852"/>
                  </a:lnTo>
                  <a:lnTo>
                    <a:pt x="2756" y="207625"/>
                  </a:lnTo>
                  <a:lnTo>
                    <a:pt x="1838" y="211759"/>
                  </a:lnTo>
                  <a:lnTo>
                    <a:pt x="1225" y="215467"/>
                  </a:lnTo>
                  <a:lnTo>
                    <a:pt x="816" y="219845"/>
                  </a:lnTo>
                  <a:lnTo>
                    <a:pt x="544" y="224668"/>
                  </a:lnTo>
                  <a:lnTo>
                    <a:pt x="242" y="234155"/>
                  </a:lnTo>
                  <a:lnTo>
                    <a:pt x="9" y="247983"/>
                  </a:lnTo>
                  <a:lnTo>
                    <a:pt x="0" y="25717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585"/>
            <p:cNvSpPr/>
            <p:nvPr/>
          </p:nvSpPr>
          <p:spPr>
            <a:xfrm>
              <a:off x="5995035" y="3955893"/>
              <a:ext cx="205741" cy="269124"/>
            </a:xfrm>
            <a:custGeom>
              <a:avLst/>
              <a:gdLst/>
              <a:ahLst/>
              <a:cxnLst/>
              <a:rect l="0" t="0" r="0" b="0"/>
              <a:pathLst>
                <a:path w="205741" h="269124">
                  <a:moveTo>
                    <a:pt x="77152" y="30319"/>
                  </a:moveTo>
                  <a:lnTo>
                    <a:pt x="60143" y="30319"/>
                  </a:lnTo>
                  <a:lnTo>
                    <a:pt x="55496" y="34870"/>
                  </a:lnTo>
                  <a:lnTo>
                    <a:pt x="53190" y="36211"/>
                  </a:lnTo>
                  <a:lnTo>
                    <a:pt x="48087" y="37700"/>
                  </a:lnTo>
                  <a:lnTo>
                    <a:pt x="46346" y="40002"/>
                  </a:lnTo>
                  <a:lnTo>
                    <a:pt x="44410" y="47640"/>
                  </a:lnTo>
                  <a:lnTo>
                    <a:pt x="41010" y="54845"/>
                  </a:lnTo>
                  <a:lnTo>
                    <a:pt x="36324" y="61222"/>
                  </a:lnTo>
                  <a:lnTo>
                    <a:pt x="31066" y="67231"/>
                  </a:lnTo>
                  <a:lnTo>
                    <a:pt x="25554" y="75617"/>
                  </a:lnTo>
                  <a:lnTo>
                    <a:pt x="22751" y="80520"/>
                  </a:lnTo>
                  <a:lnTo>
                    <a:pt x="20883" y="85694"/>
                  </a:lnTo>
                  <a:lnTo>
                    <a:pt x="19637" y="91048"/>
                  </a:lnTo>
                  <a:lnTo>
                    <a:pt x="18806" y="96523"/>
                  </a:lnTo>
                  <a:lnTo>
                    <a:pt x="17299" y="101125"/>
                  </a:lnTo>
                  <a:lnTo>
                    <a:pt x="13086" y="108779"/>
                  </a:lnTo>
                  <a:lnTo>
                    <a:pt x="10629" y="113105"/>
                  </a:lnTo>
                  <a:lnTo>
                    <a:pt x="5358" y="122993"/>
                  </a:lnTo>
                  <a:lnTo>
                    <a:pt x="2381" y="131198"/>
                  </a:lnTo>
                  <a:lnTo>
                    <a:pt x="1058" y="138972"/>
                  </a:lnTo>
                  <a:lnTo>
                    <a:pt x="706" y="143712"/>
                  </a:lnTo>
                  <a:lnTo>
                    <a:pt x="470" y="148777"/>
                  </a:lnTo>
                  <a:lnTo>
                    <a:pt x="209" y="159484"/>
                  </a:lnTo>
                  <a:lnTo>
                    <a:pt x="0" y="220568"/>
                  </a:lnTo>
                  <a:lnTo>
                    <a:pt x="952" y="223827"/>
                  </a:lnTo>
                  <a:lnTo>
                    <a:pt x="4551" y="229987"/>
                  </a:lnTo>
                  <a:lnTo>
                    <a:pt x="9325" y="235901"/>
                  </a:lnTo>
                  <a:lnTo>
                    <a:pt x="11931" y="238811"/>
                  </a:lnTo>
                  <a:lnTo>
                    <a:pt x="14621" y="240751"/>
                  </a:lnTo>
                  <a:lnTo>
                    <a:pt x="20151" y="242907"/>
                  </a:lnTo>
                  <a:lnTo>
                    <a:pt x="25783" y="246405"/>
                  </a:lnTo>
                  <a:lnTo>
                    <a:pt x="28619" y="248672"/>
                  </a:lnTo>
                  <a:lnTo>
                    <a:pt x="31461" y="250182"/>
                  </a:lnTo>
                  <a:lnTo>
                    <a:pt x="37160" y="251861"/>
                  </a:lnTo>
                  <a:lnTo>
                    <a:pt x="42868" y="255147"/>
                  </a:lnTo>
                  <a:lnTo>
                    <a:pt x="45724" y="257357"/>
                  </a:lnTo>
                  <a:lnTo>
                    <a:pt x="49532" y="258830"/>
                  </a:lnTo>
                  <a:lnTo>
                    <a:pt x="53976" y="259812"/>
                  </a:lnTo>
                  <a:lnTo>
                    <a:pt x="58844" y="260467"/>
                  </a:lnTo>
                  <a:lnTo>
                    <a:pt x="63042" y="260904"/>
                  </a:lnTo>
                  <a:lnTo>
                    <a:pt x="66793" y="261195"/>
                  </a:lnTo>
                  <a:lnTo>
                    <a:pt x="70246" y="261389"/>
                  </a:lnTo>
                  <a:lnTo>
                    <a:pt x="74453" y="262471"/>
                  </a:lnTo>
                  <a:lnTo>
                    <a:pt x="79163" y="264144"/>
                  </a:lnTo>
                  <a:lnTo>
                    <a:pt x="84208" y="266213"/>
                  </a:lnTo>
                  <a:lnTo>
                    <a:pt x="88523" y="267591"/>
                  </a:lnTo>
                  <a:lnTo>
                    <a:pt x="92353" y="268511"/>
                  </a:lnTo>
                  <a:lnTo>
                    <a:pt x="95858" y="269123"/>
                  </a:lnTo>
                  <a:lnTo>
                    <a:pt x="100101" y="268580"/>
                  </a:lnTo>
                  <a:lnTo>
                    <a:pt x="104834" y="267264"/>
                  </a:lnTo>
                  <a:lnTo>
                    <a:pt x="109894" y="265435"/>
                  </a:lnTo>
                  <a:lnTo>
                    <a:pt x="114220" y="264216"/>
                  </a:lnTo>
                  <a:lnTo>
                    <a:pt x="118056" y="263402"/>
                  </a:lnTo>
                  <a:lnTo>
                    <a:pt x="121567" y="262861"/>
                  </a:lnTo>
                  <a:lnTo>
                    <a:pt x="125812" y="261547"/>
                  </a:lnTo>
                  <a:lnTo>
                    <a:pt x="130547" y="259719"/>
                  </a:lnTo>
                  <a:lnTo>
                    <a:pt x="135609" y="257547"/>
                  </a:lnTo>
                  <a:lnTo>
                    <a:pt x="139936" y="256099"/>
                  </a:lnTo>
                  <a:lnTo>
                    <a:pt x="143773" y="255134"/>
                  </a:lnTo>
                  <a:lnTo>
                    <a:pt x="147283" y="254491"/>
                  </a:lnTo>
                  <a:lnTo>
                    <a:pt x="150576" y="253109"/>
                  </a:lnTo>
                  <a:lnTo>
                    <a:pt x="156775" y="249034"/>
                  </a:lnTo>
                  <a:lnTo>
                    <a:pt x="162705" y="244049"/>
                  </a:lnTo>
                  <a:lnTo>
                    <a:pt x="165620" y="241385"/>
                  </a:lnTo>
                  <a:lnTo>
                    <a:pt x="169468" y="238657"/>
                  </a:lnTo>
                  <a:lnTo>
                    <a:pt x="173938" y="235886"/>
                  </a:lnTo>
                  <a:lnTo>
                    <a:pt x="178824" y="233086"/>
                  </a:lnTo>
                  <a:lnTo>
                    <a:pt x="182081" y="230268"/>
                  </a:lnTo>
                  <a:lnTo>
                    <a:pt x="184252" y="227436"/>
                  </a:lnTo>
                  <a:lnTo>
                    <a:pt x="200272" y="195549"/>
                  </a:lnTo>
                  <a:lnTo>
                    <a:pt x="202095" y="190955"/>
                  </a:lnTo>
                  <a:lnTo>
                    <a:pt x="204119" y="183310"/>
                  </a:lnTo>
                  <a:lnTo>
                    <a:pt x="204660" y="178986"/>
                  </a:lnTo>
                  <a:lnTo>
                    <a:pt x="205019" y="174198"/>
                  </a:lnTo>
                  <a:lnTo>
                    <a:pt x="205260" y="169101"/>
                  </a:lnTo>
                  <a:lnTo>
                    <a:pt x="205526" y="158357"/>
                  </a:lnTo>
                  <a:lnTo>
                    <a:pt x="205740" y="67466"/>
                  </a:lnTo>
                  <a:lnTo>
                    <a:pt x="204787" y="61751"/>
                  </a:lnTo>
                  <a:lnTo>
                    <a:pt x="203199" y="56036"/>
                  </a:lnTo>
                  <a:lnTo>
                    <a:pt x="201189" y="50321"/>
                  </a:lnTo>
                  <a:lnTo>
                    <a:pt x="198896" y="45559"/>
                  </a:lnTo>
                  <a:lnTo>
                    <a:pt x="193808" y="37727"/>
                  </a:lnTo>
                  <a:lnTo>
                    <a:pt x="188372" y="31072"/>
                  </a:lnTo>
                  <a:lnTo>
                    <a:pt x="182780" y="24938"/>
                  </a:lnTo>
                  <a:lnTo>
                    <a:pt x="174277" y="16131"/>
                  </a:lnTo>
                  <a:lnTo>
                    <a:pt x="168579" y="10361"/>
                  </a:lnTo>
                  <a:lnTo>
                    <a:pt x="165726" y="8441"/>
                  </a:lnTo>
                  <a:lnTo>
                    <a:pt x="160016" y="6308"/>
                  </a:lnTo>
                  <a:lnTo>
                    <a:pt x="156207" y="4786"/>
                  </a:lnTo>
                  <a:lnTo>
                    <a:pt x="151763" y="2820"/>
                  </a:lnTo>
                  <a:lnTo>
                    <a:pt x="146895" y="556"/>
                  </a:lnTo>
                  <a:lnTo>
                    <a:pt x="141745" y="0"/>
                  </a:lnTo>
                  <a:lnTo>
                    <a:pt x="136407" y="581"/>
                  </a:lnTo>
                  <a:lnTo>
                    <a:pt x="130943" y="1922"/>
                  </a:lnTo>
                  <a:lnTo>
                    <a:pt x="125395" y="2815"/>
                  </a:lnTo>
                  <a:lnTo>
                    <a:pt x="119792" y="3411"/>
                  </a:lnTo>
                  <a:lnTo>
                    <a:pt x="114151" y="3807"/>
                  </a:lnTo>
                  <a:lnTo>
                    <a:pt x="108485" y="5024"/>
                  </a:lnTo>
                  <a:lnTo>
                    <a:pt x="102804" y="6789"/>
                  </a:lnTo>
                  <a:lnTo>
                    <a:pt x="97110" y="8917"/>
                  </a:lnTo>
                  <a:lnTo>
                    <a:pt x="92363" y="11289"/>
                  </a:lnTo>
                  <a:lnTo>
                    <a:pt x="88245" y="13822"/>
                  </a:lnTo>
                  <a:lnTo>
                    <a:pt x="84547" y="16464"/>
                  </a:lnTo>
                  <a:lnTo>
                    <a:pt x="80177" y="19177"/>
                  </a:lnTo>
                  <a:lnTo>
                    <a:pt x="75359" y="21939"/>
                  </a:lnTo>
                  <a:lnTo>
                    <a:pt x="70241" y="24732"/>
                  </a:lnTo>
                  <a:lnTo>
                    <a:pt x="65877" y="27547"/>
                  </a:lnTo>
                  <a:lnTo>
                    <a:pt x="62016" y="30376"/>
                  </a:lnTo>
                  <a:lnTo>
                    <a:pt x="58488" y="33214"/>
                  </a:lnTo>
                  <a:lnTo>
                    <a:pt x="55185" y="35107"/>
                  </a:lnTo>
                  <a:lnTo>
                    <a:pt x="52030" y="36368"/>
                  </a:lnTo>
                  <a:lnTo>
                    <a:pt x="42862" y="3889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586"/>
            <p:cNvSpPr/>
            <p:nvPr/>
          </p:nvSpPr>
          <p:spPr>
            <a:xfrm>
              <a:off x="6912292" y="3960495"/>
              <a:ext cx="25366" cy="325756"/>
            </a:xfrm>
            <a:custGeom>
              <a:avLst/>
              <a:gdLst/>
              <a:ahLst/>
              <a:cxnLst/>
              <a:rect l="0" t="0" r="0" b="0"/>
              <a:pathLst>
                <a:path w="25366" h="325756">
                  <a:moveTo>
                    <a:pt x="17145" y="0"/>
                  </a:moveTo>
                  <a:lnTo>
                    <a:pt x="17145" y="33243"/>
                  </a:lnTo>
                  <a:lnTo>
                    <a:pt x="18098" y="39307"/>
                  </a:lnTo>
                  <a:lnTo>
                    <a:pt x="19685" y="46207"/>
                  </a:lnTo>
                  <a:lnTo>
                    <a:pt x="21696" y="53665"/>
                  </a:lnTo>
                  <a:lnTo>
                    <a:pt x="23037" y="61494"/>
                  </a:lnTo>
                  <a:lnTo>
                    <a:pt x="23930" y="69571"/>
                  </a:lnTo>
                  <a:lnTo>
                    <a:pt x="24526" y="77813"/>
                  </a:lnTo>
                  <a:lnTo>
                    <a:pt x="24924" y="85213"/>
                  </a:lnTo>
                  <a:lnTo>
                    <a:pt x="25365" y="98514"/>
                  </a:lnTo>
                  <a:lnTo>
                    <a:pt x="24530" y="105681"/>
                  </a:lnTo>
                  <a:lnTo>
                    <a:pt x="23021" y="113317"/>
                  </a:lnTo>
                  <a:lnTo>
                    <a:pt x="21063" y="121264"/>
                  </a:lnTo>
                  <a:lnTo>
                    <a:pt x="19756" y="130373"/>
                  </a:lnTo>
                  <a:lnTo>
                    <a:pt x="18886" y="140255"/>
                  </a:lnTo>
                  <a:lnTo>
                    <a:pt x="18306" y="150653"/>
                  </a:lnTo>
                  <a:lnTo>
                    <a:pt x="16967" y="160443"/>
                  </a:lnTo>
                  <a:lnTo>
                    <a:pt x="15121" y="169827"/>
                  </a:lnTo>
                  <a:lnTo>
                    <a:pt x="12938" y="178940"/>
                  </a:lnTo>
                  <a:lnTo>
                    <a:pt x="11483" y="187873"/>
                  </a:lnTo>
                  <a:lnTo>
                    <a:pt x="10513" y="196686"/>
                  </a:lnTo>
                  <a:lnTo>
                    <a:pt x="9866" y="205419"/>
                  </a:lnTo>
                  <a:lnTo>
                    <a:pt x="9435" y="214099"/>
                  </a:lnTo>
                  <a:lnTo>
                    <a:pt x="8956" y="231362"/>
                  </a:lnTo>
                  <a:lnTo>
                    <a:pt x="7876" y="239966"/>
                  </a:lnTo>
                  <a:lnTo>
                    <a:pt x="6203" y="248560"/>
                  </a:lnTo>
                  <a:lnTo>
                    <a:pt x="4136" y="257146"/>
                  </a:lnTo>
                  <a:lnTo>
                    <a:pt x="2757" y="264776"/>
                  </a:lnTo>
                  <a:lnTo>
                    <a:pt x="1838" y="271767"/>
                  </a:lnTo>
                  <a:lnTo>
                    <a:pt x="1225" y="278333"/>
                  </a:lnTo>
                  <a:lnTo>
                    <a:pt x="544" y="288168"/>
                  </a:lnTo>
                  <a:lnTo>
                    <a:pt x="242" y="296667"/>
                  </a:lnTo>
                  <a:lnTo>
                    <a:pt x="7" y="317527"/>
                  </a:lnTo>
                  <a:lnTo>
                    <a:pt x="0" y="32575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587"/>
            <p:cNvSpPr/>
            <p:nvPr/>
          </p:nvSpPr>
          <p:spPr>
            <a:xfrm>
              <a:off x="7092432" y="3943350"/>
              <a:ext cx="217997" cy="299888"/>
            </a:xfrm>
            <a:custGeom>
              <a:avLst/>
              <a:gdLst/>
              <a:ahLst/>
              <a:cxnLst/>
              <a:rect l="0" t="0" r="0" b="0"/>
              <a:pathLst>
                <a:path w="217997" h="299888">
                  <a:moveTo>
                    <a:pt x="68462" y="34290"/>
                  </a:moveTo>
                  <a:lnTo>
                    <a:pt x="68462" y="29739"/>
                  </a:lnTo>
                  <a:lnTo>
                    <a:pt x="67510" y="28398"/>
                  </a:lnTo>
                  <a:lnTo>
                    <a:pt x="65923" y="27505"/>
                  </a:lnTo>
                  <a:lnTo>
                    <a:pt x="61082" y="26070"/>
                  </a:lnTo>
                  <a:lnTo>
                    <a:pt x="57880" y="28414"/>
                  </a:lnTo>
                  <a:lnTo>
                    <a:pt x="52614" y="33129"/>
                  </a:lnTo>
                  <a:lnTo>
                    <a:pt x="52181" y="34468"/>
                  </a:lnTo>
                  <a:lnTo>
                    <a:pt x="51701" y="38496"/>
                  </a:lnTo>
                  <a:lnTo>
                    <a:pt x="50621" y="40904"/>
                  </a:lnTo>
                  <a:lnTo>
                    <a:pt x="44550" y="49796"/>
                  </a:lnTo>
                  <a:lnTo>
                    <a:pt x="39420" y="58962"/>
                  </a:lnTo>
                  <a:lnTo>
                    <a:pt x="31176" y="74832"/>
                  </a:lnTo>
                  <a:lnTo>
                    <a:pt x="14159" y="108632"/>
                  </a:lnTo>
                  <a:lnTo>
                    <a:pt x="12257" y="115284"/>
                  </a:lnTo>
                  <a:lnTo>
                    <a:pt x="10990" y="122575"/>
                  </a:lnTo>
                  <a:lnTo>
                    <a:pt x="10145" y="130294"/>
                  </a:lnTo>
                  <a:lnTo>
                    <a:pt x="8629" y="138298"/>
                  </a:lnTo>
                  <a:lnTo>
                    <a:pt x="6666" y="146491"/>
                  </a:lnTo>
                  <a:lnTo>
                    <a:pt x="4406" y="154810"/>
                  </a:lnTo>
                  <a:lnTo>
                    <a:pt x="2897" y="162262"/>
                  </a:lnTo>
                  <a:lnTo>
                    <a:pt x="1893" y="169134"/>
                  </a:lnTo>
                  <a:lnTo>
                    <a:pt x="1222" y="175621"/>
                  </a:lnTo>
                  <a:lnTo>
                    <a:pt x="776" y="181851"/>
                  </a:lnTo>
                  <a:lnTo>
                    <a:pt x="479" y="187909"/>
                  </a:lnTo>
                  <a:lnTo>
                    <a:pt x="147" y="200672"/>
                  </a:lnTo>
                  <a:lnTo>
                    <a:pt x="0" y="215870"/>
                  </a:lnTo>
                  <a:lnTo>
                    <a:pt x="914" y="222971"/>
                  </a:lnTo>
                  <a:lnTo>
                    <a:pt x="2475" y="229610"/>
                  </a:lnTo>
                  <a:lnTo>
                    <a:pt x="4468" y="235940"/>
                  </a:lnTo>
                  <a:lnTo>
                    <a:pt x="6750" y="242066"/>
                  </a:lnTo>
                  <a:lnTo>
                    <a:pt x="9223" y="248055"/>
                  </a:lnTo>
                  <a:lnTo>
                    <a:pt x="11825" y="253952"/>
                  </a:lnTo>
                  <a:lnTo>
                    <a:pt x="14715" y="263045"/>
                  </a:lnTo>
                  <a:lnTo>
                    <a:pt x="15486" y="266803"/>
                  </a:lnTo>
                  <a:lnTo>
                    <a:pt x="17905" y="270261"/>
                  </a:lnTo>
                  <a:lnTo>
                    <a:pt x="21422" y="273519"/>
                  </a:lnTo>
                  <a:lnTo>
                    <a:pt x="25673" y="276643"/>
                  </a:lnTo>
                  <a:lnTo>
                    <a:pt x="29458" y="279679"/>
                  </a:lnTo>
                  <a:lnTo>
                    <a:pt x="36204" y="285591"/>
                  </a:lnTo>
                  <a:lnTo>
                    <a:pt x="42379" y="291395"/>
                  </a:lnTo>
                  <a:lnTo>
                    <a:pt x="45358" y="294275"/>
                  </a:lnTo>
                  <a:lnTo>
                    <a:pt x="48297" y="296196"/>
                  </a:lnTo>
                  <a:lnTo>
                    <a:pt x="54103" y="298330"/>
                  </a:lnTo>
                  <a:lnTo>
                    <a:pt x="57936" y="298899"/>
                  </a:lnTo>
                  <a:lnTo>
                    <a:pt x="62397" y="299279"/>
                  </a:lnTo>
                  <a:lnTo>
                    <a:pt x="67277" y="299531"/>
                  </a:lnTo>
                  <a:lnTo>
                    <a:pt x="77778" y="299812"/>
                  </a:lnTo>
                  <a:lnTo>
                    <a:pt x="83246" y="299887"/>
                  </a:lnTo>
                  <a:lnTo>
                    <a:pt x="87842" y="298985"/>
                  </a:lnTo>
                  <a:lnTo>
                    <a:pt x="91861" y="297431"/>
                  </a:lnTo>
                  <a:lnTo>
                    <a:pt x="95492" y="295442"/>
                  </a:lnTo>
                  <a:lnTo>
                    <a:pt x="109703" y="288092"/>
                  </a:lnTo>
                  <a:lnTo>
                    <a:pt x="125978" y="279882"/>
                  </a:lnTo>
                  <a:lnTo>
                    <a:pt x="130619" y="276123"/>
                  </a:lnTo>
                  <a:lnTo>
                    <a:pt x="134665" y="271712"/>
                  </a:lnTo>
                  <a:lnTo>
                    <a:pt x="138315" y="266866"/>
                  </a:lnTo>
                  <a:lnTo>
                    <a:pt x="142654" y="261730"/>
                  </a:lnTo>
                  <a:lnTo>
                    <a:pt x="147450" y="256402"/>
                  </a:lnTo>
                  <a:lnTo>
                    <a:pt x="157861" y="245401"/>
                  </a:lnTo>
                  <a:lnTo>
                    <a:pt x="168837" y="234162"/>
                  </a:lnTo>
                  <a:lnTo>
                    <a:pt x="173479" y="227545"/>
                  </a:lnTo>
                  <a:lnTo>
                    <a:pt x="177526" y="220277"/>
                  </a:lnTo>
                  <a:lnTo>
                    <a:pt x="190865" y="192630"/>
                  </a:lnTo>
                  <a:lnTo>
                    <a:pt x="193879" y="185570"/>
                  </a:lnTo>
                  <a:lnTo>
                    <a:pt x="196841" y="178006"/>
                  </a:lnTo>
                  <a:lnTo>
                    <a:pt x="202672" y="161981"/>
                  </a:lnTo>
                  <a:lnTo>
                    <a:pt x="217040" y="119897"/>
                  </a:lnTo>
                  <a:lnTo>
                    <a:pt x="217996" y="112316"/>
                  </a:lnTo>
                  <a:lnTo>
                    <a:pt x="217683" y="105357"/>
                  </a:lnTo>
                  <a:lnTo>
                    <a:pt x="216520" y="98813"/>
                  </a:lnTo>
                  <a:lnTo>
                    <a:pt x="214793" y="92545"/>
                  </a:lnTo>
                  <a:lnTo>
                    <a:pt x="212688" y="86462"/>
                  </a:lnTo>
                  <a:lnTo>
                    <a:pt x="210333" y="80501"/>
                  </a:lnTo>
                  <a:lnTo>
                    <a:pt x="207810" y="74622"/>
                  </a:lnTo>
                  <a:lnTo>
                    <a:pt x="202467" y="63010"/>
                  </a:lnTo>
                  <a:lnTo>
                    <a:pt x="196918" y="54040"/>
                  </a:lnTo>
                  <a:lnTo>
                    <a:pt x="190324" y="45925"/>
                  </a:lnTo>
                  <a:lnTo>
                    <a:pt x="185898" y="41094"/>
                  </a:lnTo>
                  <a:lnTo>
                    <a:pt x="173109" y="27733"/>
                  </a:lnTo>
                  <a:lnTo>
                    <a:pt x="169658" y="24204"/>
                  </a:lnTo>
                  <a:lnTo>
                    <a:pt x="165454" y="21851"/>
                  </a:lnTo>
                  <a:lnTo>
                    <a:pt x="160746" y="20282"/>
                  </a:lnTo>
                  <a:lnTo>
                    <a:pt x="155703" y="19236"/>
                  </a:lnTo>
                  <a:lnTo>
                    <a:pt x="151387" y="17586"/>
                  </a:lnTo>
                  <a:lnTo>
                    <a:pt x="147558" y="15534"/>
                  </a:lnTo>
                  <a:lnTo>
                    <a:pt x="144053" y="13213"/>
                  </a:lnTo>
                  <a:lnTo>
                    <a:pt x="139811" y="11666"/>
                  </a:lnTo>
                  <a:lnTo>
                    <a:pt x="135078" y="10635"/>
                  </a:lnTo>
                  <a:lnTo>
                    <a:pt x="130017" y="9948"/>
                  </a:lnTo>
                  <a:lnTo>
                    <a:pt x="125692" y="8537"/>
                  </a:lnTo>
                  <a:lnTo>
                    <a:pt x="121855" y="6643"/>
                  </a:lnTo>
                  <a:lnTo>
                    <a:pt x="115053" y="2952"/>
                  </a:lnTo>
                  <a:lnTo>
                    <a:pt x="111905" y="1968"/>
                  </a:lnTo>
                  <a:lnTo>
                    <a:pt x="102752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588"/>
            <p:cNvSpPr/>
            <p:nvPr/>
          </p:nvSpPr>
          <p:spPr>
            <a:xfrm>
              <a:off x="7889557" y="3969067"/>
              <a:ext cx="25719" cy="308611"/>
            </a:xfrm>
            <a:custGeom>
              <a:avLst/>
              <a:gdLst/>
              <a:ahLst/>
              <a:cxnLst/>
              <a:rect l="0" t="0" r="0" b="0"/>
              <a:pathLst>
                <a:path w="25719" h="308611">
                  <a:moveTo>
                    <a:pt x="25718" y="0"/>
                  </a:moveTo>
                  <a:lnTo>
                    <a:pt x="25718" y="130180"/>
                  </a:lnTo>
                  <a:lnTo>
                    <a:pt x="24766" y="138222"/>
                  </a:lnTo>
                  <a:lnTo>
                    <a:pt x="23178" y="146441"/>
                  </a:lnTo>
                  <a:lnTo>
                    <a:pt x="21167" y="154777"/>
                  </a:lnTo>
                  <a:lnTo>
                    <a:pt x="19826" y="162240"/>
                  </a:lnTo>
                  <a:lnTo>
                    <a:pt x="18933" y="169120"/>
                  </a:lnTo>
                  <a:lnTo>
                    <a:pt x="18337" y="175612"/>
                  </a:lnTo>
                  <a:lnTo>
                    <a:pt x="16987" y="182797"/>
                  </a:lnTo>
                  <a:lnTo>
                    <a:pt x="15134" y="190444"/>
                  </a:lnTo>
                  <a:lnTo>
                    <a:pt x="12948" y="198401"/>
                  </a:lnTo>
                  <a:lnTo>
                    <a:pt x="11489" y="205610"/>
                  </a:lnTo>
                  <a:lnTo>
                    <a:pt x="10517" y="212321"/>
                  </a:lnTo>
                  <a:lnTo>
                    <a:pt x="9869" y="218699"/>
                  </a:lnTo>
                  <a:lnTo>
                    <a:pt x="9437" y="224858"/>
                  </a:lnTo>
                  <a:lnTo>
                    <a:pt x="9149" y="230867"/>
                  </a:lnTo>
                  <a:lnTo>
                    <a:pt x="8829" y="242625"/>
                  </a:lnTo>
                  <a:lnTo>
                    <a:pt x="8687" y="254201"/>
                  </a:lnTo>
                  <a:lnTo>
                    <a:pt x="7695" y="259955"/>
                  </a:lnTo>
                  <a:lnTo>
                    <a:pt x="6083" y="265696"/>
                  </a:lnTo>
                  <a:lnTo>
                    <a:pt x="4056" y="271428"/>
                  </a:lnTo>
                  <a:lnTo>
                    <a:pt x="2704" y="276202"/>
                  </a:lnTo>
                  <a:lnTo>
                    <a:pt x="1803" y="280337"/>
                  </a:lnTo>
                  <a:lnTo>
                    <a:pt x="1203" y="284047"/>
                  </a:lnTo>
                  <a:lnTo>
                    <a:pt x="535" y="290708"/>
                  </a:lnTo>
                  <a:lnTo>
                    <a:pt x="158" y="299813"/>
                  </a:lnTo>
                  <a:lnTo>
                    <a:pt x="0" y="30861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589"/>
            <p:cNvSpPr/>
            <p:nvPr/>
          </p:nvSpPr>
          <p:spPr>
            <a:xfrm>
              <a:off x="8078153" y="3943350"/>
              <a:ext cx="195825" cy="274286"/>
            </a:xfrm>
            <a:custGeom>
              <a:avLst/>
              <a:gdLst/>
              <a:ahLst/>
              <a:cxnLst/>
              <a:rect l="0" t="0" r="0" b="0"/>
              <a:pathLst>
                <a:path w="195825" h="274286">
                  <a:moveTo>
                    <a:pt x="60006" y="25717"/>
                  </a:moveTo>
                  <a:lnTo>
                    <a:pt x="43224" y="25717"/>
                  </a:lnTo>
                  <a:lnTo>
                    <a:pt x="38419" y="30268"/>
                  </a:lnTo>
                  <a:lnTo>
                    <a:pt x="35512" y="33098"/>
                  </a:lnTo>
                  <a:lnTo>
                    <a:pt x="32293" y="38840"/>
                  </a:lnTo>
                  <a:lnTo>
                    <a:pt x="28639" y="46789"/>
                  </a:lnTo>
                  <a:lnTo>
                    <a:pt x="27016" y="53498"/>
                  </a:lnTo>
                  <a:lnTo>
                    <a:pt x="25629" y="57572"/>
                  </a:lnTo>
                  <a:lnTo>
                    <a:pt x="23754" y="62194"/>
                  </a:lnTo>
                  <a:lnTo>
                    <a:pt x="21551" y="67180"/>
                  </a:lnTo>
                  <a:lnTo>
                    <a:pt x="16562" y="77800"/>
                  </a:lnTo>
                  <a:lnTo>
                    <a:pt x="5600" y="100140"/>
                  </a:lnTo>
                  <a:lnTo>
                    <a:pt x="3733" y="105812"/>
                  </a:lnTo>
                  <a:lnTo>
                    <a:pt x="2488" y="111499"/>
                  </a:lnTo>
                  <a:lnTo>
                    <a:pt x="1659" y="117195"/>
                  </a:lnTo>
                  <a:lnTo>
                    <a:pt x="1105" y="122897"/>
                  </a:lnTo>
                  <a:lnTo>
                    <a:pt x="737" y="128604"/>
                  </a:lnTo>
                  <a:lnTo>
                    <a:pt x="491" y="134313"/>
                  </a:lnTo>
                  <a:lnTo>
                    <a:pt x="218" y="145737"/>
                  </a:lnTo>
                  <a:lnTo>
                    <a:pt x="0" y="224402"/>
                  </a:lnTo>
                  <a:lnTo>
                    <a:pt x="953" y="228659"/>
                  </a:lnTo>
                  <a:lnTo>
                    <a:pt x="2540" y="233402"/>
                  </a:lnTo>
                  <a:lnTo>
                    <a:pt x="4550" y="238469"/>
                  </a:lnTo>
                  <a:lnTo>
                    <a:pt x="9324" y="246638"/>
                  </a:lnTo>
                  <a:lnTo>
                    <a:pt x="14621" y="253444"/>
                  </a:lnTo>
                  <a:lnTo>
                    <a:pt x="20151" y="259644"/>
                  </a:lnTo>
                  <a:lnTo>
                    <a:pt x="22958" y="261678"/>
                  </a:lnTo>
                  <a:lnTo>
                    <a:pt x="28618" y="263939"/>
                  </a:lnTo>
                  <a:lnTo>
                    <a:pt x="34309" y="267484"/>
                  </a:lnTo>
                  <a:lnTo>
                    <a:pt x="37160" y="269762"/>
                  </a:lnTo>
                  <a:lnTo>
                    <a:pt x="40013" y="271281"/>
                  </a:lnTo>
                  <a:lnTo>
                    <a:pt x="45723" y="272969"/>
                  </a:lnTo>
                  <a:lnTo>
                    <a:pt x="49532" y="273419"/>
                  </a:lnTo>
                  <a:lnTo>
                    <a:pt x="53976" y="273720"/>
                  </a:lnTo>
                  <a:lnTo>
                    <a:pt x="63041" y="274053"/>
                  </a:lnTo>
                  <a:lnTo>
                    <a:pt x="70245" y="274201"/>
                  </a:lnTo>
                  <a:lnTo>
                    <a:pt x="84208" y="274285"/>
                  </a:lnTo>
                  <a:lnTo>
                    <a:pt x="88523" y="273344"/>
                  </a:lnTo>
                  <a:lnTo>
                    <a:pt x="92352" y="271764"/>
                  </a:lnTo>
                  <a:lnTo>
                    <a:pt x="95858" y="269758"/>
                  </a:lnTo>
                  <a:lnTo>
                    <a:pt x="100100" y="268421"/>
                  </a:lnTo>
                  <a:lnTo>
                    <a:pt x="104833" y="267530"/>
                  </a:lnTo>
                  <a:lnTo>
                    <a:pt x="109892" y="266936"/>
                  </a:lnTo>
                  <a:lnTo>
                    <a:pt x="114219" y="265587"/>
                  </a:lnTo>
                  <a:lnTo>
                    <a:pt x="118056" y="263735"/>
                  </a:lnTo>
                  <a:lnTo>
                    <a:pt x="121566" y="261548"/>
                  </a:lnTo>
                  <a:lnTo>
                    <a:pt x="124859" y="258185"/>
                  </a:lnTo>
                  <a:lnTo>
                    <a:pt x="128007" y="254038"/>
                  </a:lnTo>
                  <a:lnTo>
                    <a:pt x="131057" y="249369"/>
                  </a:lnTo>
                  <a:lnTo>
                    <a:pt x="136988" y="241640"/>
                  </a:lnTo>
                  <a:lnTo>
                    <a:pt x="139901" y="238246"/>
                  </a:lnTo>
                  <a:lnTo>
                    <a:pt x="143751" y="234078"/>
                  </a:lnTo>
                  <a:lnTo>
                    <a:pt x="153106" y="224367"/>
                  </a:lnTo>
                  <a:lnTo>
                    <a:pt x="157316" y="219110"/>
                  </a:lnTo>
                  <a:lnTo>
                    <a:pt x="161075" y="213701"/>
                  </a:lnTo>
                  <a:lnTo>
                    <a:pt x="164532" y="208190"/>
                  </a:lnTo>
                  <a:lnTo>
                    <a:pt x="167790" y="203563"/>
                  </a:lnTo>
                  <a:lnTo>
                    <a:pt x="170915" y="199526"/>
                  </a:lnTo>
                  <a:lnTo>
                    <a:pt x="176927" y="191548"/>
                  </a:lnTo>
                  <a:lnTo>
                    <a:pt x="179863" y="186754"/>
                  </a:lnTo>
                  <a:lnTo>
                    <a:pt x="182774" y="181652"/>
                  </a:lnTo>
                  <a:lnTo>
                    <a:pt x="184713" y="176346"/>
                  </a:lnTo>
                  <a:lnTo>
                    <a:pt x="186007" y="170904"/>
                  </a:lnTo>
                  <a:lnTo>
                    <a:pt x="186869" y="165371"/>
                  </a:lnTo>
                  <a:lnTo>
                    <a:pt x="188397" y="159777"/>
                  </a:lnTo>
                  <a:lnTo>
                    <a:pt x="190367" y="154143"/>
                  </a:lnTo>
                  <a:lnTo>
                    <a:pt x="192635" y="148482"/>
                  </a:lnTo>
                  <a:lnTo>
                    <a:pt x="194145" y="142803"/>
                  </a:lnTo>
                  <a:lnTo>
                    <a:pt x="195152" y="137112"/>
                  </a:lnTo>
                  <a:lnTo>
                    <a:pt x="195824" y="131413"/>
                  </a:lnTo>
                  <a:lnTo>
                    <a:pt x="195318" y="126661"/>
                  </a:lnTo>
                  <a:lnTo>
                    <a:pt x="194029" y="122540"/>
                  </a:lnTo>
                  <a:lnTo>
                    <a:pt x="192218" y="118841"/>
                  </a:lnTo>
                  <a:lnTo>
                    <a:pt x="191010" y="114470"/>
                  </a:lnTo>
                  <a:lnTo>
                    <a:pt x="190205" y="109651"/>
                  </a:lnTo>
                  <a:lnTo>
                    <a:pt x="189667" y="104533"/>
                  </a:lnTo>
                  <a:lnTo>
                    <a:pt x="189071" y="96306"/>
                  </a:lnTo>
                  <a:lnTo>
                    <a:pt x="188912" y="92779"/>
                  </a:lnTo>
                  <a:lnTo>
                    <a:pt x="187854" y="88522"/>
                  </a:lnTo>
                  <a:lnTo>
                    <a:pt x="186196" y="83780"/>
                  </a:lnTo>
                  <a:lnTo>
                    <a:pt x="184138" y="78713"/>
                  </a:lnTo>
                  <a:lnTo>
                    <a:pt x="179311" y="70544"/>
                  </a:lnTo>
                  <a:lnTo>
                    <a:pt x="173991" y="62785"/>
                  </a:lnTo>
                  <a:lnTo>
                    <a:pt x="171238" y="58049"/>
                  </a:lnTo>
                  <a:lnTo>
                    <a:pt x="168451" y="52987"/>
                  </a:lnTo>
                  <a:lnTo>
                    <a:pt x="164688" y="48659"/>
                  </a:lnTo>
                  <a:lnTo>
                    <a:pt x="160274" y="44822"/>
                  </a:lnTo>
                  <a:lnTo>
                    <a:pt x="155427" y="41311"/>
                  </a:lnTo>
                  <a:lnTo>
                    <a:pt x="151242" y="38018"/>
                  </a:lnTo>
                  <a:lnTo>
                    <a:pt x="147500" y="34870"/>
                  </a:lnTo>
                  <a:lnTo>
                    <a:pt x="144054" y="31819"/>
                  </a:lnTo>
                  <a:lnTo>
                    <a:pt x="139850" y="28833"/>
                  </a:lnTo>
                  <a:lnTo>
                    <a:pt x="135144" y="25889"/>
                  </a:lnTo>
                  <a:lnTo>
                    <a:pt x="130101" y="22974"/>
                  </a:lnTo>
                  <a:lnTo>
                    <a:pt x="124833" y="21031"/>
                  </a:lnTo>
                  <a:lnTo>
                    <a:pt x="119417" y="19736"/>
                  </a:lnTo>
                  <a:lnTo>
                    <a:pt x="113901" y="18872"/>
                  </a:lnTo>
                  <a:lnTo>
                    <a:pt x="109272" y="17344"/>
                  </a:lnTo>
                  <a:lnTo>
                    <a:pt x="105232" y="15373"/>
                  </a:lnTo>
                  <a:lnTo>
                    <a:pt x="101587" y="13106"/>
                  </a:lnTo>
                  <a:lnTo>
                    <a:pt x="97251" y="11595"/>
                  </a:lnTo>
                  <a:lnTo>
                    <a:pt x="92457" y="10587"/>
                  </a:lnTo>
                  <a:lnTo>
                    <a:pt x="87355" y="9915"/>
                  </a:lnTo>
                  <a:lnTo>
                    <a:pt x="83001" y="8515"/>
                  </a:lnTo>
                  <a:lnTo>
                    <a:pt x="79146" y="6629"/>
                  </a:lnTo>
                  <a:lnTo>
                    <a:pt x="75625" y="4419"/>
                  </a:lnTo>
                  <a:lnTo>
                    <a:pt x="72323" y="2946"/>
                  </a:lnTo>
                  <a:lnTo>
                    <a:pt x="69170" y="1964"/>
                  </a:lnTo>
                  <a:lnTo>
                    <a:pt x="60006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590"/>
            <p:cNvSpPr/>
            <p:nvPr/>
          </p:nvSpPr>
          <p:spPr>
            <a:xfrm>
              <a:off x="3517582" y="4081735"/>
              <a:ext cx="56046" cy="58783"/>
            </a:xfrm>
            <a:custGeom>
              <a:avLst/>
              <a:gdLst/>
              <a:ahLst/>
              <a:cxnLst/>
              <a:rect l="0" t="0" r="0" b="0"/>
              <a:pathLst>
                <a:path w="56046" h="58783">
                  <a:moveTo>
                    <a:pt x="34290" y="41637"/>
                  </a:moveTo>
                  <a:lnTo>
                    <a:pt x="47382" y="41637"/>
                  </a:lnTo>
                  <a:lnTo>
                    <a:pt x="48734" y="42590"/>
                  </a:lnTo>
                  <a:lnTo>
                    <a:pt x="49634" y="44177"/>
                  </a:lnTo>
                  <a:lnTo>
                    <a:pt x="50234" y="46188"/>
                  </a:lnTo>
                  <a:lnTo>
                    <a:pt x="49682" y="47528"/>
                  </a:lnTo>
                  <a:lnTo>
                    <a:pt x="48361" y="48422"/>
                  </a:lnTo>
                  <a:lnTo>
                    <a:pt x="43184" y="50105"/>
                  </a:lnTo>
                  <a:lnTo>
                    <a:pt x="42125" y="50140"/>
                  </a:lnTo>
                  <a:lnTo>
                    <a:pt x="30959" y="50200"/>
                  </a:lnTo>
                  <a:lnTo>
                    <a:pt x="29212" y="49251"/>
                  </a:lnTo>
                  <a:lnTo>
                    <a:pt x="28047" y="47666"/>
                  </a:lnTo>
                  <a:lnTo>
                    <a:pt x="27271" y="45656"/>
                  </a:lnTo>
                  <a:lnTo>
                    <a:pt x="25800" y="44317"/>
                  </a:lnTo>
                  <a:lnTo>
                    <a:pt x="23868" y="43423"/>
                  </a:lnTo>
                  <a:lnTo>
                    <a:pt x="21627" y="42828"/>
                  </a:lnTo>
                  <a:lnTo>
                    <a:pt x="19180" y="41479"/>
                  </a:lnTo>
                  <a:lnTo>
                    <a:pt x="16597" y="39627"/>
                  </a:lnTo>
                  <a:lnTo>
                    <a:pt x="13922" y="37439"/>
                  </a:lnTo>
                  <a:lnTo>
                    <a:pt x="11187" y="35028"/>
                  </a:lnTo>
                  <a:lnTo>
                    <a:pt x="8410" y="32469"/>
                  </a:lnTo>
                  <a:lnTo>
                    <a:pt x="1661" y="26068"/>
                  </a:lnTo>
                  <a:lnTo>
                    <a:pt x="1108" y="24590"/>
                  </a:lnTo>
                  <a:lnTo>
                    <a:pt x="738" y="22652"/>
                  </a:lnTo>
                  <a:lnTo>
                    <a:pt x="146" y="17250"/>
                  </a:lnTo>
                  <a:lnTo>
                    <a:pt x="1050" y="15854"/>
                  </a:lnTo>
                  <a:lnTo>
                    <a:pt x="2605" y="13971"/>
                  </a:lnTo>
                  <a:lnTo>
                    <a:pt x="4594" y="11763"/>
                  </a:lnTo>
                  <a:lnTo>
                    <a:pt x="6873" y="10291"/>
                  </a:lnTo>
                  <a:lnTo>
                    <a:pt x="9344" y="9310"/>
                  </a:lnTo>
                  <a:lnTo>
                    <a:pt x="11945" y="8656"/>
                  </a:lnTo>
                  <a:lnTo>
                    <a:pt x="14631" y="8219"/>
                  </a:lnTo>
                  <a:lnTo>
                    <a:pt x="17373" y="7929"/>
                  </a:lnTo>
                  <a:lnTo>
                    <a:pt x="20155" y="7735"/>
                  </a:lnTo>
                  <a:lnTo>
                    <a:pt x="22009" y="6653"/>
                  </a:lnTo>
                  <a:lnTo>
                    <a:pt x="23245" y="4979"/>
                  </a:lnTo>
                  <a:lnTo>
                    <a:pt x="24069" y="2911"/>
                  </a:lnTo>
                  <a:lnTo>
                    <a:pt x="25571" y="1532"/>
                  </a:lnTo>
                  <a:lnTo>
                    <a:pt x="27525" y="613"/>
                  </a:lnTo>
                  <a:lnTo>
                    <a:pt x="29780" y="0"/>
                  </a:lnTo>
                  <a:lnTo>
                    <a:pt x="32236" y="544"/>
                  </a:lnTo>
                  <a:lnTo>
                    <a:pt x="34826" y="1859"/>
                  </a:lnTo>
                  <a:lnTo>
                    <a:pt x="37505" y="3689"/>
                  </a:lnTo>
                  <a:lnTo>
                    <a:pt x="40243" y="4908"/>
                  </a:lnTo>
                  <a:lnTo>
                    <a:pt x="43021" y="5721"/>
                  </a:lnTo>
                  <a:lnTo>
                    <a:pt x="49773" y="7026"/>
                  </a:lnTo>
                  <a:lnTo>
                    <a:pt x="51280" y="8085"/>
                  </a:lnTo>
                  <a:lnTo>
                    <a:pt x="53236" y="9745"/>
                  </a:lnTo>
                  <a:lnTo>
                    <a:pt x="55494" y="11803"/>
                  </a:lnTo>
                  <a:lnTo>
                    <a:pt x="56045" y="14128"/>
                  </a:lnTo>
                  <a:lnTo>
                    <a:pt x="55461" y="16630"/>
                  </a:lnTo>
                  <a:lnTo>
                    <a:pt x="54119" y="19251"/>
                  </a:lnTo>
                  <a:lnTo>
                    <a:pt x="53224" y="21950"/>
                  </a:lnTo>
                  <a:lnTo>
                    <a:pt x="52628" y="24703"/>
                  </a:lnTo>
                  <a:lnTo>
                    <a:pt x="52230" y="27490"/>
                  </a:lnTo>
                  <a:lnTo>
                    <a:pt x="51013" y="30301"/>
                  </a:lnTo>
                  <a:lnTo>
                    <a:pt x="49248" y="33127"/>
                  </a:lnTo>
                  <a:lnTo>
                    <a:pt x="47120" y="35964"/>
                  </a:lnTo>
                  <a:lnTo>
                    <a:pt x="44748" y="37855"/>
                  </a:lnTo>
                  <a:lnTo>
                    <a:pt x="42215" y="39116"/>
                  </a:lnTo>
                  <a:lnTo>
                    <a:pt x="39573" y="39956"/>
                  </a:lnTo>
                  <a:lnTo>
                    <a:pt x="36859" y="41469"/>
                  </a:lnTo>
                  <a:lnTo>
                    <a:pt x="34098" y="43430"/>
                  </a:lnTo>
                  <a:lnTo>
                    <a:pt x="27373" y="48871"/>
                  </a:lnTo>
                  <a:lnTo>
                    <a:pt x="25869" y="50269"/>
                  </a:lnTo>
                  <a:lnTo>
                    <a:pt x="21657" y="54364"/>
                  </a:lnTo>
                  <a:lnTo>
                    <a:pt x="19201" y="55837"/>
                  </a:lnTo>
                  <a:lnTo>
                    <a:pt x="16610" y="56818"/>
                  </a:lnTo>
                  <a:lnTo>
                    <a:pt x="10160" y="58394"/>
                  </a:lnTo>
                  <a:lnTo>
                    <a:pt x="8679" y="58523"/>
                  </a:lnTo>
                  <a:lnTo>
                    <a:pt x="6738" y="58610"/>
                  </a:lnTo>
                  <a:lnTo>
                    <a:pt x="0" y="5878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591"/>
            <p:cNvSpPr/>
            <p:nvPr/>
          </p:nvSpPr>
          <p:spPr>
            <a:xfrm>
              <a:off x="4511992" y="4097654"/>
              <a:ext cx="2541" cy="1"/>
            </a:xfrm>
            <a:custGeom>
              <a:avLst/>
              <a:gdLst/>
              <a:ahLst/>
              <a:cxnLst/>
              <a:rect l="0" t="0" r="0" b="0"/>
              <a:pathLst>
                <a:path w="2541" h="1">
                  <a:moveTo>
                    <a:pt x="0" y="0"/>
                  </a:moveTo>
                  <a:lnTo>
                    <a:pt x="2540" y="0"/>
                  </a:lnTo>
                  <a:close/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592"/>
            <p:cNvSpPr/>
            <p:nvPr/>
          </p:nvSpPr>
          <p:spPr>
            <a:xfrm>
              <a:off x="4469129" y="4080510"/>
              <a:ext cx="42861" cy="25718"/>
            </a:xfrm>
            <a:custGeom>
              <a:avLst/>
              <a:gdLst/>
              <a:ahLst/>
              <a:cxnLst/>
              <a:rect l="0" t="0" r="0" b="0"/>
              <a:pathLst>
                <a:path w="42861" h="25718">
                  <a:moveTo>
                    <a:pt x="0" y="25717"/>
                  </a:moveTo>
                  <a:lnTo>
                    <a:pt x="0" y="17249"/>
                  </a:lnTo>
                  <a:lnTo>
                    <a:pt x="4551" y="12625"/>
                  </a:lnTo>
                  <a:lnTo>
                    <a:pt x="6844" y="11274"/>
                  </a:lnTo>
                  <a:lnTo>
                    <a:pt x="9325" y="10373"/>
                  </a:lnTo>
                  <a:lnTo>
                    <a:pt x="15601" y="8928"/>
                  </a:lnTo>
                  <a:lnTo>
                    <a:pt x="17068" y="8809"/>
                  </a:lnTo>
                  <a:lnTo>
                    <a:pt x="18999" y="8730"/>
                  </a:lnTo>
                  <a:lnTo>
                    <a:pt x="21239" y="8677"/>
                  </a:lnTo>
                  <a:lnTo>
                    <a:pt x="23684" y="9595"/>
                  </a:lnTo>
                  <a:lnTo>
                    <a:pt x="26267" y="11159"/>
                  </a:lnTo>
                  <a:lnTo>
                    <a:pt x="32706" y="15962"/>
                  </a:lnTo>
                  <a:lnTo>
                    <a:pt x="34186" y="16356"/>
                  </a:lnTo>
                  <a:lnTo>
                    <a:pt x="36127" y="16619"/>
                  </a:lnTo>
                  <a:lnTo>
                    <a:pt x="42811" y="17141"/>
                  </a:lnTo>
                  <a:lnTo>
                    <a:pt x="42860" y="17144"/>
                  </a:lnTo>
                  <a:lnTo>
                    <a:pt x="38311" y="17144"/>
                  </a:lnTo>
                  <a:lnTo>
                    <a:pt x="36971" y="16192"/>
                  </a:lnTo>
                  <a:lnTo>
                    <a:pt x="36078" y="14605"/>
                  </a:lnTo>
                  <a:lnTo>
                    <a:pt x="34643" y="9764"/>
                  </a:lnTo>
                  <a:lnTo>
                    <a:pt x="33573" y="8414"/>
                  </a:lnTo>
                  <a:lnTo>
                    <a:pt x="31907" y="6562"/>
                  </a:lnTo>
                  <a:lnTo>
                    <a:pt x="25718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593"/>
            <p:cNvSpPr/>
            <p:nvPr/>
          </p:nvSpPr>
          <p:spPr>
            <a:xfrm>
              <a:off x="5437822" y="4071971"/>
              <a:ext cx="51329" cy="51297"/>
            </a:xfrm>
            <a:custGeom>
              <a:avLst/>
              <a:gdLst/>
              <a:ahLst/>
              <a:cxnLst/>
              <a:rect l="0" t="0" r="0" b="0"/>
              <a:pathLst>
                <a:path w="51329" h="51297">
                  <a:moveTo>
                    <a:pt x="17145" y="34256"/>
                  </a:moveTo>
                  <a:lnTo>
                    <a:pt x="25613" y="42724"/>
                  </a:lnTo>
                  <a:lnTo>
                    <a:pt x="25648" y="43711"/>
                  </a:lnTo>
                  <a:lnTo>
                    <a:pt x="25715" y="51045"/>
                  </a:lnTo>
                  <a:lnTo>
                    <a:pt x="24763" y="51164"/>
                  </a:lnTo>
                  <a:lnTo>
                    <a:pt x="23176" y="51243"/>
                  </a:lnTo>
                  <a:lnTo>
                    <a:pt x="21166" y="51296"/>
                  </a:lnTo>
                  <a:lnTo>
                    <a:pt x="19825" y="50378"/>
                  </a:lnTo>
                  <a:lnTo>
                    <a:pt x="18932" y="48814"/>
                  </a:lnTo>
                  <a:lnTo>
                    <a:pt x="17498" y="44011"/>
                  </a:lnTo>
                  <a:lnTo>
                    <a:pt x="17381" y="42664"/>
                  </a:lnTo>
                  <a:lnTo>
                    <a:pt x="17302" y="40814"/>
                  </a:lnTo>
                  <a:lnTo>
                    <a:pt x="17215" y="36218"/>
                  </a:lnTo>
                  <a:lnTo>
                    <a:pt x="17148" y="18770"/>
                  </a:lnTo>
                  <a:lnTo>
                    <a:pt x="18100" y="17265"/>
                  </a:lnTo>
                  <a:lnTo>
                    <a:pt x="19686" y="15308"/>
                  </a:lnTo>
                  <a:lnTo>
                    <a:pt x="21697" y="13052"/>
                  </a:lnTo>
                  <a:lnTo>
                    <a:pt x="23989" y="11547"/>
                  </a:lnTo>
                  <a:lnTo>
                    <a:pt x="26470" y="10544"/>
                  </a:lnTo>
                  <a:lnTo>
                    <a:pt x="29077" y="9876"/>
                  </a:lnTo>
                  <a:lnTo>
                    <a:pt x="30815" y="8477"/>
                  </a:lnTo>
                  <a:lnTo>
                    <a:pt x="31973" y="6593"/>
                  </a:lnTo>
                  <a:lnTo>
                    <a:pt x="33832" y="1275"/>
                  </a:lnTo>
                  <a:lnTo>
                    <a:pt x="34937" y="839"/>
                  </a:lnTo>
                  <a:lnTo>
                    <a:pt x="36627" y="548"/>
                  </a:lnTo>
                  <a:lnTo>
                    <a:pt x="42498" y="0"/>
                  </a:lnTo>
                  <a:lnTo>
                    <a:pt x="43572" y="942"/>
                  </a:lnTo>
                  <a:lnTo>
                    <a:pt x="51328" y="8434"/>
                  </a:lnTo>
                  <a:lnTo>
                    <a:pt x="50411" y="9422"/>
                  </a:lnTo>
                  <a:lnTo>
                    <a:pt x="39494" y="20461"/>
                  </a:lnTo>
                  <a:lnTo>
                    <a:pt x="36807" y="22202"/>
                  </a:lnTo>
                  <a:lnTo>
                    <a:pt x="34063" y="23363"/>
                  </a:lnTo>
                  <a:lnTo>
                    <a:pt x="31281" y="24136"/>
                  </a:lnTo>
                  <a:lnTo>
                    <a:pt x="28474" y="24652"/>
                  </a:lnTo>
                  <a:lnTo>
                    <a:pt x="25651" y="24996"/>
                  </a:lnTo>
                  <a:lnTo>
                    <a:pt x="18825" y="25548"/>
                  </a:lnTo>
                  <a:lnTo>
                    <a:pt x="17312" y="25593"/>
                  </a:lnTo>
                  <a:lnTo>
                    <a:pt x="0" y="2568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594"/>
            <p:cNvSpPr/>
            <p:nvPr/>
          </p:nvSpPr>
          <p:spPr>
            <a:xfrm>
              <a:off x="6458054" y="4080551"/>
              <a:ext cx="17042" cy="47741"/>
            </a:xfrm>
            <a:custGeom>
              <a:avLst/>
              <a:gdLst/>
              <a:ahLst/>
              <a:cxnLst/>
              <a:rect l="0" t="0" r="0" b="0"/>
              <a:pathLst>
                <a:path w="17042" h="47741">
                  <a:moveTo>
                    <a:pt x="8468" y="34249"/>
                  </a:moveTo>
                  <a:lnTo>
                    <a:pt x="0" y="34249"/>
                  </a:lnTo>
                  <a:lnTo>
                    <a:pt x="8117" y="34249"/>
                  </a:lnTo>
                  <a:lnTo>
                    <a:pt x="9187" y="35201"/>
                  </a:lnTo>
                  <a:lnTo>
                    <a:pt x="16880" y="42664"/>
                  </a:lnTo>
                  <a:lnTo>
                    <a:pt x="16933" y="42717"/>
                  </a:lnTo>
                  <a:lnTo>
                    <a:pt x="16969" y="43704"/>
                  </a:lnTo>
                  <a:lnTo>
                    <a:pt x="17020" y="47740"/>
                  </a:lnTo>
                  <a:lnTo>
                    <a:pt x="17041" y="38344"/>
                  </a:lnTo>
                  <a:lnTo>
                    <a:pt x="16088" y="36026"/>
                  </a:lnTo>
                  <a:lnTo>
                    <a:pt x="14500" y="33529"/>
                  </a:lnTo>
                  <a:lnTo>
                    <a:pt x="12490" y="30911"/>
                  </a:lnTo>
                  <a:lnTo>
                    <a:pt x="11149" y="28214"/>
                  </a:lnTo>
                  <a:lnTo>
                    <a:pt x="10255" y="25463"/>
                  </a:lnTo>
                  <a:lnTo>
                    <a:pt x="8821" y="18754"/>
                  </a:lnTo>
                  <a:lnTo>
                    <a:pt x="8703" y="17252"/>
                  </a:lnTo>
                  <a:lnTo>
                    <a:pt x="8625" y="15297"/>
                  </a:lnTo>
                  <a:lnTo>
                    <a:pt x="8572" y="13042"/>
                  </a:lnTo>
                  <a:lnTo>
                    <a:pt x="9490" y="10586"/>
                  </a:lnTo>
                  <a:lnTo>
                    <a:pt x="11055" y="7996"/>
                  </a:lnTo>
                  <a:lnTo>
                    <a:pt x="17010" y="0"/>
                  </a:lnTo>
                  <a:lnTo>
                    <a:pt x="17041" y="25676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595"/>
            <p:cNvSpPr/>
            <p:nvPr/>
          </p:nvSpPr>
          <p:spPr>
            <a:xfrm>
              <a:off x="7580947" y="4089082"/>
              <a:ext cx="32986" cy="34250"/>
            </a:xfrm>
            <a:custGeom>
              <a:avLst/>
              <a:gdLst/>
              <a:ahLst/>
              <a:cxnLst/>
              <a:rect l="0" t="0" r="0" b="0"/>
              <a:pathLst>
                <a:path w="32986" h="34250">
                  <a:moveTo>
                    <a:pt x="0" y="0"/>
                  </a:moveTo>
                  <a:lnTo>
                    <a:pt x="21334" y="0"/>
                  </a:lnTo>
                  <a:lnTo>
                    <a:pt x="22795" y="953"/>
                  </a:lnTo>
                  <a:lnTo>
                    <a:pt x="23770" y="2540"/>
                  </a:lnTo>
                  <a:lnTo>
                    <a:pt x="24419" y="4551"/>
                  </a:lnTo>
                  <a:lnTo>
                    <a:pt x="25804" y="5891"/>
                  </a:lnTo>
                  <a:lnTo>
                    <a:pt x="27680" y="6785"/>
                  </a:lnTo>
                  <a:lnTo>
                    <a:pt x="29883" y="7381"/>
                  </a:lnTo>
                  <a:lnTo>
                    <a:pt x="31353" y="8731"/>
                  </a:lnTo>
                  <a:lnTo>
                    <a:pt x="32332" y="10583"/>
                  </a:lnTo>
                  <a:lnTo>
                    <a:pt x="32985" y="12770"/>
                  </a:lnTo>
                  <a:lnTo>
                    <a:pt x="32467" y="14229"/>
                  </a:lnTo>
                  <a:lnTo>
                    <a:pt x="31170" y="15201"/>
                  </a:lnTo>
                  <a:lnTo>
                    <a:pt x="29353" y="15849"/>
                  </a:lnTo>
                  <a:lnTo>
                    <a:pt x="28141" y="17234"/>
                  </a:lnTo>
                  <a:lnTo>
                    <a:pt x="27333" y="19109"/>
                  </a:lnTo>
                  <a:lnTo>
                    <a:pt x="26795" y="21312"/>
                  </a:lnTo>
                  <a:lnTo>
                    <a:pt x="25483" y="23733"/>
                  </a:lnTo>
                  <a:lnTo>
                    <a:pt x="23657" y="26300"/>
                  </a:lnTo>
                  <a:lnTo>
                    <a:pt x="21485" y="28963"/>
                  </a:lnTo>
                  <a:lnTo>
                    <a:pt x="19087" y="30739"/>
                  </a:lnTo>
                  <a:lnTo>
                    <a:pt x="16534" y="31923"/>
                  </a:lnTo>
                  <a:lnTo>
                    <a:pt x="10145" y="33822"/>
                  </a:lnTo>
                  <a:lnTo>
                    <a:pt x="8668" y="33979"/>
                  </a:lnTo>
                  <a:lnTo>
                    <a:pt x="6732" y="34082"/>
                  </a:lnTo>
                  <a:lnTo>
                    <a:pt x="1329" y="34249"/>
                  </a:lnTo>
                  <a:lnTo>
                    <a:pt x="887" y="33310"/>
                  </a:lnTo>
                  <a:lnTo>
                    <a:pt x="591" y="31732"/>
                  </a:lnTo>
                  <a:lnTo>
                    <a:pt x="117" y="26906"/>
                  </a:lnTo>
                  <a:lnTo>
                    <a:pt x="78" y="25557"/>
                  </a:lnTo>
                  <a:lnTo>
                    <a:pt x="1" y="17179"/>
                  </a:lnTo>
                  <a:lnTo>
                    <a:pt x="8572" y="1714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596"/>
            <p:cNvSpPr/>
            <p:nvPr/>
          </p:nvSpPr>
          <p:spPr>
            <a:xfrm>
              <a:off x="3363277" y="4834890"/>
              <a:ext cx="8574" cy="1"/>
            </a:xfrm>
            <a:custGeom>
              <a:avLst/>
              <a:gdLst/>
              <a:ahLst/>
              <a:cxnLst/>
              <a:rect l="0" t="0" r="0" b="0"/>
              <a:pathLst>
                <a:path w="8574" h="1">
                  <a:moveTo>
                    <a:pt x="8573" y="0"/>
                  </a:move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597"/>
            <p:cNvSpPr/>
            <p:nvPr/>
          </p:nvSpPr>
          <p:spPr>
            <a:xfrm>
              <a:off x="3363277" y="4852035"/>
              <a:ext cx="17146" cy="557213"/>
            </a:xfrm>
            <a:custGeom>
              <a:avLst/>
              <a:gdLst/>
              <a:ahLst/>
              <a:cxnLst/>
              <a:rect l="0" t="0" r="0" b="0"/>
              <a:pathLst>
                <a:path w="17146" h="557213">
                  <a:moveTo>
                    <a:pt x="0" y="0"/>
                  </a:moveTo>
                  <a:lnTo>
                    <a:pt x="4551" y="4551"/>
                  </a:lnTo>
                  <a:lnTo>
                    <a:pt x="5891" y="6844"/>
                  </a:lnTo>
                  <a:lnTo>
                    <a:pt x="6785" y="9324"/>
                  </a:lnTo>
                  <a:lnTo>
                    <a:pt x="8219" y="15600"/>
                  </a:lnTo>
                  <a:lnTo>
                    <a:pt x="8503" y="30528"/>
                  </a:lnTo>
                  <a:lnTo>
                    <a:pt x="8541" y="40872"/>
                  </a:lnTo>
                  <a:lnTo>
                    <a:pt x="9504" y="47251"/>
                  </a:lnTo>
                  <a:lnTo>
                    <a:pt x="11099" y="54360"/>
                  </a:lnTo>
                  <a:lnTo>
                    <a:pt x="13114" y="61958"/>
                  </a:lnTo>
                  <a:lnTo>
                    <a:pt x="14458" y="68928"/>
                  </a:lnTo>
                  <a:lnTo>
                    <a:pt x="15354" y="75479"/>
                  </a:lnTo>
                  <a:lnTo>
                    <a:pt x="15951" y="81752"/>
                  </a:lnTo>
                  <a:lnTo>
                    <a:pt x="16349" y="88791"/>
                  </a:lnTo>
                  <a:lnTo>
                    <a:pt x="16791" y="104233"/>
                  </a:lnTo>
                  <a:lnTo>
                    <a:pt x="17136" y="180058"/>
                  </a:lnTo>
                  <a:lnTo>
                    <a:pt x="17145" y="501570"/>
                  </a:lnTo>
                  <a:lnTo>
                    <a:pt x="16193" y="507735"/>
                  </a:lnTo>
                  <a:lnTo>
                    <a:pt x="14605" y="513750"/>
                  </a:lnTo>
                  <a:lnTo>
                    <a:pt x="12594" y="519665"/>
                  </a:lnTo>
                  <a:lnTo>
                    <a:pt x="11254" y="524560"/>
                  </a:lnTo>
                  <a:lnTo>
                    <a:pt x="10360" y="528777"/>
                  </a:lnTo>
                  <a:lnTo>
                    <a:pt x="9764" y="532540"/>
                  </a:lnTo>
                  <a:lnTo>
                    <a:pt x="9367" y="536002"/>
                  </a:lnTo>
                  <a:lnTo>
                    <a:pt x="8926" y="542388"/>
                  </a:lnTo>
                  <a:lnTo>
                    <a:pt x="8573" y="55721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598"/>
            <p:cNvSpPr/>
            <p:nvPr/>
          </p:nvSpPr>
          <p:spPr>
            <a:xfrm>
              <a:off x="3517582" y="4817748"/>
              <a:ext cx="411329" cy="531493"/>
            </a:xfrm>
            <a:custGeom>
              <a:avLst/>
              <a:gdLst/>
              <a:ahLst/>
              <a:cxnLst/>
              <a:rect l="0" t="0" r="0" b="0"/>
              <a:pathLst>
                <a:path w="411329" h="531493">
                  <a:moveTo>
                    <a:pt x="0" y="42859"/>
                  </a:moveTo>
                  <a:lnTo>
                    <a:pt x="28693" y="42859"/>
                  </a:lnTo>
                  <a:lnTo>
                    <a:pt x="31511" y="43812"/>
                  </a:lnTo>
                  <a:lnTo>
                    <a:pt x="37182" y="47410"/>
                  </a:lnTo>
                  <a:lnTo>
                    <a:pt x="45418" y="49644"/>
                  </a:lnTo>
                  <a:lnTo>
                    <a:pt x="58225" y="50902"/>
                  </a:lnTo>
                  <a:lnTo>
                    <a:pt x="66835" y="51196"/>
                  </a:lnTo>
                  <a:lnTo>
                    <a:pt x="80187" y="51327"/>
                  </a:lnTo>
                  <a:lnTo>
                    <a:pt x="86796" y="50409"/>
                  </a:lnTo>
                  <a:lnTo>
                    <a:pt x="99218" y="46850"/>
                  </a:lnTo>
                  <a:lnTo>
                    <a:pt x="111090" y="44633"/>
                  </a:lnTo>
                  <a:lnTo>
                    <a:pt x="123668" y="42695"/>
                  </a:lnTo>
                  <a:lnTo>
                    <a:pt x="131023" y="40845"/>
                  </a:lnTo>
                  <a:lnTo>
                    <a:pt x="138783" y="38659"/>
                  </a:lnTo>
                  <a:lnTo>
                    <a:pt x="146815" y="37201"/>
                  </a:lnTo>
                  <a:lnTo>
                    <a:pt x="155027" y="36230"/>
                  </a:lnTo>
                  <a:lnTo>
                    <a:pt x="163359" y="35582"/>
                  </a:lnTo>
                  <a:lnTo>
                    <a:pt x="171771" y="34198"/>
                  </a:lnTo>
                  <a:lnTo>
                    <a:pt x="180236" y="32323"/>
                  </a:lnTo>
                  <a:lnTo>
                    <a:pt x="188738" y="30120"/>
                  </a:lnTo>
                  <a:lnTo>
                    <a:pt x="197263" y="27699"/>
                  </a:lnTo>
                  <a:lnTo>
                    <a:pt x="214355" y="22468"/>
                  </a:lnTo>
                  <a:lnTo>
                    <a:pt x="221961" y="20693"/>
                  </a:lnTo>
                  <a:lnTo>
                    <a:pt x="228936" y="19509"/>
                  </a:lnTo>
                  <a:lnTo>
                    <a:pt x="235492" y="18720"/>
                  </a:lnTo>
                  <a:lnTo>
                    <a:pt x="242719" y="17242"/>
                  </a:lnTo>
                  <a:lnTo>
                    <a:pt x="250396" y="15303"/>
                  </a:lnTo>
                  <a:lnTo>
                    <a:pt x="258370" y="13058"/>
                  </a:lnTo>
                  <a:lnTo>
                    <a:pt x="266544" y="11562"/>
                  </a:lnTo>
                  <a:lnTo>
                    <a:pt x="274851" y="10565"/>
                  </a:lnTo>
                  <a:lnTo>
                    <a:pt x="283247" y="9899"/>
                  </a:lnTo>
                  <a:lnTo>
                    <a:pt x="290749" y="8503"/>
                  </a:lnTo>
                  <a:lnTo>
                    <a:pt x="297655" y="6620"/>
                  </a:lnTo>
                  <a:lnTo>
                    <a:pt x="310408" y="2941"/>
                  </a:lnTo>
                  <a:lnTo>
                    <a:pt x="322427" y="1305"/>
                  </a:lnTo>
                  <a:lnTo>
                    <a:pt x="329251" y="869"/>
                  </a:lnTo>
                  <a:lnTo>
                    <a:pt x="336659" y="578"/>
                  </a:lnTo>
                  <a:lnTo>
                    <a:pt x="359977" y="111"/>
                  </a:lnTo>
                  <a:lnTo>
                    <a:pt x="396763" y="0"/>
                  </a:lnTo>
                  <a:lnTo>
                    <a:pt x="399764" y="951"/>
                  </a:lnTo>
                  <a:lnTo>
                    <a:pt x="409749" y="7378"/>
                  </a:lnTo>
                  <a:lnTo>
                    <a:pt x="410326" y="8727"/>
                  </a:lnTo>
                  <a:lnTo>
                    <a:pt x="411138" y="15178"/>
                  </a:lnTo>
                  <a:lnTo>
                    <a:pt x="411328" y="20396"/>
                  </a:lnTo>
                  <a:lnTo>
                    <a:pt x="410426" y="23122"/>
                  </a:lnTo>
                  <a:lnTo>
                    <a:pt x="402135" y="39419"/>
                  </a:lnTo>
                  <a:lnTo>
                    <a:pt x="396849" y="53713"/>
                  </a:lnTo>
                  <a:lnTo>
                    <a:pt x="391325" y="69591"/>
                  </a:lnTo>
                  <a:lnTo>
                    <a:pt x="383155" y="86172"/>
                  </a:lnTo>
                  <a:lnTo>
                    <a:pt x="378309" y="94594"/>
                  </a:lnTo>
                  <a:lnTo>
                    <a:pt x="374126" y="103067"/>
                  </a:lnTo>
                  <a:lnTo>
                    <a:pt x="370385" y="111572"/>
                  </a:lnTo>
                  <a:lnTo>
                    <a:pt x="366939" y="120100"/>
                  </a:lnTo>
                  <a:lnTo>
                    <a:pt x="362735" y="129596"/>
                  </a:lnTo>
                  <a:lnTo>
                    <a:pt x="352986" y="150306"/>
                  </a:lnTo>
                  <a:lnTo>
                    <a:pt x="336787" y="183386"/>
                  </a:lnTo>
                  <a:lnTo>
                    <a:pt x="331204" y="195599"/>
                  </a:lnTo>
                  <a:lnTo>
                    <a:pt x="314247" y="234589"/>
                  </a:lnTo>
                  <a:lnTo>
                    <a:pt x="302860" y="258882"/>
                  </a:lnTo>
                  <a:lnTo>
                    <a:pt x="285740" y="293979"/>
                  </a:lnTo>
                  <a:lnTo>
                    <a:pt x="280981" y="304570"/>
                  </a:lnTo>
                  <a:lnTo>
                    <a:pt x="276856" y="314488"/>
                  </a:lnTo>
                  <a:lnTo>
                    <a:pt x="273153" y="323957"/>
                  </a:lnTo>
                  <a:lnTo>
                    <a:pt x="268779" y="334081"/>
                  </a:lnTo>
                  <a:lnTo>
                    <a:pt x="258840" y="355488"/>
                  </a:lnTo>
                  <a:lnTo>
                    <a:pt x="254475" y="365579"/>
                  </a:lnTo>
                  <a:lnTo>
                    <a:pt x="250613" y="375163"/>
                  </a:lnTo>
                  <a:lnTo>
                    <a:pt x="247085" y="384410"/>
                  </a:lnTo>
                  <a:lnTo>
                    <a:pt x="242828" y="394385"/>
                  </a:lnTo>
                  <a:lnTo>
                    <a:pt x="233019" y="415628"/>
                  </a:lnTo>
                  <a:lnTo>
                    <a:pt x="221337" y="439906"/>
                  </a:lnTo>
                  <a:lnTo>
                    <a:pt x="214894" y="455545"/>
                  </a:lnTo>
                  <a:lnTo>
                    <a:pt x="208856" y="471067"/>
                  </a:lnTo>
                  <a:lnTo>
                    <a:pt x="202998" y="484316"/>
                  </a:lnTo>
                  <a:lnTo>
                    <a:pt x="198895" y="497935"/>
                  </a:lnTo>
                  <a:lnTo>
                    <a:pt x="197679" y="512553"/>
                  </a:lnTo>
                  <a:lnTo>
                    <a:pt x="196556" y="516961"/>
                  </a:lnTo>
                  <a:lnTo>
                    <a:pt x="188595" y="53149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599"/>
            <p:cNvSpPr/>
            <p:nvPr/>
          </p:nvSpPr>
          <p:spPr>
            <a:xfrm>
              <a:off x="3826192" y="5272087"/>
              <a:ext cx="137161" cy="214314"/>
            </a:xfrm>
            <a:custGeom>
              <a:avLst/>
              <a:gdLst/>
              <a:ahLst/>
              <a:cxnLst/>
              <a:rect l="0" t="0" r="0" b="0"/>
              <a:pathLst>
                <a:path w="137161" h="214314">
                  <a:moveTo>
                    <a:pt x="137160" y="0"/>
                  </a:moveTo>
                  <a:lnTo>
                    <a:pt x="137160" y="33244"/>
                  </a:lnTo>
                  <a:lnTo>
                    <a:pt x="136208" y="38355"/>
                  </a:lnTo>
                  <a:lnTo>
                    <a:pt x="134620" y="43668"/>
                  </a:lnTo>
                  <a:lnTo>
                    <a:pt x="132610" y="49114"/>
                  </a:lnTo>
                  <a:lnTo>
                    <a:pt x="131268" y="54650"/>
                  </a:lnTo>
                  <a:lnTo>
                    <a:pt x="130375" y="60246"/>
                  </a:lnTo>
                  <a:lnTo>
                    <a:pt x="129779" y="65882"/>
                  </a:lnTo>
                  <a:lnTo>
                    <a:pt x="128429" y="71544"/>
                  </a:lnTo>
                  <a:lnTo>
                    <a:pt x="126577" y="77223"/>
                  </a:lnTo>
                  <a:lnTo>
                    <a:pt x="124390" y="82915"/>
                  </a:lnTo>
                  <a:lnTo>
                    <a:pt x="121026" y="89567"/>
                  </a:lnTo>
                  <a:lnTo>
                    <a:pt x="116879" y="96859"/>
                  </a:lnTo>
                  <a:lnTo>
                    <a:pt x="112209" y="104577"/>
                  </a:lnTo>
                  <a:lnTo>
                    <a:pt x="108144" y="112581"/>
                  </a:lnTo>
                  <a:lnTo>
                    <a:pt x="104481" y="120774"/>
                  </a:lnTo>
                  <a:lnTo>
                    <a:pt x="101086" y="129094"/>
                  </a:lnTo>
                  <a:lnTo>
                    <a:pt x="96918" y="136545"/>
                  </a:lnTo>
                  <a:lnTo>
                    <a:pt x="92235" y="143417"/>
                  </a:lnTo>
                  <a:lnTo>
                    <a:pt x="87207" y="149904"/>
                  </a:lnTo>
                  <a:lnTo>
                    <a:pt x="82903" y="156134"/>
                  </a:lnTo>
                  <a:lnTo>
                    <a:pt x="79082" y="162192"/>
                  </a:lnTo>
                  <a:lnTo>
                    <a:pt x="75581" y="168135"/>
                  </a:lnTo>
                  <a:lnTo>
                    <a:pt x="71342" y="174003"/>
                  </a:lnTo>
                  <a:lnTo>
                    <a:pt x="66612" y="179820"/>
                  </a:lnTo>
                  <a:lnTo>
                    <a:pt x="61552" y="185602"/>
                  </a:lnTo>
                  <a:lnTo>
                    <a:pt x="56275" y="190410"/>
                  </a:lnTo>
                  <a:lnTo>
                    <a:pt x="50851" y="194568"/>
                  </a:lnTo>
                  <a:lnTo>
                    <a:pt x="45331" y="198291"/>
                  </a:lnTo>
                  <a:lnTo>
                    <a:pt x="40698" y="201727"/>
                  </a:lnTo>
                  <a:lnTo>
                    <a:pt x="36657" y="204970"/>
                  </a:lnTo>
                  <a:lnTo>
                    <a:pt x="33011" y="208083"/>
                  </a:lnTo>
                  <a:lnTo>
                    <a:pt x="29627" y="210160"/>
                  </a:lnTo>
                  <a:lnTo>
                    <a:pt x="26419" y="211544"/>
                  </a:lnTo>
                  <a:lnTo>
                    <a:pt x="23327" y="212467"/>
                  </a:lnTo>
                  <a:lnTo>
                    <a:pt x="19362" y="213082"/>
                  </a:lnTo>
                  <a:lnTo>
                    <a:pt x="14813" y="213493"/>
                  </a:lnTo>
                  <a:lnTo>
                    <a:pt x="0" y="21431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600"/>
            <p:cNvSpPr/>
            <p:nvPr/>
          </p:nvSpPr>
          <p:spPr>
            <a:xfrm>
              <a:off x="4271996" y="4826317"/>
              <a:ext cx="334133" cy="497160"/>
            </a:xfrm>
            <a:custGeom>
              <a:avLst/>
              <a:gdLst/>
              <a:ahLst/>
              <a:cxnLst/>
              <a:rect l="0" t="0" r="0" b="0"/>
              <a:pathLst>
                <a:path w="334133" h="497160">
                  <a:moveTo>
                    <a:pt x="300004" y="0"/>
                  </a:moveTo>
                  <a:lnTo>
                    <a:pt x="275862" y="0"/>
                  </a:lnTo>
                  <a:lnTo>
                    <a:pt x="265651" y="4551"/>
                  </a:lnTo>
                  <a:lnTo>
                    <a:pt x="258383" y="6785"/>
                  </a:lnTo>
                  <a:lnTo>
                    <a:pt x="255112" y="7381"/>
                  </a:lnTo>
                  <a:lnTo>
                    <a:pt x="248937" y="10583"/>
                  </a:lnTo>
                  <a:lnTo>
                    <a:pt x="245956" y="12770"/>
                  </a:lnTo>
                  <a:lnTo>
                    <a:pt x="241112" y="15182"/>
                  </a:lnTo>
                  <a:lnTo>
                    <a:pt x="235025" y="17741"/>
                  </a:lnTo>
                  <a:lnTo>
                    <a:pt x="228109" y="20400"/>
                  </a:lnTo>
                  <a:lnTo>
                    <a:pt x="221594" y="22172"/>
                  </a:lnTo>
                  <a:lnTo>
                    <a:pt x="215346" y="23354"/>
                  </a:lnTo>
                  <a:lnTo>
                    <a:pt x="209275" y="24142"/>
                  </a:lnTo>
                  <a:lnTo>
                    <a:pt x="203323" y="24667"/>
                  </a:lnTo>
                  <a:lnTo>
                    <a:pt x="197450" y="25017"/>
                  </a:lnTo>
                  <a:lnTo>
                    <a:pt x="191629" y="25251"/>
                  </a:lnTo>
                  <a:lnTo>
                    <a:pt x="185844" y="26359"/>
                  </a:lnTo>
                  <a:lnTo>
                    <a:pt x="180082" y="28050"/>
                  </a:lnTo>
                  <a:lnTo>
                    <a:pt x="174336" y="30130"/>
                  </a:lnTo>
                  <a:lnTo>
                    <a:pt x="167648" y="31517"/>
                  </a:lnTo>
                  <a:lnTo>
                    <a:pt x="160331" y="32441"/>
                  </a:lnTo>
                  <a:lnTo>
                    <a:pt x="152596" y="33058"/>
                  </a:lnTo>
                  <a:lnTo>
                    <a:pt x="145535" y="33469"/>
                  </a:lnTo>
                  <a:lnTo>
                    <a:pt x="132608" y="33925"/>
                  </a:lnTo>
                  <a:lnTo>
                    <a:pt x="126494" y="33094"/>
                  </a:lnTo>
                  <a:lnTo>
                    <a:pt x="120513" y="31588"/>
                  </a:lnTo>
                  <a:lnTo>
                    <a:pt x="114621" y="29631"/>
                  </a:lnTo>
                  <a:lnTo>
                    <a:pt x="108788" y="28327"/>
                  </a:lnTo>
                  <a:lnTo>
                    <a:pt x="102993" y="27457"/>
                  </a:lnTo>
                  <a:lnTo>
                    <a:pt x="97226" y="26877"/>
                  </a:lnTo>
                  <a:lnTo>
                    <a:pt x="91476" y="26491"/>
                  </a:lnTo>
                  <a:lnTo>
                    <a:pt x="85738" y="26233"/>
                  </a:lnTo>
                  <a:lnTo>
                    <a:pt x="80007" y="26062"/>
                  </a:lnTo>
                  <a:lnTo>
                    <a:pt x="75234" y="24994"/>
                  </a:lnTo>
                  <a:lnTo>
                    <a:pt x="63966" y="19894"/>
                  </a:lnTo>
                  <a:lnTo>
                    <a:pt x="54595" y="17960"/>
                  </a:lnTo>
                  <a:lnTo>
                    <a:pt x="45786" y="17387"/>
                  </a:lnTo>
                  <a:lnTo>
                    <a:pt x="34762" y="17155"/>
                  </a:lnTo>
                  <a:lnTo>
                    <a:pt x="29855" y="21699"/>
                  </a:lnTo>
                  <a:lnTo>
                    <a:pt x="28464" y="23991"/>
                  </a:lnTo>
                  <a:lnTo>
                    <a:pt x="23692" y="37054"/>
                  </a:lnTo>
                  <a:lnTo>
                    <a:pt x="21499" y="41847"/>
                  </a:lnTo>
                  <a:lnTo>
                    <a:pt x="19061" y="52254"/>
                  </a:lnTo>
                  <a:lnTo>
                    <a:pt x="17025" y="63229"/>
                  </a:lnTo>
                  <a:lnTo>
                    <a:pt x="12945" y="74457"/>
                  </a:lnTo>
                  <a:lnTo>
                    <a:pt x="10497" y="85797"/>
                  </a:lnTo>
                  <a:lnTo>
                    <a:pt x="8456" y="98140"/>
                  </a:lnTo>
                  <a:lnTo>
                    <a:pt x="4375" y="113150"/>
                  </a:lnTo>
                  <a:lnTo>
                    <a:pt x="1926" y="126807"/>
                  </a:lnTo>
                  <a:lnTo>
                    <a:pt x="836" y="139226"/>
                  </a:lnTo>
                  <a:lnTo>
                    <a:pt x="353" y="151096"/>
                  </a:lnTo>
                  <a:lnTo>
                    <a:pt x="81" y="163938"/>
                  </a:lnTo>
                  <a:lnTo>
                    <a:pt x="0" y="178326"/>
                  </a:lnTo>
                  <a:lnTo>
                    <a:pt x="941" y="181749"/>
                  </a:lnTo>
                  <a:lnTo>
                    <a:pt x="2521" y="184031"/>
                  </a:lnTo>
                  <a:lnTo>
                    <a:pt x="11901" y="192244"/>
                  </a:lnTo>
                  <a:lnTo>
                    <a:pt x="15567" y="195709"/>
                  </a:lnTo>
                  <a:lnTo>
                    <a:pt x="17035" y="196195"/>
                  </a:lnTo>
                  <a:lnTo>
                    <a:pt x="26233" y="196975"/>
                  </a:lnTo>
                  <a:lnTo>
                    <a:pt x="34419" y="197110"/>
                  </a:lnTo>
                  <a:lnTo>
                    <a:pt x="37222" y="197130"/>
                  </a:lnTo>
                  <a:lnTo>
                    <a:pt x="40043" y="196189"/>
                  </a:lnTo>
                  <a:lnTo>
                    <a:pt x="45718" y="192606"/>
                  </a:lnTo>
                  <a:lnTo>
                    <a:pt x="53955" y="190378"/>
                  </a:lnTo>
                  <a:lnTo>
                    <a:pt x="58819" y="189783"/>
                  </a:lnTo>
                  <a:lnTo>
                    <a:pt x="63014" y="188435"/>
                  </a:lnTo>
                  <a:lnTo>
                    <a:pt x="70214" y="184396"/>
                  </a:lnTo>
                  <a:lnTo>
                    <a:pt x="79130" y="179427"/>
                  </a:lnTo>
                  <a:lnTo>
                    <a:pt x="84175" y="176767"/>
                  </a:lnTo>
                  <a:lnTo>
                    <a:pt x="90395" y="174043"/>
                  </a:lnTo>
                  <a:lnTo>
                    <a:pt x="97400" y="171273"/>
                  </a:lnTo>
                  <a:lnTo>
                    <a:pt x="104927" y="168475"/>
                  </a:lnTo>
                  <a:lnTo>
                    <a:pt x="111850" y="165656"/>
                  </a:lnTo>
                  <a:lnTo>
                    <a:pt x="118370" y="162825"/>
                  </a:lnTo>
                  <a:lnTo>
                    <a:pt x="124622" y="159985"/>
                  </a:lnTo>
                  <a:lnTo>
                    <a:pt x="131648" y="157140"/>
                  </a:lnTo>
                  <a:lnTo>
                    <a:pt x="139189" y="154289"/>
                  </a:lnTo>
                  <a:lnTo>
                    <a:pt x="147074" y="151437"/>
                  </a:lnTo>
                  <a:lnTo>
                    <a:pt x="154235" y="149536"/>
                  </a:lnTo>
                  <a:lnTo>
                    <a:pt x="160915" y="148268"/>
                  </a:lnTo>
                  <a:lnTo>
                    <a:pt x="167272" y="147423"/>
                  </a:lnTo>
                  <a:lnTo>
                    <a:pt x="174369" y="146860"/>
                  </a:lnTo>
                  <a:lnTo>
                    <a:pt x="181957" y="146484"/>
                  </a:lnTo>
                  <a:lnTo>
                    <a:pt x="197056" y="146067"/>
                  </a:lnTo>
                  <a:lnTo>
                    <a:pt x="232730" y="145777"/>
                  </a:lnTo>
                  <a:lnTo>
                    <a:pt x="239915" y="147667"/>
                  </a:lnTo>
                  <a:lnTo>
                    <a:pt x="246609" y="150833"/>
                  </a:lnTo>
                  <a:lnTo>
                    <a:pt x="252978" y="154848"/>
                  </a:lnTo>
                  <a:lnTo>
                    <a:pt x="259128" y="158477"/>
                  </a:lnTo>
                  <a:lnTo>
                    <a:pt x="265133" y="161849"/>
                  </a:lnTo>
                  <a:lnTo>
                    <a:pt x="276886" y="168135"/>
                  </a:lnTo>
                  <a:lnTo>
                    <a:pt x="288458" y="174104"/>
                  </a:lnTo>
                  <a:lnTo>
                    <a:pt x="294212" y="177982"/>
                  </a:lnTo>
                  <a:lnTo>
                    <a:pt x="299953" y="182473"/>
                  </a:lnTo>
                  <a:lnTo>
                    <a:pt x="305685" y="187371"/>
                  </a:lnTo>
                  <a:lnTo>
                    <a:pt x="314594" y="200433"/>
                  </a:lnTo>
                  <a:lnTo>
                    <a:pt x="321728" y="215764"/>
                  </a:lnTo>
                  <a:lnTo>
                    <a:pt x="324964" y="223853"/>
                  </a:lnTo>
                  <a:lnTo>
                    <a:pt x="328074" y="232103"/>
                  </a:lnTo>
                  <a:lnTo>
                    <a:pt x="330147" y="240460"/>
                  </a:lnTo>
                  <a:lnTo>
                    <a:pt x="331529" y="248889"/>
                  </a:lnTo>
                  <a:lnTo>
                    <a:pt x="332451" y="257367"/>
                  </a:lnTo>
                  <a:lnTo>
                    <a:pt x="333065" y="265875"/>
                  </a:lnTo>
                  <a:lnTo>
                    <a:pt x="333475" y="274405"/>
                  </a:lnTo>
                  <a:lnTo>
                    <a:pt x="333929" y="291503"/>
                  </a:lnTo>
                  <a:lnTo>
                    <a:pt x="334132" y="308627"/>
                  </a:lnTo>
                  <a:lnTo>
                    <a:pt x="333233" y="317194"/>
                  </a:lnTo>
                  <a:lnTo>
                    <a:pt x="331681" y="325763"/>
                  </a:lnTo>
                  <a:lnTo>
                    <a:pt x="322348" y="364598"/>
                  </a:lnTo>
                  <a:lnTo>
                    <a:pt x="318710" y="373557"/>
                  </a:lnTo>
                  <a:lnTo>
                    <a:pt x="309587" y="388593"/>
                  </a:lnTo>
                  <a:lnTo>
                    <a:pt x="276981" y="437446"/>
                  </a:lnTo>
                  <a:lnTo>
                    <a:pt x="270368" y="444983"/>
                  </a:lnTo>
                  <a:lnTo>
                    <a:pt x="263101" y="451913"/>
                  </a:lnTo>
                  <a:lnTo>
                    <a:pt x="255400" y="458438"/>
                  </a:lnTo>
                  <a:lnTo>
                    <a:pt x="248360" y="463740"/>
                  </a:lnTo>
                  <a:lnTo>
                    <a:pt x="241762" y="468228"/>
                  </a:lnTo>
                  <a:lnTo>
                    <a:pt x="235458" y="472172"/>
                  </a:lnTo>
                  <a:lnTo>
                    <a:pt x="229351" y="475754"/>
                  </a:lnTo>
                  <a:lnTo>
                    <a:pt x="223374" y="479094"/>
                  </a:lnTo>
                  <a:lnTo>
                    <a:pt x="217485" y="482274"/>
                  </a:lnTo>
                  <a:lnTo>
                    <a:pt x="210701" y="485346"/>
                  </a:lnTo>
                  <a:lnTo>
                    <a:pt x="203321" y="488346"/>
                  </a:lnTo>
                  <a:lnTo>
                    <a:pt x="195543" y="491299"/>
                  </a:lnTo>
                  <a:lnTo>
                    <a:pt x="187501" y="493268"/>
                  </a:lnTo>
                  <a:lnTo>
                    <a:pt x="179282" y="494581"/>
                  </a:lnTo>
                  <a:lnTo>
                    <a:pt x="170945" y="495455"/>
                  </a:lnTo>
                  <a:lnTo>
                    <a:pt x="162530" y="496039"/>
                  </a:lnTo>
                  <a:lnTo>
                    <a:pt x="154062" y="496428"/>
                  </a:lnTo>
                  <a:lnTo>
                    <a:pt x="131032" y="496975"/>
                  </a:lnTo>
                  <a:lnTo>
                    <a:pt x="106183" y="497159"/>
                  </a:lnTo>
                  <a:lnTo>
                    <a:pt x="100305" y="496222"/>
                  </a:lnTo>
                  <a:lnTo>
                    <a:pt x="94481" y="494645"/>
                  </a:lnTo>
                  <a:lnTo>
                    <a:pt x="88694" y="492641"/>
                  </a:lnTo>
                  <a:lnTo>
                    <a:pt x="82930" y="491305"/>
                  </a:lnTo>
                  <a:lnTo>
                    <a:pt x="77183" y="490414"/>
                  </a:lnTo>
                  <a:lnTo>
                    <a:pt x="71447" y="489820"/>
                  </a:lnTo>
                  <a:lnTo>
                    <a:pt x="65717" y="488472"/>
                  </a:lnTo>
                  <a:lnTo>
                    <a:pt x="59993" y="486620"/>
                  </a:lnTo>
                  <a:lnTo>
                    <a:pt x="54271" y="484434"/>
                  </a:lnTo>
                  <a:lnTo>
                    <a:pt x="45374" y="479464"/>
                  </a:lnTo>
                  <a:lnTo>
                    <a:pt x="38245" y="475033"/>
                  </a:lnTo>
                  <a:lnTo>
                    <a:pt x="31902" y="473064"/>
                  </a:lnTo>
                  <a:lnTo>
                    <a:pt x="29829" y="471585"/>
                  </a:lnTo>
                  <a:lnTo>
                    <a:pt x="28447" y="469648"/>
                  </a:lnTo>
                  <a:lnTo>
                    <a:pt x="27526" y="467404"/>
                  </a:lnTo>
                  <a:lnTo>
                    <a:pt x="25959" y="465908"/>
                  </a:lnTo>
                  <a:lnTo>
                    <a:pt x="23963" y="464910"/>
                  </a:lnTo>
                  <a:lnTo>
                    <a:pt x="17111" y="46291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601"/>
            <p:cNvSpPr/>
            <p:nvPr/>
          </p:nvSpPr>
          <p:spPr>
            <a:xfrm>
              <a:off x="4752022" y="4810478"/>
              <a:ext cx="334061" cy="435893"/>
            </a:xfrm>
            <a:custGeom>
              <a:avLst/>
              <a:gdLst/>
              <a:ahLst/>
              <a:cxnLst/>
              <a:rect l="0" t="0" r="0" b="0"/>
              <a:pathLst>
                <a:path w="334061" h="435893">
                  <a:moveTo>
                    <a:pt x="0" y="32984"/>
                  </a:moveTo>
                  <a:lnTo>
                    <a:pt x="65802" y="32984"/>
                  </a:lnTo>
                  <a:lnTo>
                    <a:pt x="72443" y="32032"/>
                  </a:lnTo>
                  <a:lnTo>
                    <a:pt x="79728" y="30444"/>
                  </a:lnTo>
                  <a:lnTo>
                    <a:pt x="87442" y="28434"/>
                  </a:lnTo>
                  <a:lnTo>
                    <a:pt x="95442" y="27092"/>
                  </a:lnTo>
                  <a:lnTo>
                    <a:pt x="103633" y="26199"/>
                  </a:lnTo>
                  <a:lnTo>
                    <a:pt x="111952" y="25603"/>
                  </a:lnTo>
                  <a:lnTo>
                    <a:pt x="120354" y="25206"/>
                  </a:lnTo>
                  <a:lnTo>
                    <a:pt x="137311" y="24765"/>
                  </a:lnTo>
                  <a:lnTo>
                    <a:pt x="145833" y="23695"/>
                  </a:lnTo>
                  <a:lnTo>
                    <a:pt x="154372" y="22029"/>
                  </a:lnTo>
                  <a:lnTo>
                    <a:pt x="162922" y="19965"/>
                  </a:lnTo>
                  <a:lnTo>
                    <a:pt x="171480" y="18590"/>
                  </a:lnTo>
                  <a:lnTo>
                    <a:pt x="180042" y="17673"/>
                  </a:lnTo>
                  <a:lnTo>
                    <a:pt x="188608" y="17062"/>
                  </a:lnTo>
                  <a:lnTo>
                    <a:pt x="197176" y="15701"/>
                  </a:lnTo>
                  <a:lnTo>
                    <a:pt x="205746" y="13843"/>
                  </a:lnTo>
                  <a:lnTo>
                    <a:pt x="214317" y="11651"/>
                  </a:lnTo>
                  <a:lnTo>
                    <a:pt x="222887" y="10189"/>
                  </a:lnTo>
                  <a:lnTo>
                    <a:pt x="231460" y="9215"/>
                  </a:lnTo>
                  <a:lnTo>
                    <a:pt x="240031" y="8565"/>
                  </a:lnTo>
                  <a:lnTo>
                    <a:pt x="247651" y="7180"/>
                  </a:lnTo>
                  <a:lnTo>
                    <a:pt x="254636" y="5304"/>
                  </a:lnTo>
                  <a:lnTo>
                    <a:pt x="261197" y="3101"/>
                  </a:lnTo>
                  <a:lnTo>
                    <a:pt x="267476" y="1632"/>
                  </a:lnTo>
                  <a:lnTo>
                    <a:pt x="273568" y="653"/>
                  </a:lnTo>
                  <a:lnTo>
                    <a:pt x="279534" y="0"/>
                  </a:lnTo>
                  <a:lnTo>
                    <a:pt x="285415" y="517"/>
                  </a:lnTo>
                  <a:lnTo>
                    <a:pt x="291242" y="1815"/>
                  </a:lnTo>
                  <a:lnTo>
                    <a:pt x="297032" y="3632"/>
                  </a:lnTo>
                  <a:lnTo>
                    <a:pt x="306004" y="5652"/>
                  </a:lnTo>
                  <a:lnTo>
                    <a:pt x="314119" y="7501"/>
                  </a:lnTo>
                  <a:lnTo>
                    <a:pt x="324076" y="11498"/>
                  </a:lnTo>
                  <a:lnTo>
                    <a:pt x="327493" y="13898"/>
                  </a:lnTo>
                  <a:lnTo>
                    <a:pt x="329771" y="16450"/>
                  </a:lnTo>
                  <a:lnTo>
                    <a:pt x="331290" y="19103"/>
                  </a:lnTo>
                  <a:lnTo>
                    <a:pt x="332978" y="27132"/>
                  </a:lnTo>
                  <a:lnTo>
                    <a:pt x="333928" y="39823"/>
                  </a:lnTo>
                  <a:lnTo>
                    <a:pt x="334060" y="43258"/>
                  </a:lnTo>
                  <a:lnTo>
                    <a:pt x="331669" y="54695"/>
                  </a:lnTo>
                  <a:lnTo>
                    <a:pt x="329698" y="61746"/>
                  </a:lnTo>
                  <a:lnTo>
                    <a:pt x="324968" y="74659"/>
                  </a:lnTo>
                  <a:lnTo>
                    <a:pt x="318737" y="87702"/>
                  </a:lnTo>
                  <a:lnTo>
                    <a:pt x="314409" y="95180"/>
                  </a:lnTo>
                  <a:lnTo>
                    <a:pt x="309619" y="103023"/>
                  </a:lnTo>
                  <a:lnTo>
                    <a:pt x="299216" y="119357"/>
                  </a:lnTo>
                  <a:lnTo>
                    <a:pt x="293775" y="127714"/>
                  </a:lnTo>
                  <a:lnTo>
                    <a:pt x="289195" y="137095"/>
                  </a:lnTo>
                  <a:lnTo>
                    <a:pt x="285189" y="147159"/>
                  </a:lnTo>
                  <a:lnTo>
                    <a:pt x="281566" y="157678"/>
                  </a:lnTo>
                  <a:lnTo>
                    <a:pt x="276293" y="168501"/>
                  </a:lnTo>
                  <a:lnTo>
                    <a:pt x="269921" y="179526"/>
                  </a:lnTo>
                  <a:lnTo>
                    <a:pt x="262815" y="190686"/>
                  </a:lnTo>
                  <a:lnTo>
                    <a:pt x="257125" y="201937"/>
                  </a:lnTo>
                  <a:lnTo>
                    <a:pt x="252379" y="213247"/>
                  </a:lnTo>
                  <a:lnTo>
                    <a:pt x="248263" y="224596"/>
                  </a:lnTo>
                  <a:lnTo>
                    <a:pt x="242661" y="235021"/>
                  </a:lnTo>
                  <a:lnTo>
                    <a:pt x="236069" y="244828"/>
                  </a:lnTo>
                  <a:lnTo>
                    <a:pt x="228817" y="254224"/>
                  </a:lnTo>
                  <a:lnTo>
                    <a:pt x="223029" y="264297"/>
                  </a:lnTo>
                  <a:lnTo>
                    <a:pt x="218219" y="274823"/>
                  </a:lnTo>
                  <a:lnTo>
                    <a:pt x="210334" y="295726"/>
                  </a:lnTo>
                  <a:lnTo>
                    <a:pt x="203654" y="314541"/>
                  </a:lnTo>
                  <a:lnTo>
                    <a:pt x="199587" y="323559"/>
                  </a:lnTo>
                  <a:lnTo>
                    <a:pt x="194971" y="332428"/>
                  </a:lnTo>
                  <a:lnTo>
                    <a:pt x="189988" y="341198"/>
                  </a:lnTo>
                  <a:lnTo>
                    <a:pt x="185714" y="349903"/>
                  </a:lnTo>
                  <a:lnTo>
                    <a:pt x="181912" y="358563"/>
                  </a:lnTo>
                  <a:lnTo>
                    <a:pt x="178425" y="367194"/>
                  </a:lnTo>
                  <a:lnTo>
                    <a:pt x="175147" y="374853"/>
                  </a:lnTo>
                  <a:lnTo>
                    <a:pt x="168966" y="388444"/>
                  </a:lnTo>
                  <a:lnTo>
                    <a:pt x="165584" y="400834"/>
                  </a:lnTo>
                  <a:lnTo>
                    <a:pt x="164081" y="411738"/>
                  </a:lnTo>
                  <a:lnTo>
                    <a:pt x="163234" y="423231"/>
                  </a:lnTo>
                  <a:lnTo>
                    <a:pt x="162878" y="43589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602"/>
            <p:cNvSpPr/>
            <p:nvPr/>
          </p:nvSpPr>
          <p:spPr>
            <a:xfrm>
              <a:off x="5137934" y="4834890"/>
              <a:ext cx="273988" cy="454343"/>
            </a:xfrm>
            <a:custGeom>
              <a:avLst/>
              <a:gdLst/>
              <a:ahLst/>
              <a:cxnLst/>
              <a:rect l="0" t="0" r="0" b="0"/>
              <a:pathLst>
                <a:path w="273988" h="454343">
                  <a:moveTo>
                    <a:pt x="128438" y="0"/>
                  </a:moveTo>
                  <a:lnTo>
                    <a:pt x="123887" y="0"/>
                  </a:lnTo>
                  <a:lnTo>
                    <a:pt x="122546" y="952"/>
                  </a:lnTo>
                  <a:lnTo>
                    <a:pt x="121653" y="2540"/>
                  </a:lnTo>
                  <a:lnTo>
                    <a:pt x="121057" y="4551"/>
                  </a:lnTo>
                  <a:lnTo>
                    <a:pt x="117855" y="9325"/>
                  </a:lnTo>
                  <a:lnTo>
                    <a:pt x="110697" y="17368"/>
                  </a:lnTo>
                  <a:lnTo>
                    <a:pt x="104361" y="24864"/>
                  </a:lnTo>
                  <a:lnTo>
                    <a:pt x="100004" y="30863"/>
                  </a:lnTo>
                  <a:lnTo>
                    <a:pt x="90083" y="45149"/>
                  </a:lnTo>
                  <a:lnTo>
                    <a:pt x="45523" y="111532"/>
                  </a:lnTo>
                  <a:lnTo>
                    <a:pt x="40777" y="121026"/>
                  </a:lnTo>
                  <a:lnTo>
                    <a:pt x="36660" y="131167"/>
                  </a:lnTo>
                  <a:lnTo>
                    <a:pt x="23208" y="170266"/>
                  </a:lnTo>
                  <a:lnTo>
                    <a:pt x="20184" y="180185"/>
                  </a:lnTo>
                  <a:lnTo>
                    <a:pt x="11379" y="211397"/>
                  </a:lnTo>
                  <a:lnTo>
                    <a:pt x="5609" y="230162"/>
                  </a:lnTo>
                  <a:lnTo>
                    <a:pt x="3690" y="240119"/>
                  </a:lnTo>
                  <a:lnTo>
                    <a:pt x="2410" y="250566"/>
                  </a:lnTo>
                  <a:lnTo>
                    <a:pt x="1557" y="261341"/>
                  </a:lnTo>
                  <a:lnTo>
                    <a:pt x="988" y="272335"/>
                  </a:lnTo>
                  <a:lnTo>
                    <a:pt x="357" y="294710"/>
                  </a:lnTo>
                  <a:lnTo>
                    <a:pt x="0" y="324176"/>
                  </a:lnTo>
                  <a:lnTo>
                    <a:pt x="903" y="333275"/>
                  </a:lnTo>
                  <a:lnTo>
                    <a:pt x="2457" y="342198"/>
                  </a:lnTo>
                  <a:lnTo>
                    <a:pt x="4446" y="351004"/>
                  </a:lnTo>
                  <a:lnTo>
                    <a:pt x="6724" y="358780"/>
                  </a:lnTo>
                  <a:lnTo>
                    <a:pt x="11796" y="372501"/>
                  </a:lnTo>
                  <a:lnTo>
                    <a:pt x="19764" y="384948"/>
                  </a:lnTo>
                  <a:lnTo>
                    <a:pt x="24557" y="390935"/>
                  </a:lnTo>
                  <a:lnTo>
                    <a:pt x="29656" y="396830"/>
                  </a:lnTo>
                  <a:lnTo>
                    <a:pt x="34961" y="402666"/>
                  </a:lnTo>
                  <a:lnTo>
                    <a:pt x="40403" y="408462"/>
                  </a:lnTo>
                  <a:lnTo>
                    <a:pt x="45935" y="413278"/>
                  </a:lnTo>
                  <a:lnTo>
                    <a:pt x="51529" y="417441"/>
                  </a:lnTo>
                  <a:lnTo>
                    <a:pt x="57163" y="421169"/>
                  </a:lnTo>
                  <a:lnTo>
                    <a:pt x="62824" y="423654"/>
                  </a:lnTo>
                  <a:lnTo>
                    <a:pt x="68503" y="425311"/>
                  </a:lnTo>
                  <a:lnTo>
                    <a:pt x="74194" y="426415"/>
                  </a:lnTo>
                  <a:lnTo>
                    <a:pt x="79893" y="427152"/>
                  </a:lnTo>
                  <a:lnTo>
                    <a:pt x="85597" y="427643"/>
                  </a:lnTo>
                  <a:lnTo>
                    <a:pt x="91305" y="427970"/>
                  </a:lnTo>
                  <a:lnTo>
                    <a:pt x="102727" y="428334"/>
                  </a:lnTo>
                  <a:lnTo>
                    <a:pt x="108440" y="428431"/>
                  </a:lnTo>
                  <a:lnTo>
                    <a:pt x="114153" y="427543"/>
                  </a:lnTo>
                  <a:lnTo>
                    <a:pt x="119867" y="425998"/>
                  </a:lnTo>
                  <a:lnTo>
                    <a:pt x="147277" y="416676"/>
                  </a:lnTo>
                  <a:lnTo>
                    <a:pt x="155285" y="413039"/>
                  </a:lnTo>
                  <a:lnTo>
                    <a:pt x="163481" y="408709"/>
                  </a:lnTo>
                  <a:lnTo>
                    <a:pt x="171802" y="403917"/>
                  </a:lnTo>
                  <a:lnTo>
                    <a:pt x="179255" y="398818"/>
                  </a:lnTo>
                  <a:lnTo>
                    <a:pt x="186129" y="393514"/>
                  </a:lnTo>
                  <a:lnTo>
                    <a:pt x="192616" y="388072"/>
                  </a:lnTo>
                  <a:lnTo>
                    <a:pt x="198846" y="383493"/>
                  </a:lnTo>
                  <a:lnTo>
                    <a:pt x="204904" y="379487"/>
                  </a:lnTo>
                  <a:lnTo>
                    <a:pt x="210848" y="375863"/>
                  </a:lnTo>
                  <a:lnTo>
                    <a:pt x="216715" y="370590"/>
                  </a:lnTo>
                  <a:lnTo>
                    <a:pt x="222532" y="364218"/>
                  </a:lnTo>
                  <a:lnTo>
                    <a:pt x="228315" y="357112"/>
                  </a:lnTo>
                  <a:lnTo>
                    <a:pt x="233123" y="350470"/>
                  </a:lnTo>
                  <a:lnTo>
                    <a:pt x="241004" y="338009"/>
                  </a:lnTo>
                  <a:lnTo>
                    <a:pt x="245392" y="332019"/>
                  </a:lnTo>
                  <a:lnTo>
                    <a:pt x="250223" y="326121"/>
                  </a:lnTo>
                  <a:lnTo>
                    <a:pt x="255348" y="320284"/>
                  </a:lnTo>
                  <a:lnTo>
                    <a:pt x="263583" y="308718"/>
                  </a:lnTo>
                  <a:lnTo>
                    <a:pt x="267112" y="302967"/>
                  </a:lnTo>
                  <a:lnTo>
                    <a:pt x="271033" y="291497"/>
                  </a:lnTo>
                  <a:lnTo>
                    <a:pt x="272776" y="281001"/>
                  </a:lnTo>
                  <a:lnTo>
                    <a:pt x="273758" y="269738"/>
                  </a:lnTo>
                  <a:lnTo>
                    <a:pt x="273987" y="263393"/>
                  </a:lnTo>
                  <a:lnTo>
                    <a:pt x="273096" y="261320"/>
                  </a:lnTo>
                  <a:lnTo>
                    <a:pt x="271549" y="259938"/>
                  </a:lnTo>
                  <a:lnTo>
                    <a:pt x="269565" y="259018"/>
                  </a:lnTo>
                  <a:lnTo>
                    <a:pt x="262281" y="257994"/>
                  </a:lnTo>
                  <a:lnTo>
                    <a:pt x="257672" y="257721"/>
                  </a:lnTo>
                  <a:lnTo>
                    <a:pt x="252694" y="258491"/>
                  </a:lnTo>
                  <a:lnTo>
                    <a:pt x="247471" y="259957"/>
                  </a:lnTo>
                  <a:lnTo>
                    <a:pt x="242083" y="261887"/>
                  </a:lnTo>
                  <a:lnTo>
                    <a:pt x="236586" y="264126"/>
                  </a:lnTo>
                  <a:lnTo>
                    <a:pt x="231017" y="266572"/>
                  </a:lnTo>
                  <a:lnTo>
                    <a:pt x="219749" y="271828"/>
                  </a:lnTo>
                  <a:lnTo>
                    <a:pt x="208391" y="277340"/>
                  </a:lnTo>
                  <a:lnTo>
                    <a:pt x="202695" y="281096"/>
                  </a:lnTo>
                  <a:lnTo>
                    <a:pt x="196992" y="285505"/>
                  </a:lnTo>
                  <a:lnTo>
                    <a:pt x="191286" y="290349"/>
                  </a:lnTo>
                  <a:lnTo>
                    <a:pt x="185577" y="296436"/>
                  </a:lnTo>
                  <a:lnTo>
                    <a:pt x="179866" y="303351"/>
                  </a:lnTo>
                  <a:lnTo>
                    <a:pt x="174153" y="310819"/>
                  </a:lnTo>
                  <a:lnTo>
                    <a:pt x="167487" y="317703"/>
                  </a:lnTo>
                  <a:lnTo>
                    <a:pt x="160186" y="324197"/>
                  </a:lnTo>
                  <a:lnTo>
                    <a:pt x="152461" y="330431"/>
                  </a:lnTo>
                  <a:lnTo>
                    <a:pt x="145406" y="337445"/>
                  </a:lnTo>
                  <a:lnTo>
                    <a:pt x="138797" y="344978"/>
                  </a:lnTo>
                  <a:lnTo>
                    <a:pt x="132487" y="352858"/>
                  </a:lnTo>
                  <a:lnTo>
                    <a:pt x="127327" y="360016"/>
                  </a:lnTo>
                  <a:lnTo>
                    <a:pt x="119054" y="373049"/>
                  </a:lnTo>
                  <a:lnTo>
                    <a:pt x="114562" y="379192"/>
                  </a:lnTo>
                  <a:lnTo>
                    <a:pt x="109663" y="385192"/>
                  </a:lnTo>
                  <a:lnTo>
                    <a:pt x="104491" y="391097"/>
                  </a:lnTo>
                  <a:lnTo>
                    <a:pt x="96205" y="402738"/>
                  </a:lnTo>
                  <a:lnTo>
                    <a:pt x="92662" y="408510"/>
                  </a:lnTo>
                  <a:lnTo>
                    <a:pt x="88725" y="420002"/>
                  </a:lnTo>
                  <a:lnTo>
                    <a:pt x="87675" y="425734"/>
                  </a:lnTo>
                  <a:lnTo>
                    <a:pt x="83969" y="434642"/>
                  </a:lnTo>
                  <a:lnTo>
                    <a:pt x="80099" y="441777"/>
                  </a:lnTo>
                  <a:lnTo>
                    <a:pt x="77003" y="45434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603"/>
            <p:cNvSpPr/>
            <p:nvPr/>
          </p:nvSpPr>
          <p:spPr>
            <a:xfrm>
              <a:off x="5523547" y="5186362"/>
              <a:ext cx="51436" cy="205741"/>
            </a:xfrm>
            <a:custGeom>
              <a:avLst/>
              <a:gdLst/>
              <a:ahLst/>
              <a:cxnLst/>
              <a:rect l="0" t="0" r="0" b="0"/>
              <a:pathLst>
                <a:path w="51436" h="205741">
                  <a:moveTo>
                    <a:pt x="51435" y="0"/>
                  </a:moveTo>
                  <a:lnTo>
                    <a:pt x="44054" y="0"/>
                  </a:lnTo>
                  <a:lnTo>
                    <a:pt x="43657" y="953"/>
                  </a:lnTo>
                  <a:lnTo>
                    <a:pt x="43216" y="4551"/>
                  </a:lnTo>
                  <a:lnTo>
                    <a:pt x="43098" y="7797"/>
                  </a:lnTo>
                  <a:lnTo>
                    <a:pt x="42967" y="16483"/>
                  </a:lnTo>
                  <a:lnTo>
                    <a:pt x="41980" y="21466"/>
                  </a:lnTo>
                  <a:lnTo>
                    <a:pt x="40369" y="26693"/>
                  </a:lnTo>
                  <a:lnTo>
                    <a:pt x="38343" y="32083"/>
                  </a:lnTo>
                  <a:lnTo>
                    <a:pt x="36992" y="37581"/>
                  </a:lnTo>
                  <a:lnTo>
                    <a:pt x="36091" y="43152"/>
                  </a:lnTo>
                  <a:lnTo>
                    <a:pt x="35491" y="48770"/>
                  </a:lnTo>
                  <a:lnTo>
                    <a:pt x="34138" y="56326"/>
                  </a:lnTo>
                  <a:lnTo>
                    <a:pt x="32284" y="65174"/>
                  </a:lnTo>
                  <a:lnTo>
                    <a:pt x="30095" y="74881"/>
                  </a:lnTo>
                  <a:lnTo>
                    <a:pt x="27683" y="84211"/>
                  </a:lnTo>
                  <a:lnTo>
                    <a:pt x="25123" y="93288"/>
                  </a:lnTo>
                  <a:lnTo>
                    <a:pt x="19739" y="110994"/>
                  </a:lnTo>
                  <a:lnTo>
                    <a:pt x="14170" y="128388"/>
                  </a:lnTo>
                  <a:lnTo>
                    <a:pt x="12304" y="137027"/>
                  </a:lnTo>
                  <a:lnTo>
                    <a:pt x="11060" y="145644"/>
                  </a:lnTo>
                  <a:lnTo>
                    <a:pt x="10231" y="154246"/>
                  </a:lnTo>
                  <a:lnTo>
                    <a:pt x="9678" y="161886"/>
                  </a:lnTo>
                  <a:lnTo>
                    <a:pt x="9310" y="168884"/>
                  </a:lnTo>
                  <a:lnTo>
                    <a:pt x="9064" y="175454"/>
                  </a:lnTo>
                  <a:lnTo>
                    <a:pt x="7948" y="180787"/>
                  </a:lnTo>
                  <a:lnTo>
                    <a:pt x="6251" y="185295"/>
                  </a:lnTo>
                  <a:lnTo>
                    <a:pt x="4167" y="189252"/>
                  </a:lnTo>
                  <a:lnTo>
                    <a:pt x="2778" y="192843"/>
                  </a:lnTo>
                  <a:lnTo>
                    <a:pt x="1852" y="196190"/>
                  </a:lnTo>
                  <a:lnTo>
                    <a:pt x="0" y="20574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604"/>
            <p:cNvSpPr/>
            <p:nvPr/>
          </p:nvSpPr>
          <p:spPr>
            <a:xfrm>
              <a:off x="5713879" y="4879459"/>
              <a:ext cx="322644" cy="383862"/>
            </a:xfrm>
            <a:custGeom>
              <a:avLst/>
              <a:gdLst/>
              <a:ahLst/>
              <a:cxnLst/>
              <a:rect l="0" t="0" r="0" b="0"/>
              <a:pathLst>
                <a:path w="322644" h="383862">
                  <a:moveTo>
                    <a:pt x="169713" y="15438"/>
                  </a:moveTo>
                  <a:lnTo>
                    <a:pt x="132181" y="15438"/>
                  </a:lnTo>
                  <a:lnTo>
                    <a:pt x="128499" y="17343"/>
                  </a:lnTo>
                  <a:lnTo>
                    <a:pt x="119328" y="24540"/>
                  </a:lnTo>
                  <a:lnTo>
                    <a:pt x="114216" y="29126"/>
                  </a:lnTo>
                  <a:lnTo>
                    <a:pt x="103455" y="39302"/>
                  </a:lnTo>
                  <a:lnTo>
                    <a:pt x="86687" y="55740"/>
                  </a:lnTo>
                  <a:lnTo>
                    <a:pt x="81025" y="62309"/>
                  </a:lnTo>
                  <a:lnTo>
                    <a:pt x="75345" y="69545"/>
                  </a:lnTo>
                  <a:lnTo>
                    <a:pt x="69653" y="77227"/>
                  </a:lnTo>
                  <a:lnTo>
                    <a:pt x="58250" y="93382"/>
                  </a:lnTo>
                  <a:lnTo>
                    <a:pt x="35407" y="127037"/>
                  </a:lnTo>
                  <a:lnTo>
                    <a:pt x="30645" y="135558"/>
                  </a:lnTo>
                  <a:lnTo>
                    <a:pt x="26519" y="144095"/>
                  </a:lnTo>
                  <a:lnTo>
                    <a:pt x="22815" y="152645"/>
                  </a:lnTo>
                  <a:lnTo>
                    <a:pt x="19394" y="162154"/>
                  </a:lnTo>
                  <a:lnTo>
                    <a:pt x="16160" y="172304"/>
                  </a:lnTo>
                  <a:lnTo>
                    <a:pt x="13052" y="182880"/>
                  </a:lnTo>
                  <a:lnTo>
                    <a:pt x="7059" y="204792"/>
                  </a:lnTo>
                  <a:lnTo>
                    <a:pt x="4127" y="215969"/>
                  </a:lnTo>
                  <a:lnTo>
                    <a:pt x="2172" y="226278"/>
                  </a:lnTo>
                  <a:lnTo>
                    <a:pt x="869" y="236008"/>
                  </a:lnTo>
                  <a:lnTo>
                    <a:pt x="0" y="245352"/>
                  </a:lnTo>
                  <a:lnTo>
                    <a:pt x="374" y="255392"/>
                  </a:lnTo>
                  <a:lnTo>
                    <a:pt x="1575" y="265895"/>
                  </a:lnTo>
                  <a:lnTo>
                    <a:pt x="3329" y="276706"/>
                  </a:lnTo>
                  <a:lnTo>
                    <a:pt x="4498" y="286772"/>
                  </a:lnTo>
                  <a:lnTo>
                    <a:pt x="5277" y="296340"/>
                  </a:lnTo>
                  <a:lnTo>
                    <a:pt x="5796" y="305576"/>
                  </a:lnTo>
                  <a:lnTo>
                    <a:pt x="8048" y="313639"/>
                  </a:lnTo>
                  <a:lnTo>
                    <a:pt x="11454" y="320918"/>
                  </a:lnTo>
                  <a:lnTo>
                    <a:pt x="15629" y="327677"/>
                  </a:lnTo>
                  <a:lnTo>
                    <a:pt x="19366" y="334087"/>
                  </a:lnTo>
                  <a:lnTo>
                    <a:pt x="26057" y="346290"/>
                  </a:lnTo>
                  <a:lnTo>
                    <a:pt x="34746" y="358063"/>
                  </a:lnTo>
                  <a:lnTo>
                    <a:pt x="39730" y="363870"/>
                  </a:lnTo>
                  <a:lnTo>
                    <a:pt x="44958" y="368693"/>
                  </a:lnTo>
                  <a:lnTo>
                    <a:pt x="50348" y="372862"/>
                  </a:lnTo>
                  <a:lnTo>
                    <a:pt x="55846" y="376593"/>
                  </a:lnTo>
                  <a:lnTo>
                    <a:pt x="62369" y="379081"/>
                  </a:lnTo>
                  <a:lnTo>
                    <a:pt x="69576" y="380739"/>
                  </a:lnTo>
                  <a:lnTo>
                    <a:pt x="77237" y="381845"/>
                  </a:lnTo>
                  <a:lnTo>
                    <a:pt x="84250" y="382582"/>
                  </a:lnTo>
                  <a:lnTo>
                    <a:pt x="90830" y="383073"/>
                  </a:lnTo>
                  <a:lnTo>
                    <a:pt x="97122" y="383401"/>
                  </a:lnTo>
                  <a:lnTo>
                    <a:pt x="111733" y="383765"/>
                  </a:lnTo>
                  <a:lnTo>
                    <a:pt x="119630" y="383861"/>
                  </a:lnTo>
                  <a:lnTo>
                    <a:pt x="127752" y="382974"/>
                  </a:lnTo>
                  <a:lnTo>
                    <a:pt x="136024" y="381429"/>
                  </a:lnTo>
                  <a:lnTo>
                    <a:pt x="144396" y="379447"/>
                  </a:lnTo>
                  <a:lnTo>
                    <a:pt x="152835" y="377173"/>
                  </a:lnTo>
                  <a:lnTo>
                    <a:pt x="169832" y="372107"/>
                  </a:lnTo>
                  <a:lnTo>
                    <a:pt x="177412" y="368470"/>
                  </a:lnTo>
                  <a:lnTo>
                    <a:pt x="184371" y="364140"/>
                  </a:lnTo>
                  <a:lnTo>
                    <a:pt x="190915" y="359348"/>
                  </a:lnTo>
                  <a:lnTo>
                    <a:pt x="205806" y="348945"/>
                  </a:lnTo>
                  <a:lnTo>
                    <a:pt x="213778" y="343503"/>
                  </a:lnTo>
                  <a:lnTo>
                    <a:pt x="220997" y="337970"/>
                  </a:lnTo>
                  <a:lnTo>
                    <a:pt x="227715" y="332377"/>
                  </a:lnTo>
                  <a:lnTo>
                    <a:pt x="234099" y="326743"/>
                  </a:lnTo>
                  <a:lnTo>
                    <a:pt x="240259" y="320130"/>
                  </a:lnTo>
                  <a:lnTo>
                    <a:pt x="246272" y="312863"/>
                  </a:lnTo>
                  <a:lnTo>
                    <a:pt x="252184" y="305162"/>
                  </a:lnTo>
                  <a:lnTo>
                    <a:pt x="258032" y="297169"/>
                  </a:lnTo>
                  <a:lnTo>
                    <a:pt x="269608" y="280670"/>
                  </a:lnTo>
                  <a:lnTo>
                    <a:pt x="274410" y="272269"/>
                  </a:lnTo>
                  <a:lnTo>
                    <a:pt x="278563" y="263811"/>
                  </a:lnTo>
                  <a:lnTo>
                    <a:pt x="282285" y="255315"/>
                  </a:lnTo>
                  <a:lnTo>
                    <a:pt x="286671" y="246793"/>
                  </a:lnTo>
                  <a:lnTo>
                    <a:pt x="291500" y="238255"/>
                  </a:lnTo>
                  <a:lnTo>
                    <a:pt x="296625" y="229706"/>
                  </a:lnTo>
                  <a:lnTo>
                    <a:pt x="300993" y="221148"/>
                  </a:lnTo>
                  <a:lnTo>
                    <a:pt x="304858" y="212586"/>
                  </a:lnTo>
                  <a:lnTo>
                    <a:pt x="308387" y="204020"/>
                  </a:lnTo>
                  <a:lnTo>
                    <a:pt x="310740" y="195452"/>
                  </a:lnTo>
                  <a:lnTo>
                    <a:pt x="312309" y="186882"/>
                  </a:lnTo>
                  <a:lnTo>
                    <a:pt x="313354" y="178311"/>
                  </a:lnTo>
                  <a:lnTo>
                    <a:pt x="315004" y="170693"/>
                  </a:lnTo>
                  <a:lnTo>
                    <a:pt x="317056" y="163709"/>
                  </a:lnTo>
                  <a:lnTo>
                    <a:pt x="319377" y="157148"/>
                  </a:lnTo>
                  <a:lnTo>
                    <a:pt x="320923" y="149916"/>
                  </a:lnTo>
                  <a:lnTo>
                    <a:pt x="321956" y="142238"/>
                  </a:lnTo>
                  <a:lnTo>
                    <a:pt x="322643" y="134261"/>
                  </a:lnTo>
                  <a:lnTo>
                    <a:pt x="322149" y="126086"/>
                  </a:lnTo>
                  <a:lnTo>
                    <a:pt x="320867" y="117778"/>
                  </a:lnTo>
                  <a:lnTo>
                    <a:pt x="319060" y="109382"/>
                  </a:lnTo>
                  <a:lnTo>
                    <a:pt x="317855" y="100928"/>
                  </a:lnTo>
                  <a:lnTo>
                    <a:pt x="317052" y="92434"/>
                  </a:lnTo>
                  <a:lnTo>
                    <a:pt x="316516" y="83914"/>
                  </a:lnTo>
                  <a:lnTo>
                    <a:pt x="315207" y="76328"/>
                  </a:lnTo>
                  <a:lnTo>
                    <a:pt x="313381" y="69367"/>
                  </a:lnTo>
                  <a:lnTo>
                    <a:pt x="311212" y="62821"/>
                  </a:lnTo>
                  <a:lnTo>
                    <a:pt x="307861" y="56552"/>
                  </a:lnTo>
                  <a:lnTo>
                    <a:pt x="303722" y="50467"/>
                  </a:lnTo>
                  <a:lnTo>
                    <a:pt x="294043" y="39579"/>
                  </a:lnTo>
                  <a:lnTo>
                    <a:pt x="288794" y="35342"/>
                  </a:lnTo>
                  <a:lnTo>
                    <a:pt x="283391" y="31565"/>
                  </a:lnTo>
                  <a:lnTo>
                    <a:pt x="277883" y="28094"/>
                  </a:lnTo>
                  <a:lnTo>
                    <a:pt x="272306" y="24828"/>
                  </a:lnTo>
                  <a:lnTo>
                    <a:pt x="266684" y="21698"/>
                  </a:lnTo>
                  <a:lnTo>
                    <a:pt x="255356" y="15680"/>
                  </a:lnTo>
                  <a:lnTo>
                    <a:pt x="232562" y="4056"/>
                  </a:lnTo>
                  <a:lnTo>
                    <a:pt x="225900" y="2135"/>
                  </a:lnTo>
                  <a:lnTo>
                    <a:pt x="218601" y="854"/>
                  </a:lnTo>
                  <a:lnTo>
                    <a:pt x="210877" y="0"/>
                  </a:lnTo>
                  <a:lnTo>
                    <a:pt x="203824" y="384"/>
                  </a:lnTo>
                  <a:lnTo>
                    <a:pt x="197216" y="1592"/>
                  </a:lnTo>
                  <a:lnTo>
                    <a:pt x="190906" y="3350"/>
                  </a:lnTo>
                  <a:lnTo>
                    <a:pt x="184794" y="4521"/>
                  </a:lnTo>
                  <a:lnTo>
                    <a:pt x="178814" y="5303"/>
                  </a:lnTo>
                  <a:lnTo>
                    <a:pt x="172924" y="5824"/>
                  </a:lnTo>
                  <a:lnTo>
                    <a:pt x="167091" y="7124"/>
                  </a:lnTo>
                  <a:lnTo>
                    <a:pt x="161298" y="8943"/>
                  </a:lnTo>
                  <a:lnTo>
                    <a:pt x="155530" y="11108"/>
                  </a:lnTo>
                  <a:lnTo>
                    <a:pt x="149780" y="13504"/>
                  </a:lnTo>
                  <a:lnTo>
                    <a:pt x="144042" y="16053"/>
                  </a:lnTo>
                  <a:lnTo>
                    <a:pt x="138312" y="18705"/>
                  </a:lnTo>
                  <a:lnTo>
                    <a:pt x="132586" y="22379"/>
                  </a:lnTo>
                  <a:lnTo>
                    <a:pt x="126865" y="26733"/>
                  </a:lnTo>
                  <a:lnTo>
                    <a:pt x="109705" y="41156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605"/>
            <p:cNvSpPr/>
            <p:nvPr/>
          </p:nvSpPr>
          <p:spPr>
            <a:xfrm>
              <a:off x="6149340" y="4873438"/>
              <a:ext cx="255736" cy="405217"/>
            </a:xfrm>
            <a:custGeom>
              <a:avLst/>
              <a:gdLst/>
              <a:ahLst/>
              <a:cxnLst/>
              <a:rect l="0" t="0" r="0" b="0"/>
              <a:pathLst>
                <a:path w="255736" h="405217">
                  <a:moveTo>
                    <a:pt x="137160" y="30032"/>
                  </a:moveTo>
                  <a:lnTo>
                    <a:pt x="125228" y="30032"/>
                  </a:lnTo>
                  <a:lnTo>
                    <a:pt x="123490" y="30984"/>
                  </a:lnTo>
                  <a:lnTo>
                    <a:pt x="122332" y="32572"/>
                  </a:lnTo>
                  <a:lnTo>
                    <a:pt x="121559" y="34582"/>
                  </a:lnTo>
                  <a:lnTo>
                    <a:pt x="119139" y="35923"/>
                  </a:lnTo>
                  <a:lnTo>
                    <a:pt x="111371" y="37413"/>
                  </a:lnTo>
                  <a:lnTo>
                    <a:pt x="107584" y="39715"/>
                  </a:lnTo>
                  <a:lnTo>
                    <a:pt x="100838" y="47353"/>
                  </a:lnTo>
                  <a:lnTo>
                    <a:pt x="96753" y="51104"/>
                  </a:lnTo>
                  <a:lnTo>
                    <a:pt x="92124" y="54557"/>
                  </a:lnTo>
                  <a:lnTo>
                    <a:pt x="87133" y="57812"/>
                  </a:lnTo>
                  <a:lnTo>
                    <a:pt x="81901" y="61887"/>
                  </a:lnTo>
                  <a:lnTo>
                    <a:pt x="76509" y="66509"/>
                  </a:lnTo>
                  <a:lnTo>
                    <a:pt x="71008" y="71495"/>
                  </a:lnTo>
                  <a:lnTo>
                    <a:pt x="66388" y="78629"/>
                  </a:lnTo>
                  <a:lnTo>
                    <a:pt x="62356" y="87195"/>
                  </a:lnTo>
                  <a:lnTo>
                    <a:pt x="58716" y="96715"/>
                  </a:lnTo>
                  <a:lnTo>
                    <a:pt x="55336" y="106872"/>
                  </a:lnTo>
                  <a:lnTo>
                    <a:pt x="52131" y="117454"/>
                  </a:lnTo>
                  <a:lnTo>
                    <a:pt x="49041" y="128318"/>
                  </a:lnTo>
                  <a:lnTo>
                    <a:pt x="45076" y="139371"/>
                  </a:lnTo>
                  <a:lnTo>
                    <a:pt x="40529" y="150549"/>
                  </a:lnTo>
                  <a:lnTo>
                    <a:pt x="35591" y="161812"/>
                  </a:lnTo>
                  <a:lnTo>
                    <a:pt x="32300" y="174082"/>
                  </a:lnTo>
                  <a:lnTo>
                    <a:pt x="30106" y="187025"/>
                  </a:lnTo>
                  <a:lnTo>
                    <a:pt x="28643" y="200417"/>
                  </a:lnTo>
                  <a:lnTo>
                    <a:pt x="26715" y="214107"/>
                  </a:lnTo>
                  <a:lnTo>
                    <a:pt x="22034" y="242018"/>
                  </a:lnTo>
                  <a:lnTo>
                    <a:pt x="20404" y="255176"/>
                  </a:lnTo>
                  <a:lnTo>
                    <a:pt x="19317" y="267758"/>
                  </a:lnTo>
                  <a:lnTo>
                    <a:pt x="18593" y="279956"/>
                  </a:lnTo>
                  <a:lnTo>
                    <a:pt x="19062" y="291898"/>
                  </a:lnTo>
                  <a:lnTo>
                    <a:pt x="20328" y="303669"/>
                  </a:lnTo>
                  <a:lnTo>
                    <a:pt x="22125" y="315326"/>
                  </a:lnTo>
                  <a:lnTo>
                    <a:pt x="24275" y="325955"/>
                  </a:lnTo>
                  <a:lnTo>
                    <a:pt x="26660" y="335899"/>
                  </a:lnTo>
                  <a:lnTo>
                    <a:pt x="29204" y="345386"/>
                  </a:lnTo>
                  <a:lnTo>
                    <a:pt x="32804" y="354568"/>
                  </a:lnTo>
                  <a:lnTo>
                    <a:pt x="37109" y="363546"/>
                  </a:lnTo>
                  <a:lnTo>
                    <a:pt x="41885" y="372390"/>
                  </a:lnTo>
                  <a:lnTo>
                    <a:pt x="49730" y="384756"/>
                  </a:lnTo>
                  <a:lnTo>
                    <a:pt x="53156" y="389387"/>
                  </a:lnTo>
                  <a:lnTo>
                    <a:pt x="58297" y="393427"/>
                  </a:lnTo>
                  <a:lnTo>
                    <a:pt x="64582" y="397073"/>
                  </a:lnTo>
                  <a:lnTo>
                    <a:pt x="71629" y="400456"/>
                  </a:lnTo>
                  <a:lnTo>
                    <a:pt x="78233" y="402711"/>
                  </a:lnTo>
                  <a:lnTo>
                    <a:pt x="84540" y="404215"/>
                  </a:lnTo>
                  <a:lnTo>
                    <a:pt x="90650" y="405216"/>
                  </a:lnTo>
                  <a:lnTo>
                    <a:pt x="96628" y="404932"/>
                  </a:lnTo>
                  <a:lnTo>
                    <a:pt x="102519" y="403791"/>
                  </a:lnTo>
                  <a:lnTo>
                    <a:pt x="108350" y="402077"/>
                  </a:lnTo>
                  <a:lnTo>
                    <a:pt x="114143" y="399982"/>
                  </a:lnTo>
                  <a:lnTo>
                    <a:pt x="119911" y="397632"/>
                  </a:lnTo>
                  <a:lnTo>
                    <a:pt x="125660" y="395114"/>
                  </a:lnTo>
                  <a:lnTo>
                    <a:pt x="131398" y="391530"/>
                  </a:lnTo>
                  <a:lnTo>
                    <a:pt x="137128" y="387235"/>
                  </a:lnTo>
                  <a:lnTo>
                    <a:pt x="142854" y="382467"/>
                  </a:lnTo>
                  <a:lnTo>
                    <a:pt x="148576" y="377384"/>
                  </a:lnTo>
                  <a:lnTo>
                    <a:pt x="160014" y="366656"/>
                  </a:lnTo>
                  <a:lnTo>
                    <a:pt x="177162" y="349905"/>
                  </a:lnTo>
                  <a:lnTo>
                    <a:pt x="182878" y="342341"/>
                  </a:lnTo>
                  <a:lnTo>
                    <a:pt x="188594" y="333488"/>
                  </a:lnTo>
                  <a:lnTo>
                    <a:pt x="194309" y="323776"/>
                  </a:lnTo>
                  <a:lnTo>
                    <a:pt x="205739" y="305364"/>
                  </a:lnTo>
                  <a:lnTo>
                    <a:pt x="211455" y="296454"/>
                  </a:lnTo>
                  <a:lnTo>
                    <a:pt x="215265" y="286704"/>
                  </a:lnTo>
                  <a:lnTo>
                    <a:pt x="217805" y="276394"/>
                  </a:lnTo>
                  <a:lnTo>
                    <a:pt x="219497" y="265711"/>
                  </a:lnTo>
                  <a:lnTo>
                    <a:pt x="221579" y="254779"/>
                  </a:lnTo>
                  <a:lnTo>
                    <a:pt x="226432" y="232472"/>
                  </a:lnTo>
                  <a:lnTo>
                    <a:pt x="230012" y="221189"/>
                  </a:lnTo>
                  <a:lnTo>
                    <a:pt x="234304" y="209857"/>
                  </a:lnTo>
                  <a:lnTo>
                    <a:pt x="239070" y="198493"/>
                  </a:lnTo>
                  <a:lnTo>
                    <a:pt x="242247" y="186154"/>
                  </a:lnTo>
                  <a:lnTo>
                    <a:pt x="244365" y="173166"/>
                  </a:lnTo>
                  <a:lnTo>
                    <a:pt x="245778" y="159745"/>
                  </a:lnTo>
                  <a:lnTo>
                    <a:pt x="247672" y="147939"/>
                  </a:lnTo>
                  <a:lnTo>
                    <a:pt x="249887" y="137212"/>
                  </a:lnTo>
                  <a:lnTo>
                    <a:pt x="252316" y="127203"/>
                  </a:lnTo>
                  <a:lnTo>
                    <a:pt x="253935" y="116720"/>
                  </a:lnTo>
                  <a:lnTo>
                    <a:pt x="255015" y="105921"/>
                  </a:lnTo>
                  <a:lnTo>
                    <a:pt x="255735" y="94913"/>
                  </a:lnTo>
                  <a:lnTo>
                    <a:pt x="255262" y="85668"/>
                  </a:lnTo>
                  <a:lnTo>
                    <a:pt x="253995" y="77600"/>
                  </a:lnTo>
                  <a:lnTo>
                    <a:pt x="252197" y="70316"/>
                  </a:lnTo>
                  <a:lnTo>
                    <a:pt x="250046" y="62603"/>
                  </a:lnTo>
                  <a:lnTo>
                    <a:pt x="245116" y="46413"/>
                  </a:lnTo>
                  <a:lnTo>
                    <a:pt x="239751" y="34772"/>
                  </a:lnTo>
                  <a:lnTo>
                    <a:pt x="233238" y="25471"/>
                  </a:lnTo>
                  <a:lnTo>
                    <a:pt x="228835" y="20324"/>
                  </a:lnTo>
                  <a:lnTo>
                    <a:pt x="223994" y="14987"/>
                  </a:lnTo>
                  <a:lnTo>
                    <a:pt x="218861" y="11429"/>
                  </a:lnTo>
                  <a:lnTo>
                    <a:pt x="213535" y="9058"/>
                  </a:lnTo>
                  <a:lnTo>
                    <a:pt x="208079" y="7476"/>
                  </a:lnTo>
                  <a:lnTo>
                    <a:pt x="202537" y="5470"/>
                  </a:lnTo>
                  <a:lnTo>
                    <a:pt x="196937" y="3180"/>
                  </a:lnTo>
                  <a:lnTo>
                    <a:pt x="191298" y="700"/>
                  </a:lnTo>
                  <a:lnTo>
                    <a:pt x="184682" y="0"/>
                  </a:lnTo>
                  <a:lnTo>
                    <a:pt x="177414" y="486"/>
                  </a:lnTo>
                  <a:lnTo>
                    <a:pt x="169711" y="1762"/>
                  </a:lnTo>
                  <a:lnTo>
                    <a:pt x="162670" y="3565"/>
                  </a:lnTo>
                  <a:lnTo>
                    <a:pt x="156072" y="5720"/>
                  </a:lnTo>
                  <a:lnTo>
                    <a:pt x="149768" y="8108"/>
                  </a:lnTo>
                  <a:lnTo>
                    <a:pt x="141755" y="11606"/>
                  </a:lnTo>
                  <a:lnTo>
                    <a:pt x="122692" y="20573"/>
                  </a:lnTo>
                  <a:lnTo>
                    <a:pt x="113227" y="25631"/>
                  </a:lnTo>
                  <a:lnTo>
                    <a:pt x="104059" y="30907"/>
                  </a:lnTo>
                  <a:lnTo>
                    <a:pt x="95091" y="36331"/>
                  </a:lnTo>
                  <a:lnTo>
                    <a:pt x="86253" y="42804"/>
                  </a:lnTo>
                  <a:lnTo>
                    <a:pt x="77505" y="49976"/>
                  </a:lnTo>
                  <a:lnTo>
                    <a:pt x="68814" y="57616"/>
                  </a:lnTo>
                  <a:lnTo>
                    <a:pt x="60164" y="65566"/>
                  </a:lnTo>
                  <a:lnTo>
                    <a:pt x="42932" y="82019"/>
                  </a:lnTo>
                  <a:lnTo>
                    <a:pt x="36241" y="90408"/>
                  </a:lnTo>
                  <a:lnTo>
                    <a:pt x="30828" y="98858"/>
                  </a:lnTo>
                  <a:lnTo>
                    <a:pt x="26267" y="107349"/>
                  </a:lnTo>
                  <a:lnTo>
                    <a:pt x="21321" y="114914"/>
                  </a:lnTo>
                  <a:lnTo>
                    <a:pt x="16119" y="121862"/>
                  </a:lnTo>
                  <a:lnTo>
                    <a:pt x="10746" y="128399"/>
                  </a:lnTo>
                  <a:lnTo>
                    <a:pt x="7164" y="135615"/>
                  </a:lnTo>
                  <a:lnTo>
                    <a:pt x="4775" y="143283"/>
                  </a:lnTo>
                  <a:lnTo>
                    <a:pt x="3183" y="151252"/>
                  </a:lnTo>
                  <a:lnTo>
                    <a:pt x="2122" y="158471"/>
                  </a:lnTo>
                  <a:lnTo>
                    <a:pt x="1415" y="165188"/>
                  </a:lnTo>
                  <a:lnTo>
                    <a:pt x="628" y="176778"/>
                  </a:lnTo>
                  <a:lnTo>
                    <a:pt x="0" y="19290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606"/>
            <p:cNvSpPr/>
            <p:nvPr/>
          </p:nvSpPr>
          <p:spPr>
            <a:xfrm>
              <a:off x="6501358" y="4869447"/>
              <a:ext cx="341447" cy="384829"/>
            </a:xfrm>
            <a:custGeom>
              <a:avLst/>
              <a:gdLst/>
              <a:ahLst/>
              <a:cxnLst/>
              <a:rect l="0" t="0" r="0" b="0"/>
              <a:pathLst>
                <a:path w="341447" h="384829">
                  <a:moveTo>
                    <a:pt x="128042" y="42595"/>
                  </a:moveTo>
                  <a:lnTo>
                    <a:pt x="123491" y="38044"/>
                  </a:lnTo>
                  <a:lnTo>
                    <a:pt x="121198" y="36703"/>
                  </a:lnTo>
                  <a:lnTo>
                    <a:pt x="116110" y="35214"/>
                  </a:lnTo>
                  <a:lnTo>
                    <a:pt x="113419" y="35770"/>
                  </a:lnTo>
                  <a:lnTo>
                    <a:pt x="104131" y="41102"/>
                  </a:lnTo>
                  <a:lnTo>
                    <a:pt x="94871" y="46059"/>
                  </a:lnTo>
                  <a:lnTo>
                    <a:pt x="84407" y="53977"/>
                  </a:lnTo>
                  <a:lnTo>
                    <a:pt x="78949" y="58756"/>
                  </a:lnTo>
                  <a:lnTo>
                    <a:pt x="73406" y="63846"/>
                  </a:lnTo>
                  <a:lnTo>
                    <a:pt x="62166" y="74583"/>
                  </a:lnTo>
                  <a:lnTo>
                    <a:pt x="56502" y="81065"/>
                  </a:lnTo>
                  <a:lnTo>
                    <a:pt x="50821" y="88244"/>
                  </a:lnTo>
                  <a:lnTo>
                    <a:pt x="45129" y="95888"/>
                  </a:lnTo>
                  <a:lnTo>
                    <a:pt x="39429" y="104794"/>
                  </a:lnTo>
                  <a:lnTo>
                    <a:pt x="33724" y="114541"/>
                  </a:lnTo>
                  <a:lnTo>
                    <a:pt x="28016" y="124849"/>
                  </a:lnTo>
                  <a:lnTo>
                    <a:pt x="23257" y="135531"/>
                  </a:lnTo>
                  <a:lnTo>
                    <a:pt x="19133" y="146462"/>
                  </a:lnTo>
                  <a:lnTo>
                    <a:pt x="15431" y="157560"/>
                  </a:lnTo>
                  <a:lnTo>
                    <a:pt x="12011" y="168769"/>
                  </a:lnTo>
                  <a:lnTo>
                    <a:pt x="5670" y="191382"/>
                  </a:lnTo>
                  <a:lnTo>
                    <a:pt x="3598" y="202747"/>
                  </a:lnTo>
                  <a:lnTo>
                    <a:pt x="2217" y="214133"/>
                  </a:lnTo>
                  <a:lnTo>
                    <a:pt x="1296" y="225533"/>
                  </a:lnTo>
                  <a:lnTo>
                    <a:pt x="682" y="236944"/>
                  </a:lnTo>
                  <a:lnTo>
                    <a:pt x="0" y="259783"/>
                  </a:lnTo>
                  <a:lnTo>
                    <a:pt x="771" y="271207"/>
                  </a:lnTo>
                  <a:lnTo>
                    <a:pt x="2237" y="282633"/>
                  </a:lnTo>
                  <a:lnTo>
                    <a:pt x="4167" y="294060"/>
                  </a:lnTo>
                  <a:lnTo>
                    <a:pt x="7358" y="304536"/>
                  </a:lnTo>
                  <a:lnTo>
                    <a:pt x="11390" y="314378"/>
                  </a:lnTo>
                  <a:lnTo>
                    <a:pt x="15985" y="323796"/>
                  </a:lnTo>
                  <a:lnTo>
                    <a:pt x="20952" y="331980"/>
                  </a:lnTo>
                  <a:lnTo>
                    <a:pt x="26168" y="339341"/>
                  </a:lnTo>
                  <a:lnTo>
                    <a:pt x="31551" y="346153"/>
                  </a:lnTo>
                  <a:lnTo>
                    <a:pt x="37045" y="352600"/>
                  </a:lnTo>
                  <a:lnTo>
                    <a:pt x="42612" y="358802"/>
                  </a:lnTo>
                  <a:lnTo>
                    <a:pt x="48229" y="364842"/>
                  </a:lnTo>
                  <a:lnTo>
                    <a:pt x="54830" y="369822"/>
                  </a:lnTo>
                  <a:lnTo>
                    <a:pt x="62089" y="374094"/>
                  </a:lnTo>
                  <a:lnTo>
                    <a:pt x="69786" y="377894"/>
                  </a:lnTo>
                  <a:lnTo>
                    <a:pt x="77774" y="380428"/>
                  </a:lnTo>
                  <a:lnTo>
                    <a:pt x="85957" y="382117"/>
                  </a:lnTo>
                  <a:lnTo>
                    <a:pt x="94271" y="383243"/>
                  </a:lnTo>
                  <a:lnTo>
                    <a:pt x="102670" y="383993"/>
                  </a:lnTo>
                  <a:lnTo>
                    <a:pt x="111127" y="384494"/>
                  </a:lnTo>
                  <a:lnTo>
                    <a:pt x="119623" y="384828"/>
                  </a:lnTo>
                  <a:lnTo>
                    <a:pt x="128144" y="383145"/>
                  </a:lnTo>
                  <a:lnTo>
                    <a:pt x="136683" y="380119"/>
                  </a:lnTo>
                  <a:lnTo>
                    <a:pt x="145232" y="376196"/>
                  </a:lnTo>
                  <a:lnTo>
                    <a:pt x="152837" y="371676"/>
                  </a:lnTo>
                  <a:lnTo>
                    <a:pt x="159812" y="366757"/>
                  </a:lnTo>
                  <a:lnTo>
                    <a:pt x="166366" y="361573"/>
                  </a:lnTo>
                  <a:lnTo>
                    <a:pt x="174546" y="356212"/>
                  </a:lnTo>
                  <a:lnTo>
                    <a:pt x="183810" y="350733"/>
                  </a:lnTo>
                  <a:lnTo>
                    <a:pt x="193796" y="345175"/>
                  </a:lnTo>
                  <a:lnTo>
                    <a:pt x="202358" y="338613"/>
                  </a:lnTo>
                  <a:lnTo>
                    <a:pt x="209971" y="331380"/>
                  </a:lnTo>
                  <a:lnTo>
                    <a:pt x="216951" y="323701"/>
                  </a:lnTo>
                  <a:lnTo>
                    <a:pt x="232327" y="307549"/>
                  </a:lnTo>
                  <a:lnTo>
                    <a:pt x="240428" y="299241"/>
                  </a:lnTo>
                  <a:lnTo>
                    <a:pt x="247733" y="289892"/>
                  </a:lnTo>
                  <a:lnTo>
                    <a:pt x="254508" y="279850"/>
                  </a:lnTo>
                  <a:lnTo>
                    <a:pt x="260930" y="269345"/>
                  </a:lnTo>
                  <a:lnTo>
                    <a:pt x="268069" y="258532"/>
                  </a:lnTo>
                  <a:lnTo>
                    <a:pt x="283621" y="236357"/>
                  </a:lnTo>
                  <a:lnTo>
                    <a:pt x="290816" y="225110"/>
                  </a:lnTo>
                  <a:lnTo>
                    <a:pt x="297518" y="213801"/>
                  </a:lnTo>
                  <a:lnTo>
                    <a:pt x="303890" y="202453"/>
                  </a:lnTo>
                  <a:lnTo>
                    <a:pt x="309092" y="190124"/>
                  </a:lnTo>
                  <a:lnTo>
                    <a:pt x="313512" y="177143"/>
                  </a:lnTo>
                  <a:lnTo>
                    <a:pt x="317411" y="163726"/>
                  </a:lnTo>
                  <a:lnTo>
                    <a:pt x="321915" y="151924"/>
                  </a:lnTo>
                  <a:lnTo>
                    <a:pt x="326823" y="141199"/>
                  </a:lnTo>
                  <a:lnTo>
                    <a:pt x="332000" y="131191"/>
                  </a:lnTo>
                  <a:lnTo>
                    <a:pt x="335451" y="121661"/>
                  </a:lnTo>
                  <a:lnTo>
                    <a:pt x="337752" y="112451"/>
                  </a:lnTo>
                  <a:lnTo>
                    <a:pt x="339286" y="103453"/>
                  </a:lnTo>
                  <a:lnTo>
                    <a:pt x="340308" y="94597"/>
                  </a:lnTo>
                  <a:lnTo>
                    <a:pt x="340991" y="85836"/>
                  </a:lnTo>
                  <a:lnTo>
                    <a:pt x="341446" y="77137"/>
                  </a:lnTo>
                  <a:lnTo>
                    <a:pt x="340796" y="69433"/>
                  </a:lnTo>
                  <a:lnTo>
                    <a:pt x="339410" y="62392"/>
                  </a:lnTo>
                  <a:lnTo>
                    <a:pt x="337534" y="55793"/>
                  </a:lnTo>
                  <a:lnTo>
                    <a:pt x="335330" y="49489"/>
                  </a:lnTo>
                  <a:lnTo>
                    <a:pt x="332910" y="43381"/>
                  </a:lnTo>
                  <a:lnTo>
                    <a:pt x="330343" y="37404"/>
                  </a:lnTo>
                  <a:lnTo>
                    <a:pt x="325774" y="32467"/>
                  </a:lnTo>
                  <a:lnTo>
                    <a:pt x="319871" y="28223"/>
                  </a:lnTo>
                  <a:lnTo>
                    <a:pt x="313077" y="24441"/>
                  </a:lnTo>
                  <a:lnTo>
                    <a:pt x="305692" y="20015"/>
                  </a:lnTo>
                  <a:lnTo>
                    <a:pt x="289865" y="10017"/>
                  </a:lnTo>
                  <a:lnTo>
                    <a:pt x="281644" y="6589"/>
                  </a:lnTo>
                  <a:lnTo>
                    <a:pt x="273306" y="4303"/>
                  </a:lnTo>
                  <a:lnTo>
                    <a:pt x="264889" y="2780"/>
                  </a:lnTo>
                  <a:lnTo>
                    <a:pt x="255468" y="1764"/>
                  </a:lnTo>
                  <a:lnTo>
                    <a:pt x="245378" y="1087"/>
                  </a:lnTo>
                  <a:lnTo>
                    <a:pt x="224958" y="334"/>
                  </a:lnTo>
                  <a:lnTo>
                    <a:pt x="206358" y="0"/>
                  </a:lnTo>
                  <a:lnTo>
                    <a:pt x="197398" y="863"/>
                  </a:lnTo>
                  <a:lnTo>
                    <a:pt x="188566" y="2392"/>
                  </a:lnTo>
                  <a:lnTo>
                    <a:pt x="170182" y="6629"/>
                  </a:lnTo>
                  <a:lnTo>
                    <a:pt x="149311" y="11688"/>
                  </a:lnTo>
                  <a:lnTo>
                    <a:pt x="140316" y="14370"/>
                  </a:lnTo>
                  <a:lnTo>
                    <a:pt x="132415" y="17111"/>
                  </a:lnTo>
                  <a:lnTo>
                    <a:pt x="125242" y="19891"/>
                  </a:lnTo>
                  <a:lnTo>
                    <a:pt x="114732" y="25519"/>
                  </a:lnTo>
                  <a:lnTo>
                    <a:pt x="102324" y="3402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Permutations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 </a:t>
            </a:r>
            <a:r>
              <a:rPr lang="en-US" b="1" dirty="0" smtClean="0"/>
              <a:t>permutation</a:t>
            </a:r>
            <a:r>
              <a:rPr lang="en-US" dirty="0" smtClean="0"/>
              <a:t> is an ordering or arrangement.</a:t>
            </a:r>
          </a:p>
          <a:p>
            <a:r>
              <a:rPr lang="en-US" dirty="0" smtClean="0"/>
              <a:t>Suppose that there are five students who need to ask for help on their pre-calculus homework.   How many different orders could there be?</a:t>
            </a:r>
          </a:p>
          <a:p>
            <a:endParaRPr lang="en-US" dirty="0" smtClean="0"/>
          </a:p>
        </p:txBody>
      </p:sp>
      <p:sp>
        <p:nvSpPr>
          <p:cNvPr id="4" name="SMARTPenAnnotation528"/>
          <p:cNvSpPr/>
          <p:nvPr/>
        </p:nvSpPr>
        <p:spPr>
          <a:xfrm>
            <a:off x="2994660" y="4466273"/>
            <a:ext cx="1140143" cy="42863"/>
          </a:xfrm>
          <a:custGeom>
            <a:avLst/>
            <a:gdLst/>
            <a:ahLst/>
            <a:cxnLst/>
            <a:rect l="0" t="0" r="0" b="0"/>
            <a:pathLst>
              <a:path w="1140143" h="42863">
                <a:moveTo>
                  <a:pt x="0" y="42862"/>
                </a:moveTo>
                <a:lnTo>
                  <a:pt x="4550" y="38311"/>
                </a:lnTo>
                <a:lnTo>
                  <a:pt x="6843" y="36970"/>
                </a:lnTo>
                <a:lnTo>
                  <a:pt x="9325" y="36076"/>
                </a:lnTo>
                <a:lnTo>
                  <a:pt x="15600" y="34642"/>
                </a:lnTo>
                <a:lnTo>
                  <a:pt x="46298" y="34310"/>
                </a:lnTo>
                <a:lnTo>
                  <a:pt x="394480" y="34289"/>
                </a:lnTo>
                <a:lnTo>
                  <a:pt x="406814" y="33337"/>
                </a:lnTo>
                <a:lnTo>
                  <a:pt x="418847" y="31749"/>
                </a:lnTo>
                <a:lnTo>
                  <a:pt x="430678" y="29739"/>
                </a:lnTo>
                <a:lnTo>
                  <a:pt x="442376" y="28397"/>
                </a:lnTo>
                <a:lnTo>
                  <a:pt x="453985" y="27504"/>
                </a:lnTo>
                <a:lnTo>
                  <a:pt x="488526" y="26246"/>
                </a:lnTo>
                <a:lnTo>
                  <a:pt x="534331" y="25821"/>
                </a:lnTo>
                <a:lnTo>
                  <a:pt x="546721" y="24834"/>
                </a:lnTo>
                <a:lnTo>
                  <a:pt x="559743" y="23223"/>
                </a:lnTo>
                <a:lnTo>
                  <a:pt x="573187" y="21197"/>
                </a:lnTo>
                <a:lnTo>
                  <a:pt x="586912" y="19846"/>
                </a:lnTo>
                <a:lnTo>
                  <a:pt x="600824" y="18945"/>
                </a:lnTo>
                <a:lnTo>
                  <a:pt x="614862" y="18345"/>
                </a:lnTo>
                <a:lnTo>
                  <a:pt x="628030" y="16992"/>
                </a:lnTo>
                <a:lnTo>
                  <a:pt x="640619" y="15138"/>
                </a:lnTo>
                <a:lnTo>
                  <a:pt x="652822" y="12949"/>
                </a:lnTo>
                <a:lnTo>
                  <a:pt x="665720" y="11490"/>
                </a:lnTo>
                <a:lnTo>
                  <a:pt x="679080" y="10517"/>
                </a:lnTo>
                <a:lnTo>
                  <a:pt x="706626" y="9437"/>
                </a:lnTo>
                <a:lnTo>
                  <a:pt x="734743" y="8956"/>
                </a:lnTo>
                <a:lnTo>
                  <a:pt x="748909" y="7875"/>
                </a:lnTo>
                <a:lnTo>
                  <a:pt x="763115" y="6202"/>
                </a:lnTo>
                <a:lnTo>
                  <a:pt x="777348" y="4135"/>
                </a:lnTo>
                <a:lnTo>
                  <a:pt x="790647" y="2756"/>
                </a:lnTo>
                <a:lnTo>
                  <a:pt x="803323" y="1837"/>
                </a:lnTo>
                <a:lnTo>
                  <a:pt x="827567" y="816"/>
                </a:lnTo>
                <a:lnTo>
                  <a:pt x="863589" y="241"/>
                </a:lnTo>
                <a:lnTo>
                  <a:pt x="1045364" y="0"/>
                </a:lnTo>
                <a:lnTo>
                  <a:pt x="1053144" y="952"/>
                </a:lnTo>
                <a:lnTo>
                  <a:pt x="1060236" y="2539"/>
                </a:lnTo>
                <a:lnTo>
                  <a:pt x="1066869" y="4550"/>
                </a:lnTo>
                <a:lnTo>
                  <a:pt x="1074148" y="5891"/>
                </a:lnTo>
                <a:lnTo>
                  <a:pt x="1081859" y="6784"/>
                </a:lnTo>
                <a:lnTo>
                  <a:pt x="1103823" y="8042"/>
                </a:lnTo>
                <a:lnTo>
                  <a:pt x="1130638" y="8525"/>
                </a:lnTo>
                <a:lnTo>
                  <a:pt x="1140142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29"/>
          <p:cNvSpPr/>
          <p:nvPr/>
        </p:nvSpPr>
        <p:spPr>
          <a:xfrm>
            <a:off x="3251834" y="4586287"/>
            <a:ext cx="34292" cy="222886"/>
          </a:xfrm>
          <a:custGeom>
            <a:avLst/>
            <a:gdLst/>
            <a:ahLst/>
            <a:cxnLst/>
            <a:rect l="0" t="0" r="0" b="0"/>
            <a:pathLst>
              <a:path w="34292" h="222886">
                <a:moveTo>
                  <a:pt x="0" y="0"/>
                </a:moveTo>
                <a:lnTo>
                  <a:pt x="0" y="7381"/>
                </a:lnTo>
                <a:lnTo>
                  <a:pt x="953" y="8730"/>
                </a:lnTo>
                <a:lnTo>
                  <a:pt x="2541" y="10583"/>
                </a:lnTo>
                <a:lnTo>
                  <a:pt x="4551" y="12771"/>
                </a:lnTo>
                <a:lnTo>
                  <a:pt x="5892" y="16134"/>
                </a:lnTo>
                <a:lnTo>
                  <a:pt x="6786" y="20281"/>
                </a:lnTo>
                <a:lnTo>
                  <a:pt x="7381" y="24950"/>
                </a:lnTo>
                <a:lnTo>
                  <a:pt x="7779" y="29016"/>
                </a:lnTo>
                <a:lnTo>
                  <a:pt x="8043" y="32679"/>
                </a:lnTo>
                <a:lnTo>
                  <a:pt x="8220" y="36074"/>
                </a:lnTo>
                <a:lnTo>
                  <a:pt x="9290" y="39289"/>
                </a:lnTo>
                <a:lnTo>
                  <a:pt x="10956" y="42385"/>
                </a:lnTo>
                <a:lnTo>
                  <a:pt x="13019" y="45402"/>
                </a:lnTo>
                <a:lnTo>
                  <a:pt x="14394" y="49318"/>
                </a:lnTo>
                <a:lnTo>
                  <a:pt x="15311" y="53834"/>
                </a:lnTo>
                <a:lnTo>
                  <a:pt x="15923" y="58749"/>
                </a:lnTo>
                <a:lnTo>
                  <a:pt x="17283" y="63931"/>
                </a:lnTo>
                <a:lnTo>
                  <a:pt x="19142" y="69291"/>
                </a:lnTo>
                <a:lnTo>
                  <a:pt x="21334" y="74769"/>
                </a:lnTo>
                <a:lnTo>
                  <a:pt x="22795" y="79374"/>
                </a:lnTo>
                <a:lnTo>
                  <a:pt x="23770" y="83396"/>
                </a:lnTo>
                <a:lnTo>
                  <a:pt x="24419" y="87030"/>
                </a:lnTo>
                <a:lnTo>
                  <a:pt x="25805" y="91357"/>
                </a:lnTo>
                <a:lnTo>
                  <a:pt x="27681" y="96147"/>
                </a:lnTo>
                <a:lnTo>
                  <a:pt x="29884" y="101245"/>
                </a:lnTo>
                <a:lnTo>
                  <a:pt x="31353" y="105597"/>
                </a:lnTo>
                <a:lnTo>
                  <a:pt x="32332" y="109451"/>
                </a:lnTo>
                <a:lnTo>
                  <a:pt x="32985" y="112972"/>
                </a:lnTo>
                <a:lnTo>
                  <a:pt x="33420" y="117225"/>
                </a:lnTo>
                <a:lnTo>
                  <a:pt x="33710" y="121965"/>
                </a:lnTo>
                <a:lnTo>
                  <a:pt x="34032" y="132311"/>
                </a:lnTo>
                <a:lnTo>
                  <a:pt x="34275" y="168961"/>
                </a:lnTo>
                <a:lnTo>
                  <a:pt x="34291" y="22288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30"/>
          <p:cNvSpPr/>
          <p:nvPr/>
        </p:nvSpPr>
        <p:spPr>
          <a:xfrm>
            <a:off x="3388995" y="4654867"/>
            <a:ext cx="162726" cy="188444"/>
          </a:xfrm>
          <a:custGeom>
            <a:avLst/>
            <a:gdLst/>
            <a:ahLst/>
            <a:cxnLst/>
            <a:rect l="0" t="0" r="0" b="0"/>
            <a:pathLst>
              <a:path w="162726" h="188444">
                <a:moveTo>
                  <a:pt x="94297" y="0"/>
                </a:moveTo>
                <a:lnTo>
                  <a:pt x="72737" y="0"/>
                </a:lnTo>
                <a:lnTo>
                  <a:pt x="71351" y="953"/>
                </a:lnTo>
                <a:lnTo>
                  <a:pt x="70427" y="2540"/>
                </a:lnTo>
                <a:lnTo>
                  <a:pt x="68448" y="7797"/>
                </a:lnTo>
                <a:lnTo>
                  <a:pt x="66587" y="11865"/>
                </a:lnTo>
                <a:lnTo>
                  <a:pt x="64394" y="16483"/>
                </a:lnTo>
                <a:lnTo>
                  <a:pt x="61979" y="20514"/>
                </a:lnTo>
                <a:lnTo>
                  <a:pt x="59417" y="24153"/>
                </a:lnTo>
                <a:lnTo>
                  <a:pt x="56756" y="27532"/>
                </a:lnTo>
                <a:lnTo>
                  <a:pt x="54030" y="30738"/>
                </a:lnTo>
                <a:lnTo>
                  <a:pt x="51260" y="33827"/>
                </a:lnTo>
                <a:lnTo>
                  <a:pt x="45642" y="39799"/>
                </a:lnTo>
                <a:lnTo>
                  <a:pt x="31422" y="54266"/>
                </a:lnTo>
                <a:lnTo>
                  <a:pt x="28568" y="56180"/>
                </a:lnTo>
                <a:lnTo>
                  <a:pt x="25712" y="57456"/>
                </a:lnTo>
                <a:lnTo>
                  <a:pt x="18837" y="59504"/>
                </a:lnTo>
                <a:lnTo>
                  <a:pt x="15357" y="62323"/>
                </a:lnTo>
                <a:lnTo>
                  <a:pt x="9912" y="67344"/>
                </a:lnTo>
                <a:lnTo>
                  <a:pt x="10418" y="67756"/>
                </a:lnTo>
                <a:lnTo>
                  <a:pt x="14728" y="68336"/>
                </a:lnTo>
                <a:lnTo>
                  <a:pt x="16826" y="68548"/>
                </a:lnTo>
                <a:lnTo>
                  <a:pt x="21601" y="64020"/>
                </a:lnTo>
                <a:lnTo>
                  <a:pt x="23925" y="62682"/>
                </a:lnTo>
                <a:lnTo>
                  <a:pt x="26428" y="61791"/>
                </a:lnTo>
                <a:lnTo>
                  <a:pt x="29048" y="61196"/>
                </a:lnTo>
                <a:lnTo>
                  <a:pt x="31748" y="60800"/>
                </a:lnTo>
                <a:lnTo>
                  <a:pt x="34500" y="60536"/>
                </a:lnTo>
                <a:lnTo>
                  <a:pt x="37288" y="60360"/>
                </a:lnTo>
                <a:lnTo>
                  <a:pt x="45465" y="60164"/>
                </a:lnTo>
                <a:lnTo>
                  <a:pt x="50312" y="60112"/>
                </a:lnTo>
                <a:lnTo>
                  <a:pt x="55449" y="59125"/>
                </a:lnTo>
                <a:lnTo>
                  <a:pt x="60778" y="57514"/>
                </a:lnTo>
                <a:lnTo>
                  <a:pt x="66236" y="55488"/>
                </a:lnTo>
                <a:lnTo>
                  <a:pt x="71780" y="54137"/>
                </a:lnTo>
                <a:lnTo>
                  <a:pt x="77381" y="53237"/>
                </a:lnTo>
                <a:lnTo>
                  <a:pt x="83019" y="52636"/>
                </a:lnTo>
                <a:lnTo>
                  <a:pt x="88683" y="52235"/>
                </a:lnTo>
                <a:lnTo>
                  <a:pt x="94364" y="51969"/>
                </a:lnTo>
                <a:lnTo>
                  <a:pt x="100057" y="51791"/>
                </a:lnTo>
                <a:lnTo>
                  <a:pt x="104805" y="52625"/>
                </a:lnTo>
                <a:lnTo>
                  <a:pt x="108922" y="54133"/>
                </a:lnTo>
                <a:lnTo>
                  <a:pt x="112620" y="56092"/>
                </a:lnTo>
                <a:lnTo>
                  <a:pt x="116990" y="57397"/>
                </a:lnTo>
                <a:lnTo>
                  <a:pt x="121808" y="58267"/>
                </a:lnTo>
                <a:lnTo>
                  <a:pt x="126925" y="58847"/>
                </a:lnTo>
                <a:lnTo>
                  <a:pt x="131289" y="60187"/>
                </a:lnTo>
                <a:lnTo>
                  <a:pt x="135151" y="62032"/>
                </a:lnTo>
                <a:lnTo>
                  <a:pt x="138678" y="64215"/>
                </a:lnTo>
                <a:lnTo>
                  <a:pt x="141982" y="66622"/>
                </a:lnTo>
                <a:lnTo>
                  <a:pt x="145137" y="69180"/>
                </a:lnTo>
                <a:lnTo>
                  <a:pt x="148193" y="71838"/>
                </a:lnTo>
                <a:lnTo>
                  <a:pt x="151182" y="74562"/>
                </a:lnTo>
                <a:lnTo>
                  <a:pt x="157045" y="80129"/>
                </a:lnTo>
                <a:lnTo>
                  <a:pt x="158989" y="82947"/>
                </a:lnTo>
                <a:lnTo>
                  <a:pt x="161149" y="88617"/>
                </a:lnTo>
                <a:lnTo>
                  <a:pt x="161725" y="92416"/>
                </a:lnTo>
                <a:lnTo>
                  <a:pt x="162109" y="96853"/>
                </a:lnTo>
                <a:lnTo>
                  <a:pt x="162536" y="105911"/>
                </a:lnTo>
                <a:lnTo>
                  <a:pt x="162725" y="113112"/>
                </a:lnTo>
                <a:lnTo>
                  <a:pt x="161823" y="117318"/>
                </a:lnTo>
                <a:lnTo>
                  <a:pt x="160270" y="122027"/>
                </a:lnTo>
                <a:lnTo>
                  <a:pt x="158281" y="127071"/>
                </a:lnTo>
                <a:lnTo>
                  <a:pt x="156003" y="131387"/>
                </a:lnTo>
                <a:lnTo>
                  <a:pt x="153532" y="135216"/>
                </a:lnTo>
                <a:lnTo>
                  <a:pt x="150932" y="138722"/>
                </a:lnTo>
                <a:lnTo>
                  <a:pt x="147294" y="142964"/>
                </a:lnTo>
                <a:lnTo>
                  <a:pt x="142963" y="147697"/>
                </a:lnTo>
                <a:lnTo>
                  <a:pt x="130307" y="160920"/>
                </a:lnTo>
                <a:lnTo>
                  <a:pt x="126876" y="164430"/>
                </a:lnTo>
                <a:lnTo>
                  <a:pt x="122684" y="167723"/>
                </a:lnTo>
                <a:lnTo>
                  <a:pt x="117984" y="170870"/>
                </a:lnTo>
                <a:lnTo>
                  <a:pt x="112946" y="173921"/>
                </a:lnTo>
                <a:lnTo>
                  <a:pt x="107682" y="176907"/>
                </a:lnTo>
                <a:lnTo>
                  <a:pt x="96753" y="182766"/>
                </a:lnTo>
                <a:lnTo>
                  <a:pt x="91172" y="184709"/>
                </a:lnTo>
                <a:lnTo>
                  <a:pt x="85546" y="186004"/>
                </a:lnTo>
                <a:lnTo>
                  <a:pt x="79891" y="186868"/>
                </a:lnTo>
                <a:lnTo>
                  <a:pt x="75168" y="187444"/>
                </a:lnTo>
                <a:lnTo>
                  <a:pt x="71067" y="187828"/>
                </a:lnTo>
                <a:lnTo>
                  <a:pt x="67380" y="188083"/>
                </a:lnTo>
                <a:lnTo>
                  <a:pt x="63970" y="188254"/>
                </a:lnTo>
                <a:lnTo>
                  <a:pt x="57641" y="188443"/>
                </a:lnTo>
                <a:lnTo>
                  <a:pt x="53667" y="187541"/>
                </a:lnTo>
                <a:lnTo>
                  <a:pt x="49113" y="185988"/>
                </a:lnTo>
                <a:lnTo>
                  <a:pt x="44172" y="184000"/>
                </a:lnTo>
                <a:lnTo>
                  <a:pt x="39925" y="182674"/>
                </a:lnTo>
                <a:lnTo>
                  <a:pt x="36142" y="181790"/>
                </a:lnTo>
                <a:lnTo>
                  <a:pt x="32667" y="181201"/>
                </a:lnTo>
                <a:lnTo>
                  <a:pt x="29397" y="180808"/>
                </a:lnTo>
                <a:lnTo>
                  <a:pt x="26266" y="180546"/>
                </a:lnTo>
                <a:lnTo>
                  <a:pt x="23225" y="180371"/>
                </a:lnTo>
                <a:lnTo>
                  <a:pt x="20246" y="179303"/>
                </a:lnTo>
                <a:lnTo>
                  <a:pt x="17307" y="177638"/>
                </a:lnTo>
                <a:lnTo>
                  <a:pt x="14396" y="175575"/>
                </a:lnTo>
                <a:lnTo>
                  <a:pt x="11502" y="174200"/>
                </a:lnTo>
                <a:lnTo>
                  <a:pt x="8620" y="173284"/>
                </a:lnTo>
                <a:lnTo>
                  <a:pt x="5747" y="172672"/>
                </a:lnTo>
                <a:lnTo>
                  <a:pt x="3831" y="171312"/>
                </a:lnTo>
                <a:lnTo>
                  <a:pt x="2554" y="169454"/>
                </a:lnTo>
                <a:lnTo>
                  <a:pt x="0" y="16287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31"/>
          <p:cNvSpPr/>
          <p:nvPr/>
        </p:nvSpPr>
        <p:spPr>
          <a:xfrm>
            <a:off x="3611879" y="4551997"/>
            <a:ext cx="111444" cy="257176"/>
          </a:xfrm>
          <a:custGeom>
            <a:avLst/>
            <a:gdLst/>
            <a:ahLst/>
            <a:cxnLst/>
            <a:rect l="0" t="0" r="0" b="0"/>
            <a:pathLst>
              <a:path w="111444" h="257176">
                <a:moveTo>
                  <a:pt x="0" y="0"/>
                </a:moveTo>
                <a:lnTo>
                  <a:pt x="0" y="7381"/>
                </a:lnTo>
                <a:lnTo>
                  <a:pt x="953" y="7778"/>
                </a:lnTo>
                <a:lnTo>
                  <a:pt x="2541" y="8043"/>
                </a:lnTo>
                <a:lnTo>
                  <a:pt x="4551" y="8219"/>
                </a:lnTo>
                <a:lnTo>
                  <a:pt x="6844" y="9290"/>
                </a:lnTo>
                <a:lnTo>
                  <a:pt x="9325" y="10956"/>
                </a:lnTo>
                <a:lnTo>
                  <a:pt x="11932" y="13019"/>
                </a:lnTo>
                <a:lnTo>
                  <a:pt x="13670" y="16299"/>
                </a:lnTo>
                <a:lnTo>
                  <a:pt x="14829" y="20391"/>
                </a:lnTo>
                <a:lnTo>
                  <a:pt x="15601" y="25024"/>
                </a:lnTo>
                <a:lnTo>
                  <a:pt x="18999" y="32712"/>
                </a:lnTo>
                <a:lnTo>
                  <a:pt x="21239" y="36096"/>
                </a:lnTo>
                <a:lnTo>
                  <a:pt x="23684" y="40256"/>
                </a:lnTo>
                <a:lnTo>
                  <a:pt x="26267" y="44935"/>
                </a:lnTo>
                <a:lnTo>
                  <a:pt x="31677" y="55214"/>
                </a:lnTo>
                <a:lnTo>
                  <a:pt x="71439" y="134306"/>
                </a:lnTo>
                <a:lnTo>
                  <a:pt x="73343" y="140020"/>
                </a:lnTo>
                <a:lnTo>
                  <a:pt x="74613" y="145734"/>
                </a:lnTo>
                <a:lnTo>
                  <a:pt x="75460" y="151449"/>
                </a:lnTo>
                <a:lnTo>
                  <a:pt x="76977" y="157164"/>
                </a:lnTo>
                <a:lnTo>
                  <a:pt x="78941" y="162878"/>
                </a:lnTo>
                <a:lnTo>
                  <a:pt x="81202" y="168593"/>
                </a:lnTo>
                <a:lnTo>
                  <a:pt x="83662" y="174308"/>
                </a:lnTo>
                <a:lnTo>
                  <a:pt x="88936" y="185738"/>
                </a:lnTo>
                <a:lnTo>
                  <a:pt x="90723" y="191453"/>
                </a:lnTo>
                <a:lnTo>
                  <a:pt x="91915" y="197168"/>
                </a:lnTo>
                <a:lnTo>
                  <a:pt x="92709" y="202883"/>
                </a:lnTo>
                <a:lnTo>
                  <a:pt x="94191" y="208598"/>
                </a:lnTo>
                <a:lnTo>
                  <a:pt x="96132" y="214313"/>
                </a:lnTo>
                <a:lnTo>
                  <a:pt x="98378" y="220028"/>
                </a:lnTo>
                <a:lnTo>
                  <a:pt x="99875" y="224790"/>
                </a:lnTo>
                <a:lnTo>
                  <a:pt x="101539" y="232622"/>
                </a:lnTo>
                <a:lnTo>
                  <a:pt x="104819" y="239278"/>
                </a:lnTo>
                <a:lnTo>
                  <a:pt x="107027" y="242386"/>
                </a:lnTo>
                <a:lnTo>
                  <a:pt x="109480" y="248380"/>
                </a:lnTo>
                <a:lnTo>
                  <a:pt x="111443" y="2571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32"/>
          <p:cNvSpPr/>
          <p:nvPr/>
        </p:nvSpPr>
        <p:spPr>
          <a:xfrm>
            <a:off x="3594734" y="4594860"/>
            <a:ext cx="240031" cy="77153"/>
          </a:xfrm>
          <a:custGeom>
            <a:avLst/>
            <a:gdLst/>
            <a:ahLst/>
            <a:cxnLst/>
            <a:rect l="0" t="0" r="0" b="0"/>
            <a:pathLst>
              <a:path w="240031" h="77153">
                <a:moveTo>
                  <a:pt x="0" y="77152"/>
                </a:moveTo>
                <a:lnTo>
                  <a:pt x="0" y="68684"/>
                </a:lnTo>
                <a:lnTo>
                  <a:pt x="5080" y="68626"/>
                </a:lnTo>
                <a:lnTo>
                  <a:pt x="9103" y="68610"/>
                </a:lnTo>
                <a:lnTo>
                  <a:pt x="12736" y="67648"/>
                </a:lnTo>
                <a:lnTo>
                  <a:pt x="16111" y="66053"/>
                </a:lnTo>
                <a:lnTo>
                  <a:pt x="19313" y="64038"/>
                </a:lnTo>
                <a:lnTo>
                  <a:pt x="23353" y="62694"/>
                </a:lnTo>
                <a:lnTo>
                  <a:pt x="27952" y="61799"/>
                </a:lnTo>
                <a:lnTo>
                  <a:pt x="32922" y="61201"/>
                </a:lnTo>
                <a:lnTo>
                  <a:pt x="38140" y="59851"/>
                </a:lnTo>
                <a:lnTo>
                  <a:pt x="43525" y="57998"/>
                </a:lnTo>
                <a:lnTo>
                  <a:pt x="49019" y="55810"/>
                </a:lnTo>
                <a:lnTo>
                  <a:pt x="54587" y="53399"/>
                </a:lnTo>
                <a:lnTo>
                  <a:pt x="65854" y="48180"/>
                </a:lnTo>
                <a:lnTo>
                  <a:pt x="72478" y="45455"/>
                </a:lnTo>
                <a:lnTo>
                  <a:pt x="79751" y="42686"/>
                </a:lnTo>
                <a:lnTo>
                  <a:pt x="87457" y="39887"/>
                </a:lnTo>
                <a:lnTo>
                  <a:pt x="94500" y="38021"/>
                </a:lnTo>
                <a:lnTo>
                  <a:pt x="101100" y="36777"/>
                </a:lnTo>
                <a:lnTo>
                  <a:pt x="107405" y="35948"/>
                </a:lnTo>
                <a:lnTo>
                  <a:pt x="114466" y="34443"/>
                </a:lnTo>
                <a:lnTo>
                  <a:pt x="122031" y="32487"/>
                </a:lnTo>
                <a:lnTo>
                  <a:pt x="129932" y="30230"/>
                </a:lnTo>
                <a:lnTo>
                  <a:pt x="146331" y="25183"/>
                </a:lnTo>
                <a:lnTo>
                  <a:pt x="154704" y="22503"/>
                </a:lnTo>
                <a:lnTo>
                  <a:pt x="162191" y="20717"/>
                </a:lnTo>
                <a:lnTo>
                  <a:pt x="169088" y="19526"/>
                </a:lnTo>
                <a:lnTo>
                  <a:pt x="175590" y="18733"/>
                </a:lnTo>
                <a:lnTo>
                  <a:pt x="182783" y="17251"/>
                </a:lnTo>
                <a:lnTo>
                  <a:pt x="190435" y="15310"/>
                </a:lnTo>
                <a:lnTo>
                  <a:pt x="198394" y="13064"/>
                </a:lnTo>
                <a:lnTo>
                  <a:pt x="205606" y="11567"/>
                </a:lnTo>
                <a:lnTo>
                  <a:pt x="212318" y="10569"/>
                </a:lnTo>
                <a:lnTo>
                  <a:pt x="218698" y="9903"/>
                </a:lnTo>
                <a:lnTo>
                  <a:pt x="223904" y="8507"/>
                </a:lnTo>
                <a:lnTo>
                  <a:pt x="228327" y="6624"/>
                </a:ln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33"/>
          <p:cNvSpPr/>
          <p:nvPr/>
        </p:nvSpPr>
        <p:spPr>
          <a:xfrm>
            <a:off x="3466147" y="3917635"/>
            <a:ext cx="342901" cy="394320"/>
          </a:xfrm>
          <a:custGeom>
            <a:avLst/>
            <a:gdLst/>
            <a:ahLst/>
            <a:cxnLst/>
            <a:rect l="0" t="0" r="0" b="0"/>
            <a:pathLst>
              <a:path w="342901" h="394320">
                <a:moveTo>
                  <a:pt x="342900" y="8569"/>
                </a:moveTo>
                <a:lnTo>
                  <a:pt x="242874" y="8569"/>
                </a:lnTo>
                <a:lnTo>
                  <a:pt x="236211" y="9522"/>
                </a:lnTo>
                <a:lnTo>
                  <a:pt x="228911" y="11110"/>
                </a:lnTo>
                <a:lnTo>
                  <a:pt x="221188" y="13120"/>
                </a:lnTo>
                <a:lnTo>
                  <a:pt x="214134" y="14461"/>
                </a:lnTo>
                <a:lnTo>
                  <a:pt x="207526" y="15355"/>
                </a:lnTo>
                <a:lnTo>
                  <a:pt x="201215" y="15950"/>
                </a:lnTo>
                <a:lnTo>
                  <a:pt x="194151" y="16348"/>
                </a:lnTo>
                <a:lnTo>
                  <a:pt x="178682" y="16789"/>
                </a:lnTo>
                <a:lnTo>
                  <a:pt x="133021" y="17111"/>
                </a:lnTo>
                <a:lnTo>
                  <a:pt x="125828" y="16169"/>
                </a:lnTo>
                <a:lnTo>
                  <a:pt x="118175" y="14588"/>
                </a:lnTo>
                <a:lnTo>
                  <a:pt x="110216" y="12582"/>
                </a:lnTo>
                <a:lnTo>
                  <a:pt x="103005" y="11244"/>
                </a:lnTo>
                <a:lnTo>
                  <a:pt x="96292" y="10353"/>
                </a:lnTo>
                <a:lnTo>
                  <a:pt x="89913" y="9758"/>
                </a:lnTo>
                <a:lnTo>
                  <a:pt x="83754" y="9362"/>
                </a:lnTo>
                <a:lnTo>
                  <a:pt x="71832" y="8922"/>
                </a:lnTo>
                <a:lnTo>
                  <a:pt x="66938" y="7852"/>
                </a:lnTo>
                <a:lnTo>
                  <a:pt x="58960" y="4123"/>
                </a:lnTo>
                <a:lnTo>
                  <a:pt x="49700" y="1831"/>
                </a:lnTo>
                <a:lnTo>
                  <a:pt x="40186" y="812"/>
                </a:lnTo>
                <a:lnTo>
                  <a:pt x="29475" y="239"/>
                </a:lnTo>
                <a:lnTo>
                  <a:pt x="18957" y="29"/>
                </a:lnTo>
                <a:lnTo>
                  <a:pt x="9923" y="0"/>
                </a:lnTo>
                <a:lnTo>
                  <a:pt x="9473" y="951"/>
                </a:lnTo>
                <a:lnTo>
                  <a:pt x="8839" y="6842"/>
                </a:lnTo>
                <a:lnTo>
                  <a:pt x="8652" y="15572"/>
                </a:lnTo>
                <a:lnTo>
                  <a:pt x="8573" y="104221"/>
                </a:lnTo>
                <a:lnTo>
                  <a:pt x="7620" y="112343"/>
                </a:lnTo>
                <a:lnTo>
                  <a:pt x="6033" y="120614"/>
                </a:lnTo>
                <a:lnTo>
                  <a:pt x="4022" y="128986"/>
                </a:lnTo>
                <a:lnTo>
                  <a:pt x="2681" y="136472"/>
                </a:lnTo>
                <a:lnTo>
                  <a:pt x="1788" y="143368"/>
                </a:lnTo>
                <a:lnTo>
                  <a:pt x="1192" y="149870"/>
                </a:lnTo>
                <a:lnTo>
                  <a:pt x="794" y="157062"/>
                </a:lnTo>
                <a:lnTo>
                  <a:pt x="353" y="172674"/>
                </a:lnTo>
                <a:lnTo>
                  <a:pt x="31" y="211058"/>
                </a:lnTo>
                <a:lnTo>
                  <a:pt x="0" y="248583"/>
                </a:lnTo>
                <a:lnTo>
                  <a:pt x="0" y="221067"/>
                </a:lnTo>
                <a:lnTo>
                  <a:pt x="2540" y="212233"/>
                </a:lnTo>
                <a:lnTo>
                  <a:pt x="6844" y="201957"/>
                </a:lnTo>
                <a:lnTo>
                  <a:pt x="11932" y="191039"/>
                </a:lnTo>
                <a:lnTo>
                  <a:pt x="19908" y="179837"/>
                </a:lnTo>
                <a:lnTo>
                  <a:pt x="29803" y="169461"/>
                </a:lnTo>
                <a:lnTo>
                  <a:pt x="35109" y="165361"/>
                </a:lnTo>
                <a:lnTo>
                  <a:pt x="40551" y="161674"/>
                </a:lnTo>
                <a:lnTo>
                  <a:pt x="46084" y="157312"/>
                </a:lnTo>
                <a:lnTo>
                  <a:pt x="51678" y="152499"/>
                </a:lnTo>
                <a:lnTo>
                  <a:pt x="57312" y="147385"/>
                </a:lnTo>
                <a:lnTo>
                  <a:pt x="62973" y="143023"/>
                </a:lnTo>
                <a:lnTo>
                  <a:pt x="68652" y="139163"/>
                </a:lnTo>
                <a:lnTo>
                  <a:pt x="74343" y="135636"/>
                </a:lnTo>
                <a:lnTo>
                  <a:pt x="80995" y="133286"/>
                </a:lnTo>
                <a:lnTo>
                  <a:pt x="88286" y="131719"/>
                </a:lnTo>
                <a:lnTo>
                  <a:pt x="96005" y="130674"/>
                </a:lnTo>
                <a:lnTo>
                  <a:pt x="104009" y="129978"/>
                </a:lnTo>
                <a:lnTo>
                  <a:pt x="112202" y="129513"/>
                </a:lnTo>
                <a:lnTo>
                  <a:pt x="128925" y="128997"/>
                </a:lnTo>
                <a:lnTo>
                  <a:pt x="145883" y="128768"/>
                </a:lnTo>
                <a:lnTo>
                  <a:pt x="154405" y="129660"/>
                </a:lnTo>
                <a:lnTo>
                  <a:pt x="162945" y="131206"/>
                </a:lnTo>
                <a:lnTo>
                  <a:pt x="171494" y="133190"/>
                </a:lnTo>
                <a:lnTo>
                  <a:pt x="180052" y="135465"/>
                </a:lnTo>
                <a:lnTo>
                  <a:pt x="197180" y="140532"/>
                </a:lnTo>
                <a:lnTo>
                  <a:pt x="205749" y="144170"/>
                </a:lnTo>
                <a:lnTo>
                  <a:pt x="214318" y="148500"/>
                </a:lnTo>
                <a:lnTo>
                  <a:pt x="222889" y="153291"/>
                </a:lnTo>
                <a:lnTo>
                  <a:pt x="230508" y="158391"/>
                </a:lnTo>
                <a:lnTo>
                  <a:pt x="237492" y="163696"/>
                </a:lnTo>
                <a:lnTo>
                  <a:pt x="244053" y="169137"/>
                </a:lnTo>
                <a:lnTo>
                  <a:pt x="250332" y="175622"/>
                </a:lnTo>
                <a:lnTo>
                  <a:pt x="256423" y="182803"/>
                </a:lnTo>
                <a:lnTo>
                  <a:pt x="262389" y="190447"/>
                </a:lnTo>
                <a:lnTo>
                  <a:pt x="268271" y="197449"/>
                </a:lnTo>
                <a:lnTo>
                  <a:pt x="274097" y="204022"/>
                </a:lnTo>
                <a:lnTo>
                  <a:pt x="279887" y="210309"/>
                </a:lnTo>
                <a:lnTo>
                  <a:pt x="283746" y="217357"/>
                </a:lnTo>
                <a:lnTo>
                  <a:pt x="286319" y="224914"/>
                </a:lnTo>
                <a:lnTo>
                  <a:pt x="288034" y="232809"/>
                </a:lnTo>
                <a:lnTo>
                  <a:pt x="290130" y="239978"/>
                </a:lnTo>
                <a:lnTo>
                  <a:pt x="292480" y="246662"/>
                </a:lnTo>
                <a:lnTo>
                  <a:pt x="294999" y="253023"/>
                </a:lnTo>
                <a:lnTo>
                  <a:pt x="300338" y="267710"/>
                </a:lnTo>
                <a:lnTo>
                  <a:pt x="303096" y="275628"/>
                </a:lnTo>
                <a:lnTo>
                  <a:pt x="304934" y="282811"/>
                </a:lnTo>
                <a:lnTo>
                  <a:pt x="306159" y="289505"/>
                </a:lnTo>
                <a:lnTo>
                  <a:pt x="306976" y="295872"/>
                </a:lnTo>
                <a:lnTo>
                  <a:pt x="305344" y="308027"/>
                </a:lnTo>
                <a:lnTo>
                  <a:pt x="301443" y="319779"/>
                </a:lnTo>
                <a:lnTo>
                  <a:pt x="296535" y="331353"/>
                </a:lnTo>
                <a:lnTo>
                  <a:pt x="291178" y="342846"/>
                </a:lnTo>
                <a:lnTo>
                  <a:pt x="288416" y="348578"/>
                </a:lnTo>
                <a:lnTo>
                  <a:pt x="284670" y="353352"/>
                </a:lnTo>
                <a:lnTo>
                  <a:pt x="275428" y="361196"/>
                </a:lnTo>
                <a:lnTo>
                  <a:pt x="269343" y="364622"/>
                </a:lnTo>
                <a:lnTo>
                  <a:pt x="262430" y="367858"/>
                </a:lnTo>
                <a:lnTo>
                  <a:pt x="254963" y="370967"/>
                </a:lnTo>
                <a:lnTo>
                  <a:pt x="247128" y="373993"/>
                </a:lnTo>
                <a:lnTo>
                  <a:pt x="230802" y="379895"/>
                </a:lnTo>
                <a:lnTo>
                  <a:pt x="205546" y="388573"/>
                </a:lnTo>
                <a:lnTo>
                  <a:pt x="197038" y="390493"/>
                </a:lnTo>
                <a:lnTo>
                  <a:pt x="188508" y="391772"/>
                </a:lnTo>
                <a:lnTo>
                  <a:pt x="179965" y="392625"/>
                </a:lnTo>
                <a:lnTo>
                  <a:pt x="172364" y="393194"/>
                </a:lnTo>
                <a:lnTo>
                  <a:pt x="165392" y="393574"/>
                </a:lnTo>
                <a:lnTo>
                  <a:pt x="158839" y="393827"/>
                </a:lnTo>
                <a:lnTo>
                  <a:pt x="135963" y="394182"/>
                </a:lnTo>
                <a:lnTo>
                  <a:pt x="90171" y="394319"/>
                </a:lnTo>
                <a:lnTo>
                  <a:pt x="84879" y="393371"/>
                </a:lnTo>
                <a:lnTo>
                  <a:pt x="76459" y="389778"/>
                </a:lnTo>
                <a:lnTo>
                  <a:pt x="67002" y="387546"/>
                </a:lnTo>
                <a:lnTo>
                  <a:pt x="57401" y="386553"/>
                </a:lnTo>
                <a:lnTo>
                  <a:pt x="49959" y="386113"/>
                </a:lnTo>
                <a:lnTo>
                  <a:pt x="40414" y="385864"/>
                </a:lnTo>
                <a:lnTo>
                  <a:pt x="34290" y="38576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34"/>
          <p:cNvSpPr/>
          <p:nvPr/>
        </p:nvSpPr>
        <p:spPr>
          <a:xfrm>
            <a:off x="4272067" y="4217670"/>
            <a:ext cx="34186" cy="25718"/>
          </a:xfrm>
          <a:custGeom>
            <a:avLst/>
            <a:gdLst/>
            <a:ahLst/>
            <a:cxnLst/>
            <a:rect l="0" t="0" r="0" b="0"/>
            <a:pathLst>
              <a:path w="34186" h="25718">
                <a:moveTo>
                  <a:pt x="8467" y="25717"/>
                </a:moveTo>
                <a:lnTo>
                  <a:pt x="1086" y="25717"/>
                </a:lnTo>
                <a:lnTo>
                  <a:pt x="689" y="24765"/>
                </a:lnTo>
                <a:lnTo>
                  <a:pt x="424" y="23177"/>
                </a:lnTo>
                <a:lnTo>
                  <a:pt x="0" y="18336"/>
                </a:lnTo>
                <a:lnTo>
                  <a:pt x="917" y="16987"/>
                </a:lnTo>
                <a:lnTo>
                  <a:pt x="2482" y="15134"/>
                </a:lnTo>
                <a:lnTo>
                  <a:pt x="7286" y="9868"/>
                </a:lnTo>
                <a:lnTo>
                  <a:pt x="7679" y="8484"/>
                </a:lnTo>
                <a:lnTo>
                  <a:pt x="7942" y="6608"/>
                </a:lnTo>
                <a:lnTo>
                  <a:pt x="8117" y="4406"/>
                </a:lnTo>
                <a:lnTo>
                  <a:pt x="9186" y="2937"/>
                </a:lnTo>
                <a:lnTo>
                  <a:pt x="10852" y="1958"/>
                </a:lnTo>
                <a:lnTo>
                  <a:pt x="15818" y="386"/>
                </a:lnTo>
                <a:lnTo>
                  <a:pt x="17178" y="257"/>
                </a:lnTo>
                <a:lnTo>
                  <a:pt x="19036" y="171"/>
                </a:lnTo>
                <a:lnTo>
                  <a:pt x="25228" y="10"/>
                </a:lnTo>
                <a:lnTo>
                  <a:pt x="3418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35"/>
          <p:cNvSpPr/>
          <p:nvPr/>
        </p:nvSpPr>
        <p:spPr>
          <a:xfrm>
            <a:off x="4378466" y="4491991"/>
            <a:ext cx="1093647" cy="42862"/>
          </a:xfrm>
          <a:custGeom>
            <a:avLst/>
            <a:gdLst/>
            <a:ahLst/>
            <a:cxnLst/>
            <a:rect l="0" t="0" r="0" b="0"/>
            <a:pathLst>
              <a:path w="1093647" h="42862">
                <a:moveTo>
                  <a:pt x="4938" y="42861"/>
                </a:moveTo>
                <a:lnTo>
                  <a:pt x="388" y="38311"/>
                </a:lnTo>
                <a:lnTo>
                  <a:pt x="0" y="36970"/>
                </a:lnTo>
                <a:lnTo>
                  <a:pt x="694" y="36076"/>
                </a:lnTo>
                <a:lnTo>
                  <a:pt x="4100" y="34642"/>
                </a:lnTo>
                <a:lnTo>
                  <a:pt x="9241" y="34393"/>
                </a:lnTo>
                <a:lnTo>
                  <a:pt x="11617" y="33406"/>
                </a:lnTo>
                <a:lnTo>
                  <a:pt x="14153" y="31796"/>
                </a:lnTo>
                <a:lnTo>
                  <a:pt x="16797" y="29769"/>
                </a:lnTo>
                <a:lnTo>
                  <a:pt x="19511" y="28418"/>
                </a:lnTo>
                <a:lnTo>
                  <a:pt x="22274" y="27518"/>
                </a:lnTo>
                <a:lnTo>
                  <a:pt x="28836" y="26517"/>
                </a:lnTo>
                <a:lnTo>
                  <a:pt x="38102" y="26072"/>
                </a:lnTo>
                <a:lnTo>
                  <a:pt x="43240" y="25001"/>
                </a:lnTo>
                <a:lnTo>
                  <a:pt x="48571" y="23334"/>
                </a:lnTo>
                <a:lnTo>
                  <a:pt x="54029" y="21271"/>
                </a:lnTo>
                <a:lnTo>
                  <a:pt x="59573" y="19895"/>
                </a:lnTo>
                <a:lnTo>
                  <a:pt x="65174" y="18978"/>
                </a:lnTo>
                <a:lnTo>
                  <a:pt x="84699" y="17687"/>
                </a:lnTo>
                <a:lnTo>
                  <a:pt x="100395" y="16433"/>
                </a:lnTo>
                <a:lnTo>
                  <a:pt x="108581" y="14764"/>
                </a:lnTo>
                <a:lnTo>
                  <a:pt x="116896" y="12700"/>
                </a:lnTo>
                <a:lnTo>
                  <a:pt x="124344" y="11324"/>
                </a:lnTo>
                <a:lnTo>
                  <a:pt x="131215" y="10406"/>
                </a:lnTo>
                <a:lnTo>
                  <a:pt x="155066" y="9115"/>
                </a:lnTo>
                <a:lnTo>
                  <a:pt x="192708" y="8678"/>
                </a:lnTo>
                <a:lnTo>
                  <a:pt x="223558" y="8603"/>
                </a:lnTo>
                <a:lnTo>
                  <a:pt x="233552" y="7640"/>
                </a:lnTo>
                <a:lnTo>
                  <a:pt x="243072" y="6046"/>
                </a:lnTo>
                <a:lnTo>
                  <a:pt x="252277" y="4029"/>
                </a:lnTo>
                <a:lnTo>
                  <a:pt x="262223" y="2686"/>
                </a:lnTo>
                <a:lnTo>
                  <a:pt x="272664" y="1790"/>
                </a:lnTo>
                <a:lnTo>
                  <a:pt x="305562" y="530"/>
                </a:lnTo>
                <a:lnTo>
                  <a:pt x="376148" y="45"/>
                </a:lnTo>
                <a:lnTo>
                  <a:pt x="500876" y="0"/>
                </a:lnTo>
                <a:lnTo>
                  <a:pt x="514633" y="952"/>
                </a:lnTo>
                <a:lnTo>
                  <a:pt x="528567" y="2539"/>
                </a:lnTo>
                <a:lnTo>
                  <a:pt x="542620" y="4550"/>
                </a:lnTo>
                <a:lnTo>
                  <a:pt x="555797" y="5890"/>
                </a:lnTo>
                <a:lnTo>
                  <a:pt x="568393" y="6784"/>
                </a:lnTo>
                <a:lnTo>
                  <a:pt x="593501" y="7777"/>
                </a:lnTo>
                <a:lnTo>
                  <a:pt x="645884" y="8414"/>
                </a:lnTo>
                <a:lnTo>
                  <a:pt x="909088" y="8571"/>
                </a:lnTo>
                <a:lnTo>
                  <a:pt x="919172" y="9524"/>
                </a:lnTo>
                <a:lnTo>
                  <a:pt x="928753" y="11111"/>
                </a:lnTo>
                <a:lnTo>
                  <a:pt x="937997" y="13122"/>
                </a:lnTo>
                <a:lnTo>
                  <a:pt x="947018" y="14463"/>
                </a:lnTo>
                <a:lnTo>
                  <a:pt x="955889" y="15356"/>
                </a:lnTo>
                <a:lnTo>
                  <a:pt x="982026" y="16614"/>
                </a:lnTo>
                <a:lnTo>
                  <a:pt x="998318" y="17861"/>
                </a:lnTo>
                <a:lnTo>
                  <a:pt x="1005329" y="19527"/>
                </a:lnTo>
                <a:lnTo>
                  <a:pt x="1011908" y="21590"/>
                </a:lnTo>
                <a:lnTo>
                  <a:pt x="1018199" y="22965"/>
                </a:lnTo>
                <a:lnTo>
                  <a:pt x="1024298" y="23882"/>
                </a:lnTo>
                <a:lnTo>
                  <a:pt x="1041983" y="25173"/>
                </a:lnTo>
                <a:lnTo>
                  <a:pt x="1047774" y="25354"/>
                </a:lnTo>
                <a:lnTo>
                  <a:pt x="1052588" y="26427"/>
                </a:lnTo>
                <a:lnTo>
                  <a:pt x="1056749" y="28095"/>
                </a:lnTo>
                <a:lnTo>
                  <a:pt x="1060475" y="30160"/>
                </a:lnTo>
                <a:lnTo>
                  <a:pt x="1063912" y="31536"/>
                </a:lnTo>
                <a:lnTo>
                  <a:pt x="1067156" y="32454"/>
                </a:lnTo>
                <a:lnTo>
                  <a:pt x="1076272" y="33745"/>
                </a:lnTo>
                <a:lnTo>
                  <a:pt x="1093646" y="3428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36"/>
          <p:cNvSpPr/>
          <p:nvPr/>
        </p:nvSpPr>
        <p:spPr>
          <a:xfrm>
            <a:off x="4743450" y="3909060"/>
            <a:ext cx="308610" cy="205741"/>
          </a:xfrm>
          <a:custGeom>
            <a:avLst/>
            <a:gdLst/>
            <a:ahLst/>
            <a:cxnLst/>
            <a:rect l="0" t="0" r="0" b="0"/>
            <a:pathLst>
              <a:path w="308610" h="205741">
                <a:moveTo>
                  <a:pt x="60007" y="0"/>
                </a:moveTo>
                <a:lnTo>
                  <a:pt x="60007" y="24950"/>
                </a:lnTo>
                <a:lnTo>
                  <a:pt x="59055" y="29016"/>
                </a:lnTo>
                <a:lnTo>
                  <a:pt x="57467" y="32679"/>
                </a:lnTo>
                <a:lnTo>
                  <a:pt x="55457" y="36073"/>
                </a:lnTo>
                <a:lnTo>
                  <a:pt x="54116" y="40241"/>
                </a:lnTo>
                <a:lnTo>
                  <a:pt x="53222" y="44925"/>
                </a:lnTo>
                <a:lnTo>
                  <a:pt x="52626" y="49952"/>
                </a:lnTo>
                <a:lnTo>
                  <a:pt x="52229" y="55209"/>
                </a:lnTo>
                <a:lnTo>
                  <a:pt x="51964" y="60618"/>
                </a:lnTo>
                <a:lnTo>
                  <a:pt x="51788" y="66129"/>
                </a:lnTo>
                <a:lnTo>
                  <a:pt x="50718" y="71709"/>
                </a:lnTo>
                <a:lnTo>
                  <a:pt x="49052" y="77333"/>
                </a:lnTo>
                <a:lnTo>
                  <a:pt x="46988" y="82988"/>
                </a:lnTo>
                <a:lnTo>
                  <a:pt x="44660" y="88663"/>
                </a:lnTo>
                <a:lnTo>
                  <a:pt x="42156" y="94351"/>
                </a:lnTo>
                <a:lnTo>
                  <a:pt x="39534" y="100048"/>
                </a:lnTo>
                <a:lnTo>
                  <a:pt x="37786" y="105751"/>
                </a:lnTo>
                <a:lnTo>
                  <a:pt x="36621" y="111458"/>
                </a:lnTo>
                <a:lnTo>
                  <a:pt x="35843" y="117168"/>
                </a:lnTo>
                <a:lnTo>
                  <a:pt x="34373" y="122879"/>
                </a:lnTo>
                <a:lnTo>
                  <a:pt x="32441" y="128592"/>
                </a:lnTo>
                <a:lnTo>
                  <a:pt x="30200" y="134305"/>
                </a:lnTo>
                <a:lnTo>
                  <a:pt x="27753" y="139067"/>
                </a:lnTo>
                <a:lnTo>
                  <a:pt x="25169" y="143193"/>
                </a:lnTo>
                <a:lnTo>
                  <a:pt x="22494" y="146897"/>
                </a:lnTo>
                <a:lnTo>
                  <a:pt x="19758" y="150319"/>
                </a:lnTo>
                <a:lnTo>
                  <a:pt x="14179" y="156661"/>
                </a:lnTo>
                <a:lnTo>
                  <a:pt x="12310" y="160638"/>
                </a:lnTo>
                <a:lnTo>
                  <a:pt x="11064" y="165194"/>
                </a:lnTo>
                <a:lnTo>
                  <a:pt x="10233" y="170137"/>
                </a:lnTo>
                <a:lnTo>
                  <a:pt x="8727" y="174384"/>
                </a:lnTo>
                <a:lnTo>
                  <a:pt x="6770" y="178169"/>
                </a:lnTo>
                <a:lnTo>
                  <a:pt x="1337" y="186535"/>
                </a:lnTo>
                <a:lnTo>
                  <a:pt x="594" y="190220"/>
                </a:lnTo>
                <a:lnTo>
                  <a:pt x="264" y="195032"/>
                </a:lnTo>
                <a:lnTo>
                  <a:pt x="1" y="205646"/>
                </a:lnTo>
                <a:lnTo>
                  <a:pt x="0" y="205740"/>
                </a:lnTo>
                <a:lnTo>
                  <a:pt x="4550" y="201189"/>
                </a:lnTo>
                <a:lnTo>
                  <a:pt x="6843" y="199848"/>
                </a:lnTo>
                <a:lnTo>
                  <a:pt x="11931" y="198359"/>
                </a:lnTo>
                <a:lnTo>
                  <a:pt x="20150" y="197520"/>
                </a:lnTo>
                <a:lnTo>
                  <a:pt x="28619" y="197272"/>
                </a:lnTo>
                <a:lnTo>
                  <a:pt x="36849" y="194674"/>
                </a:lnTo>
                <a:lnTo>
                  <a:pt x="45904" y="191297"/>
                </a:lnTo>
                <a:lnTo>
                  <a:pt x="53104" y="189796"/>
                </a:lnTo>
                <a:lnTo>
                  <a:pt x="58263" y="188442"/>
                </a:lnTo>
                <a:lnTo>
                  <a:pt x="64559" y="186588"/>
                </a:lnTo>
                <a:lnTo>
                  <a:pt x="71614" y="184400"/>
                </a:lnTo>
                <a:lnTo>
                  <a:pt x="77270" y="182941"/>
                </a:lnTo>
                <a:lnTo>
                  <a:pt x="86095" y="181319"/>
                </a:lnTo>
                <a:lnTo>
                  <a:pt x="91686" y="180887"/>
                </a:lnTo>
                <a:lnTo>
                  <a:pt x="98271" y="180599"/>
                </a:lnTo>
                <a:lnTo>
                  <a:pt x="105519" y="180407"/>
                </a:lnTo>
                <a:lnTo>
                  <a:pt x="112256" y="179326"/>
                </a:lnTo>
                <a:lnTo>
                  <a:pt x="118652" y="177653"/>
                </a:lnTo>
                <a:lnTo>
                  <a:pt x="124821" y="175585"/>
                </a:lnTo>
                <a:lnTo>
                  <a:pt x="130839" y="174207"/>
                </a:lnTo>
                <a:lnTo>
                  <a:pt x="136756" y="173288"/>
                </a:lnTo>
                <a:lnTo>
                  <a:pt x="142605" y="172675"/>
                </a:lnTo>
                <a:lnTo>
                  <a:pt x="148410" y="172267"/>
                </a:lnTo>
                <a:lnTo>
                  <a:pt x="154185" y="171994"/>
                </a:lnTo>
                <a:lnTo>
                  <a:pt x="165682" y="171692"/>
                </a:lnTo>
                <a:lnTo>
                  <a:pt x="177141" y="171557"/>
                </a:lnTo>
                <a:lnTo>
                  <a:pt x="182864" y="170569"/>
                </a:lnTo>
                <a:lnTo>
                  <a:pt x="188584" y="168958"/>
                </a:lnTo>
                <a:lnTo>
                  <a:pt x="194303" y="166931"/>
                </a:lnTo>
                <a:lnTo>
                  <a:pt x="203197" y="164679"/>
                </a:lnTo>
                <a:lnTo>
                  <a:pt x="206902" y="164078"/>
                </a:lnTo>
                <a:lnTo>
                  <a:pt x="216099" y="165951"/>
                </a:lnTo>
                <a:lnTo>
                  <a:pt x="221218" y="167784"/>
                </a:lnTo>
                <a:lnTo>
                  <a:pt x="226536" y="169006"/>
                </a:lnTo>
                <a:lnTo>
                  <a:pt x="231987" y="169820"/>
                </a:lnTo>
                <a:lnTo>
                  <a:pt x="237525" y="170363"/>
                </a:lnTo>
                <a:lnTo>
                  <a:pt x="246219" y="170967"/>
                </a:lnTo>
                <a:lnTo>
                  <a:pt x="253258" y="171235"/>
                </a:lnTo>
                <a:lnTo>
                  <a:pt x="262576" y="171386"/>
                </a:lnTo>
                <a:lnTo>
                  <a:pt x="308600" y="171450"/>
                </a:lnTo>
                <a:lnTo>
                  <a:pt x="303669" y="171450"/>
                </a:lnTo>
                <a:lnTo>
                  <a:pt x="305779" y="171450"/>
                </a:lnTo>
                <a:lnTo>
                  <a:pt x="300980" y="171450"/>
                </a:lnTo>
                <a:lnTo>
                  <a:pt x="308609" y="171450"/>
                </a:lnTo>
                <a:lnTo>
                  <a:pt x="301228" y="171450"/>
                </a:lnTo>
                <a:lnTo>
                  <a:pt x="308514" y="171450"/>
                </a:lnTo>
                <a:lnTo>
                  <a:pt x="300141" y="171450"/>
                </a:lnTo>
                <a:lnTo>
                  <a:pt x="308609" y="171450"/>
                </a:lnTo>
                <a:lnTo>
                  <a:pt x="300037" y="17145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37"/>
          <p:cNvSpPr/>
          <p:nvPr/>
        </p:nvSpPr>
        <p:spPr>
          <a:xfrm>
            <a:off x="5000625" y="3866197"/>
            <a:ext cx="17111" cy="420054"/>
          </a:xfrm>
          <a:custGeom>
            <a:avLst/>
            <a:gdLst/>
            <a:ahLst/>
            <a:cxnLst/>
            <a:rect l="0" t="0" r="0" b="0"/>
            <a:pathLst>
              <a:path w="17111" h="420054">
                <a:moveTo>
                  <a:pt x="0" y="0"/>
                </a:moveTo>
                <a:lnTo>
                  <a:pt x="0" y="12770"/>
                </a:lnTo>
                <a:lnTo>
                  <a:pt x="952" y="16134"/>
                </a:lnTo>
                <a:lnTo>
                  <a:pt x="2540" y="20281"/>
                </a:lnTo>
                <a:lnTo>
                  <a:pt x="4550" y="24951"/>
                </a:lnTo>
                <a:lnTo>
                  <a:pt x="5891" y="29016"/>
                </a:lnTo>
                <a:lnTo>
                  <a:pt x="6785" y="32679"/>
                </a:lnTo>
                <a:lnTo>
                  <a:pt x="7380" y="36074"/>
                </a:lnTo>
                <a:lnTo>
                  <a:pt x="8730" y="41194"/>
                </a:lnTo>
                <a:lnTo>
                  <a:pt x="12770" y="54504"/>
                </a:lnTo>
                <a:lnTo>
                  <a:pt x="14228" y="61101"/>
                </a:lnTo>
                <a:lnTo>
                  <a:pt x="15200" y="67404"/>
                </a:lnTo>
                <a:lnTo>
                  <a:pt x="15849" y="73511"/>
                </a:lnTo>
                <a:lnTo>
                  <a:pt x="16281" y="80440"/>
                </a:lnTo>
                <a:lnTo>
                  <a:pt x="16760" y="95759"/>
                </a:lnTo>
                <a:lnTo>
                  <a:pt x="17110" y="145861"/>
                </a:lnTo>
                <a:lnTo>
                  <a:pt x="16170" y="155343"/>
                </a:lnTo>
                <a:lnTo>
                  <a:pt x="14590" y="165475"/>
                </a:lnTo>
                <a:lnTo>
                  <a:pt x="12584" y="176039"/>
                </a:lnTo>
                <a:lnTo>
                  <a:pt x="11246" y="185939"/>
                </a:lnTo>
                <a:lnTo>
                  <a:pt x="10355" y="195397"/>
                </a:lnTo>
                <a:lnTo>
                  <a:pt x="9761" y="204560"/>
                </a:lnTo>
                <a:lnTo>
                  <a:pt x="9365" y="213526"/>
                </a:lnTo>
                <a:lnTo>
                  <a:pt x="8924" y="231108"/>
                </a:lnTo>
                <a:lnTo>
                  <a:pt x="7854" y="239797"/>
                </a:lnTo>
                <a:lnTo>
                  <a:pt x="6189" y="248447"/>
                </a:lnTo>
                <a:lnTo>
                  <a:pt x="4126" y="257071"/>
                </a:lnTo>
                <a:lnTo>
                  <a:pt x="2750" y="265679"/>
                </a:lnTo>
                <a:lnTo>
                  <a:pt x="1833" y="274274"/>
                </a:lnTo>
                <a:lnTo>
                  <a:pt x="1222" y="282862"/>
                </a:lnTo>
                <a:lnTo>
                  <a:pt x="815" y="291445"/>
                </a:lnTo>
                <a:lnTo>
                  <a:pt x="361" y="308601"/>
                </a:lnTo>
                <a:lnTo>
                  <a:pt x="0" y="42005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38"/>
          <p:cNvSpPr/>
          <p:nvPr/>
        </p:nvSpPr>
        <p:spPr>
          <a:xfrm>
            <a:off x="5643562" y="4131945"/>
            <a:ext cx="42829" cy="34291"/>
          </a:xfrm>
          <a:custGeom>
            <a:avLst/>
            <a:gdLst/>
            <a:ahLst/>
            <a:cxnLst/>
            <a:rect l="0" t="0" r="0" b="0"/>
            <a:pathLst>
              <a:path w="42829" h="34291">
                <a:moveTo>
                  <a:pt x="0" y="34290"/>
                </a:moveTo>
                <a:lnTo>
                  <a:pt x="0" y="26070"/>
                </a:lnTo>
                <a:lnTo>
                  <a:pt x="953" y="25000"/>
                </a:lnTo>
                <a:lnTo>
                  <a:pt x="7381" y="18367"/>
                </a:lnTo>
                <a:lnTo>
                  <a:pt x="8730" y="17960"/>
                </a:lnTo>
                <a:lnTo>
                  <a:pt x="10583" y="17688"/>
                </a:lnTo>
                <a:lnTo>
                  <a:pt x="12770" y="17507"/>
                </a:lnTo>
                <a:lnTo>
                  <a:pt x="15181" y="17386"/>
                </a:lnTo>
                <a:lnTo>
                  <a:pt x="20400" y="17252"/>
                </a:lnTo>
                <a:lnTo>
                  <a:pt x="32631" y="17154"/>
                </a:lnTo>
                <a:lnTo>
                  <a:pt x="34137" y="18104"/>
                </a:lnTo>
                <a:lnTo>
                  <a:pt x="36093" y="19689"/>
                </a:lnTo>
                <a:lnTo>
                  <a:pt x="42466" y="25364"/>
                </a:lnTo>
                <a:lnTo>
                  <a:pt x="42598" y="26434"/>
                </a:lnTo>
                <a:lnTo>
                  <a:pt x="42687" y="28100"/>
                </a:lnTo>
                <a:lnTo>
                  <a:pt x="42828" y="33067"/>
                </a:lnTo>
                <a:lnTo>
                  <a:pt x="41887" y="32522"/>
                </a:lnTo>
                <a:lnTo>
                  <a:pt x="40307" y="31206"/>
                </a:lnTo>
                <a:lnTo>
                  <a:pt x="35479" y="26801"/>
                </a:lnTo>
                <a:lnTo>
                  <a:pt x="34130" y="26440"/>
                </a:lnTo>
                <a:lnTo>
                  <a:pt x="32278" y="26199"/>
                </a:lnTo>
                <a:lnTo>
                  <a:pt x="30092" y="26038"/>
                </a:lnTo>
                <a:lnTo>
                  <a:pt x="27681" y="24979"/>
                </a:lnTo>
                <a:lnTo>
                  <a:pt x="25122" y="23320"/>
                </a:lnTo>
                <a:lnTo>
                  <a:pt x="22463" y="21261"/>
                </a:lnTo>
                <a:lnTo>
                  <a:pt x="20690" y="18937"/>
                </a:lnTo>
                <a:lnTo>
                  <a:pt x="19508" y="16434"/>
                </a:lnTo>
                <a:lnTo>
                  <a:pt x="17612" y="10125"/>
                </a:lnTo>
                <a:lnTo>
                  <a:pt x="18409" y="9608"/>
                </a:lnTo>
                <a:lnTo>
                  <a:pt x="19893" y="9263"/>
                </a:lnTo>
                <a:lnTo>
                  <a:pt x="21834" y="9032"/>
                </a:lnTo>
                <a:lnTo>
                  <a:pt x="24081" y="7926"/>
                </a:lnTo>
                <a:lnTo>
                  <a:pt x="26532" y="6237"/>
                </a:lnTo>
                <a:lnTo>
                  <a:pt x="3429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39"/>
          <p:cNvSpPr/>
          <p:nvPr/>
        </p:nvSpPr>
        <p:spPr>
          <a:xfrm>
            <a:off x="5694997" y="4449127"/>
            <a:ext cx="1071563" cy="34291"/>
          </a:xfrm>
          <a:custGeom>
            <a:avLst/>
            <a:gdLst/>
            <a:ahLst/>
            <a:cxnLst/>
            <a:rect l="0" t="0" r="0" b="0"/>
            <a:pathLst>
              <a:path w="1071563" h="34291">
                <a:moveTo>
                  <a:pt x="0" y="34290"/>
                </a:moveTo>
                <a:lnTo>
                  <a:pt x="28693" y="34290"/>
                </a:lnTo>
                <a:lnTo>
                  <a:pt x="31511" y="33338"/>
                </a:lnTo>
                <a:lnTo>
                  <a:pt x="34342" y="31751"/>
                </a:lnTo>
                <a:lnTo>
                  <a:pt x="37182" y="29739"/>
                </a:lnTo>
                <a:lnTo>
                  <a:pt x="40981" y="28398"/>
                </a:lnTo>
                <a:lnTo>
                  <a:pt x="45418" y="27505"/>
                </a:lnTo>
                <a:lnTo>
                  <a:pt x="55428" y="26512"/>
                </a:lnTo>
                <a:lnTo>
                  <a:pt x="66228" y="26071"/>
                </a:lnTo>
                <a:lnTo>
                  <a:pt x="72726" y="25001"/>
                </a:lnTo>
                <a:lnTo>
                  <a:pt x="79917" y="23335"/>
                </a:lnTo>
                <a:lnTo>
                  <a:pt x="87568" y="21271"/>
                </a:lnTo>
                <a:lnTo>
                  <a:pt x="94574" y="19896"/>
                </a:lnTo>
                <a:lnTo>
                  <a:pt x="101149" y="18979"/>
                </a:lnTo>
                <a:lnTo>
                  <a:pt x="107438" y="18368"/>
                </a:lnTo>
                <a:lnTo>
                  <a:pt x="115440" y="17008"/>
                </a:lnTo>
                <a:lnTo>
                  <a:pt x="124585" y="15148"/>
                </a:lnTo>
                <a:lnTo>
                  <a:pt x="134492" y="12957"/>
                </a:lnTo>
                <a:lnTo>
                  <a:pt x="143953" y="11495"/>
                </a:lnTo>
                <a:lnTo>
                  <a:pt x="153119" y="10521"/>
                </a:lnTo>
                <a:lnTo>
                  <a:pt x="162087" y="9871"/>
                </a:lnTo>
                <a:lnTo>
                  <a:pt x="170923" y="8486"/>
                </a:lnTo>
                <a:lnTo>
                  <a:pt x="179671" y="6610"/>
                </a:lnTo>
                <a:lnTo>
                  <a:pt x="188361" y="4407"/>
                </a:lnTo>
                <a:lnTo>
                  <a:pt x="197964" y="2938"/>
                </a:lnTo>
                <a:lnTo>
                  <a:pt x="208176" y="1959"/>
                </a:lnTo>
                <a:lnTo>
                  <a:pt x="218794" y="1306"/>
                </a:lnTo>
                <a:lnTo>
                  <a:pt x="247391" y="387"/>
                </a:lnTo>
                <a:lnTo>
                  <a:pt x="524589" y="0"/>
                </a:lnTo>
                <a:lnTo>
                  <a:pt x="537368" y="953"/>
                </a:lnTo>
                <a:lnTo>
                  <a:pt x="550651" y="2540"/>
                </a:lnTo>
                <a:lnTo>
                  <a:pt x="564268" y="4551"/>
                </a:lnTo>
                <a:lnTo>
                  <a:pt x="578108" y="5892"/>
                </a:lnTo>
                <a:lnTo>
                  <a:pt x="592099" y="6785"/>
                </a:lnTo>
                <a:lnTo>
                  <a:pt x="619390" y="7778"/>
                </a:lnTo>
                <a:lnTo>
                  <a:pt x="656175" y="8337"/>
                </a:lnTo>
                <a:lnTo>
                  <a:pt x="718788" y="8542"/>
                </a:lnTo>
                <a:lnTo>
                  <a:pt x="731604" y="9505"/>
                </a:lnTo>
                <a:lnTo>
                  <a:pt x="743959" y="11099"/>
                </a:lnTo>
                <a:lnTo>
                  <a:pt x="756005" y="13114"/>
                </a:lnTo>
                <a:lnTo>
                  <a:pt x="768799" y="14458"/>
                </a:lnTo>
                <a:lnTo>
                  <a:pt x="782090" y="15353"/>
                </a:lnTo>
                <a:lnTo>
                  <a:pt x="809558" y="16349"/>
                </a:lnTo>
                <a:lnTo>
                  <a:pt x="863457" y="16988"/>
                </a:lnTo>
                <a:lnTo>
                  <a:pt x="1071562" y="1714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40"/>
          <p:cNvSpPr/>
          <p:nvPr/>
        </p:nvSpPr>
        <p:spPr>
          <a:xfrm>
            <a:off x="6140767" y="3918171"/>
            <a:ext cx="334132" cy="341126"/>
          </a:xfrm>
          <a:custGeom>
            <a:avLst/>
            <a:gdLst/>
            <a:ahLst/>
            <a:cxnLst/>
            <a:rect l="0" t="0" r="0" b="0"/>
            <a:pathLst>
              <a:path w="334132" h="341126">
                <a:moveTo>
                  <a:pt x="0" y="68041"/>
                </a:moveTo>
                <a:lnTo>
                  <a:pt x="11932" y="56110"/>
                </a:lnTo>
                <a:lnTo>
                  <a:pt x="14622" y="54372"/>
                </a:lnTo>
                <a:lnTo>
                  <a:pt x="20151" y="52441"/>
                </a:lnTo>
                <a:lnTo>
                  <a:pt x="28324" y="46502"/>
                </a:lnTo>
                <a:lnTo>
                  <a:pt x="38306" y="37513"/>
                </a:lnTo>
                <a:lnTo>
                  <a:pt x="49093" y="27168"/>
                </a:lnTo>
                <a:lnTo>
                  <a:pt x="56541" y="22695"/>
                </a:lnTo>
                <a:lnTo>
                  <a:pt x="65316" y="18760"/>
                </a:lnTo>
                <a:lnTo>
                  <a:pt x="84275" y="11849"/>
                </a:lnTo>
                <a:lnTo>
                  <a:pt x="102225" y="5602"/>
                </a:lnTo>
                <a:lnTo>
                  <a:pt x="111013" y="3555"/>
                </a:lnTo>
                <a:lnTo>
                  <a:pt x="119729" y="2190"/>
                </a:lnTo>
                <a:lnTo>
                  <a:pt x="128396" y="1281"/>
                </a:lnTo>
                <a:lnTo>
                  <a:pt x="137033" y="674"/>
                </a:lnTo>
                <a:lnTo>
                  <a:pt x="145648" y="270"/>
                </a:lnTo>
                <a:lnTo>
                  <a:pt x="154249" y="0"/>
                </a:lnTo>
                <a:lnTo>
                  <a:pt x="162840" y="773"/>
                </a:lnTo>
                <a:lnTo>
                  <a:pt x="171425" y="2241"/>
                </a:lnTo>
                <a:lnTo>
                  <a:pt x="180006" y="4172"/>
                </a:lnTo>
                <a:lnTo>
                  <a:pt x="188584" y="6411"/>
                </a:lnTo>
                <a:lnTo>
                  <a:pt x="197160" y="8857"/>
                </a:lnTo>
                <a:lnTo>
                  <a:pt x="205735" y="11440"/>
                </a:lnTo>
                <a:lnTo>
                  <a:pt x="212404" y="14115"/>
                </a:lnTo>
                <a:lnTo>
                  <a:pt x="222355" y="19627"/>
                </a:lnTo>
                <a:lnTo>
                  <a:pt x="229952" y="27791"/>
                </a:lnTo>
                <a:lnTo>
                  <a:pt x="235551" y="36817"/>
                </a:lnTo>
                <a:lnTo>
                  <a:pt x="238039" y="44004"/>
                </a:lnTo>
                <a:lnTo>
                  <a:pt x="238702" y="49159"/>
                </a:lnTo>
                <a:lnTo>
                  <a:pt x="239145" y="55453"/>
                </a:lnTo>
                <a:lnTo>
                  <a:pt x="239440" y="62507"/>
                </a:lnTo>
                <a:lnTo>
                  <a:pt x="238684" y="69114"/>
                </a:lnTo>
                <a:lnTo>
                  <a:pt x="237228" y="75424"/>
                </a:lnTo>
                <a:lnTo>
                  <a:pt x="235304" y="81536"/>
                </a:lnTo>
                <a:lnTo>
                  <a:pt x="232117" y="87515"/>
                </a:lnTo>
                <a:lnTo>
                  <a:pt x="228088" y="93406"/>
                </a:lnTo>
                <a:lnTo>
                  <a:pt x="223496" y="99239"/>
                </a:lnTo>
                <a:lnTo>
                  <a:pt x="218530" y="105032"/>
                </a:lnTo>
                <a:lnTo>
                  <a:pt x="213314" y="110799"/>
                </a:lnTo>
                <a:lnTo>
                  <a:pt x="202439" y="122287"/>
                </a:lnTo>
                <a:lnTo>
                  <a:pt x="174249" y="150903"/>
                </a:lnTo>
                <a:lnTo>
                  <a:pt x="168554" y="155667"/>
                </a:lnTo>
                <a:lnTo>
                  <a:pt x="162852" y="159796"/>
                </a:lnTo>
                <a:lnTo>
                  <a:pt x="157145" y="163501"/>
                </a:lnTo>
                <a:lnTo>
                  <a:pt x="148265" y="170158"/>
                </a:lnTo>
                <a:lnTo>
                  <a:pt x="140191" y="176291"/>
                </a:lnTo>
                <a:lnTo>
                  <a:pt x="130252" y="182192"/>
                </a:lnTo>
                <a:lnTo>
                  <a:pt x="122025" y="185450"/>
                </a:lnTo>
                <a:lnTo>
                  <a:pt x="112038" y="187284"/>
                </a:lnTo>
                <a:lnTo>
                  <a:pt x="103046" y="187827"/>
                </a:lnTo>
                <a:lnTo>
                  <a:pt x="96026" y="188011"/>
                </a:lnTo>
                <a:lnTo>
                  <a:pt x="96403" y="187073"/>
                </a:lnTo>
                <a:lnTo>
                  <a:pt x="101831" y="180671"/>
                </a:lnTo>
                <a:lnTo>
                  <a:pt x="111664" y="175285"/>
                </a:lnTo>
                <a:lnTo>
                  <a:pt x="121383" y="172855"/>
                </a:lnTo>
                <a:lnTo>
                  <a:pt x="126642" y="172207"/>
                </a:lnTo>
                <a:lnTo>
                  <a:pt x="132053" y="170823"/>
                </a:lnTo>
                <a:lnTo>
                  <a:pt x="137566" y="168947"/>
                </a:lnTo>
                <a:lnTo>
                  <a:pt x="143146" y="166744"/>
                </a:lnTo>
                <a:lnTo>
                  <a:pt x="149723" y="165276"/>
                </a:lnTo>
                <a:lnTo>
                  <a:pt x="156965" y="164297"/>
                </a:lnTo>
                <a:lnTo>
                  <a:pt x="164651" y="163644"/>
                </a:lnTo>
                <a:lnTo>
                  <a:pt x="173585" y="163209"/>
                </a:lnTo>
                <a:lnTo>
                  <a:pt x="193671" y="162725"/>
                </a:lnTo>
                <a:lnTo>
                  <a:pt x="203409" y="163549"/>
                </a:lnTo>
                <a:lnTo>
                  <a:pt x="212759" y="165051"/>
                </a:lnTo>
                <a:lnTo>
                  <a:pt x="221849" y="167004"/>
                </a:lnTo>
                <a:lnTo>
                  <a:pt x="230767" y="169259"/>
                </a:lnTo>
                <a:lnTo>
                  <a:pt x="239569" y="171715"/>
                </a:lnTo>
                <a:lnTo>
                  <a:pt x="256970" y="176983"/>
                </a:lnTo>
                <a:lnTo>
                  <a:pt x="274229" y="182500"/>
                </a:lnTo>
                <a:lnTo>
                  <a:pt x="281880" y="185304"/>
                </a:lnTo>
                <a:lnTo>
                  <a:pt x="288885" y="188127"/>
                </a:lnTo>
                <a:lnTo>
                  <a:pt x="295460" y="190961"/>
                </a:lnTo>
                <a:lnTo>
                  <a:pt x="307845" y="196649"/>
                </a:lnTo>
                <a:lnTo>
                  <a:pt x="313816" y="199500"/>
                </a:lnTo>
                <a:lnTo>
                  <a:pt x="318748" y="203306"/>
                </a:lnTo>
                <a:lnTo>
                  <a:pt x="326768" y="212614"/>
                </a:lnTo>
                <a:lnTo>
                  <a:pt x="330968" y="220561"/>
                </a:lnTo>
                <a:lnTo>
                  <a:pt x="332834" y="228220"/>
                </a:lnTo>
                <a:lnTo>
                  <a:pt x="333664" y="237974"/>
                </a:lnTo>
                <a:lnTo>
                  <a:pt x="334033" y="246120"/>
                </a:lnTo>
                <a:lnTo>
                  <a:pt x="334131" y="249625"/>
                </a:lnTo>
                <a:lnTo>
                  <a:pt x="331700" y="258600"/>
                </a:lnTo>
                <a:lnTo>
                  <a:pt x="329719" y="263660"/>
                </a:lnTo>
                <a:lnTo>
                  <a:pt x="326492" y="267987"/>
                </a:lnTo>
                <a:lnTo>
                  <a:pt x="317828" y="275333"/>
                </a:lnTo>
                <a:lnTo>
                  <a:pt x="305087" y="284313"/>
                </a:lnTo>
                <a:lnTo>
                  <a:pt x="297689" y="289375"/>
                </a:lnTo>
                <a:lnTo>
                  <a:pt x="290852" y="293702"/>
                </a:lnTo>
                <a:lnTo>
                  <a:pt x="284389" y="297539"/>
                </a:lnTo>
                <a:lnTo>
                  <a:pt x="278175" y="301050"/>
                </a:lnTo>
                <a:lnTo>
                  <a:pt x="271175" y="304343"/>
                </a:lnTo>
                <a:lnTo>
                  <a:pt x="263651" y="307491"/>
                </a:lnTo>
                <a:lnTo>
                  <a:pt x="255777" y="310542"/>
                </a:lnTo>
                <a:lnTo>
                  <a:pt x="239409" y="316472"/>
                </a:lnTo>
                <a:lnTo>
                  <a:pt x="205617" y="328039"/>
                </a:lnTo>
                <a:lnTo>
                  <a:pt x="198038" y="329956"/>
                </a:lnTo>
                <a:lnTo>
                  <a:pt x="191081" y="331233"/>
                </a:lnTo>
                <a:lnTo>
                  <a:pt x="184537" y="332085"/>
                </a:lnTo>
                <a:lnTo>
                  <a:pt x="177317" y="332653"/>
                </a:lnTo>
                <a:lnTo>
                  <a:pt x="169647" y="333031"/>
                </a:lnTo>
                <a:lnTo>
                  <a:pt x="161675" y="333284"/>
                </a:lnTo>
                <a:lnTo>
                  <a:pt x="153503" y="334405"/>
                </a:lnTo>
                <a:lnTo>
                  <a:pt x="145198" y="336104"/>
                </a:lnTo>
                <a:lnTo>
                  <a:pt x="136804" y="338190"/>
                </a:lnTo>
                <a:lnTo>
                  <a:pt x="129303" y="339580"/>
                </a:lnTo>
                <a:lnTo>
                  <a:pt x="122397" y="340507"/>
                </a:lnTo>
                <a:lnTo>
                  <a:pt x="115888" y="341125"/>
                </a:lnTo>
                <a:lnTo>
                  <a:pt x="109644" y="340585"/>
                </a:lnTo>
                <a:lnTo>
                  <a:pt x="103576" y="339272"/>
                </a:lnTo>
                <a:lnTo>
                  <a:pt x="97625" y="337444"/>
                </a:lnTo>
                <a:lnTo>
                  <a:pt x="88474" y="335413"/>
                </a:lnTo>
                <a:lnTo>
                  <a:pt x="81232" y="334511"/>
                </a:lnTo>
                <a:lnTo>
                  <a:pt x="71800" y="334003"/>
                </a:lnTo>
                <a:lnTo>
                  <a:pt x="60008" y="33378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41"/>
          <p:cNvSpPr/>
          <p:nvPr/>
        </p:nvSpPr>
        <p:spPr>
          <a:xfrm>
            <a:off x="6878002" y="4063751"/>
            <a:ext cx="25718" cy="33904"/>
          </a:xfrm>
          <a:custGeom>
            <a:avLst/>
            <a:gdLst/>
            <a:ahLst/>
            <a:cxnLst/>
            <a:rect l="0" t="0" r="0" b="0"/>
            <a:pathLst>
              <a:path w="25718" h="33904">
                <a:moveTo>
                  <a:pt x="0" y="33903"/>
                </a:moveTo>
                <a:lnTo>
                  <a:pt x="0" y="18055"/>
                </a:lnTo>
                <a:lnTo>
                  <a:pt x="953" y="16670"/>
                </a:lnTo>
                <a:lnTo>
                  <a:pt x="2540" y="14795"/>
                </a:lnTo>
                <a:lnTo>
                  <a:pt x="7381" y="9491"/>
                </a:lnTo>
                <a:lnTo>
                  <a:pt x="16761" y="0"/>
                </a:lnTo>
                <a:lnTo>
                  <a:pt x="16889" y="824"/>
                </a:lnTo>
                <a:lnTo>
                  <a:pt x="16974" y="2326"/>
                </a:lnTo>
                <a:lnTo>
                  <a:pt x="17032" y="4279"/>
                </a:lnTo>
                <a:lnTo>
                  <a:pt x="18022" y="5582"/>
                </a:lnTo>
                <a:lnTo>
                  <a:pt x="19635" y="6450"/>
                </a:lnTo>
                <a:lnTo>
                  <a:pt x="25717" y="818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42"/>
          <p:cNvSpPr/>
          <p:nvPr/>
        </p:nvSpPr>
        <p:spPr>
          <a:xfrm>
            <a:off x="7006590" y="4423410"/>
            <a:ext cx="908686" cy="17145"/>
          </a:xfrm>
          <a:custGeom>
            <a:avLst/>
            <a:gdLst/>
            <a:ahLst/>
            <a:cxnLst/>
            <a:rect l="0" t="0" r="0" b="0"/>
            <a:pathLst>
              <a:path w="908686" h="17145">
                <a:moveTo>
                  <a:pt x="0" y="8572"/>
                </a:moveTo>
                <a:lnTo>
                  <a:pt x="4551" y="8572"/>
                </a:lnTo>
                <a:lnTo>
                  <a:pt x="6843" y="9525"/>
                </a:lnTo>
                <a:lnTo>
                  <a:pt x="9325" y="11112"/>
                </a:lnTo>
                <a:lnTo>
                  <a:pt x="11931" y="13123"/>
                </a:lnTo>
                <a:lnTo>
                  <a:pt x="15574" y="14464"/>
                </a:lnTo>
                <a:lnTo>
                  <a:pt x="19908" y="15357"/>
                </a:lnTo>
                <a:lnTo>
                  <a:pt x="24701" y="15953"/>
                </a:lnTo>
                <a:lnTo>
                  <a:pt x="29802" y="16350"/>
                </a:lnTo>
                <a:lnTo>
                  <a:pt x="40551" y="16791"/>
                </a:lnTo>
                <a:lnTo>
                  <a:pt x="63925" y="17075"/>
                </a:lnTo>
                <a:lnTo>
                  <a:pt x="158901" y="17144"/>
                </a:lnTo>
                <a:lnTo>
                  <a:pt x="169751" y="16191"/>
                </a:lnTo>
                <a:lnTo>
                  <a:pt x="180795" y="14604"/>
                </a:lnTo>
                <a:lnTo>
                  <a:pt x="191967" y="12594"/>
                </a:lnTo>
                <a:lnTo>
                  <a:pt x="203225" y="11253"/>
                </a:lnTo>
                <a:lnTo>
                  <a:pt x="214541" y="10360"/>
                </a:lnTo>
                <a:lnTo>
                  <a:pt x="225894" y="9763"/>
                </a:lnTo>
                <a:lnTo>
                  <a:pt x="251210" y="9102"/>
                </a:lnTo>
                <a:lnTo>
                  <a:pt x="264628" y="8925"/>
                </a:lnTo>
                <a:lnTo>
                  <a:pt x="277384" y="7855"/>
                </a:lnTo>
                <a:lnTo>
                  <a:pt x="289697" y="6189"/>
                </a:lnTo>
                <a:lnTo>
                  <a:pt x="301717" y="4126"/>
                </a:lnTo>
                <a:lnTo>
                  <a:pt x="314491" y="2751"/>
                </a:lnTo>
                <a:lnTo>
                  <a:pt x="327771" y="1833"/>
                </a:lnTo>
                <a:lnTo>
                  <a:pt x="341387" y="1223"/>
                </a:lnTo>
                <a:lnTo>
                  <a:pt x="371754" y="543"/>
                </a:lnTo>
                <a:lnTo>
                  <a:pt x="90868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43"/>
          <p:cNvSpPr/>
          <p:nvPr/>
        </p:nvSpPr>
        <p:spPr>
          <a:xfrm>
            <a:off x="7388408" y="3926277"/>
            <a:ext cx="363550" cy="377071"/>
          </a:xfrm>
          <a:custGeom>
            <a:avLst/>
            <a:gdLst/>
            <a:ahLst/>
            <a:cxnLst/>
            <a:rect l="0" t="0" r="0" b="0"/>
            <a:pathLst>
              <a:path w="363550" h="377071">
                <a:moveTo>
                  <a:pt x="29661" y="42790"/>
                </a:moveTo>
                <a:lnTo>
                  <a:pt x="34213" y="38239"/>
                </a:lnTo>
                <a:lnTo>
                  <a:pt x="35553" y="35946"/>
                </a:lnTo>
                <a:lnTo>
                  <a:pt x="37043" y="30858"/>
                </a:lnTo>
                <a:lnTo>
                  <a:pt x="38392" y="29121"/>
                </a:lnTo>
                <a:lnTo>
                  <a:pt x="40245" y="27962"/>
                </a:lnTo>
                <a:lnTo>
                  <a:pt x="49943" y="23791"/>
                </a:lnTo>
                <a:lnTo>
                  <a:pt x="54612" y="21552"/>
                </a:lnTo>
                <a:lnTo>
                  <a:pt x="64881" y="13984"/>
                </a:lnTo>
                <a:lnTo>
                  <a:pt x="70286" y="9298"/>
                </a:lnTo>
                <a:lnTo>
                  <a:pt x="76747" y="6175"/>
                </a:lnTo>
                <a:lnTo>
                  <a:pt x="83912" y="4092"/>
                </a:lnTo>
                <a:lnTo>
                  <a:pt x="91547" y="2704"/>
                </a:lnTo>
                <a:lnTo>
                  <a:pt x="99493" y="1779"/>
                </a:lnTo>
                <a:lnTo>
                  <a:pt x="107649" y="1161"/>
                </a:lnTo>
                <a:lnTo>
                  <a:pt x="115943" y="750"/>
                </a:lnTo>
                <a:lnTo>
                  <a:pt x="135319" y="293"/>
                </a:lnTo>
                <a:lnTo>
                  <a:pt x="174252" y="0"/>
                </a:lnTo>
                <a:lnTo>
                  <a:pt x="184157" y="928"/>
                </a:lnTo>
                <a:lnTo>
                  <a:pt x="194571" y="2500"/>
                </a:lnTo>
                <a:lnTo>
                  <a:pt x="205324" y="4500"/>
                </a:lnTo>
                <a:lnTo>
                  <a:pt x="227431" y="9262"/>
                </a:lnTo>
                <a:lnTo>
                  <a:pt x="238660" y="11866"/>
                </a:lnTo>
                <a:lnTo>
                  <a:pt x="248052" y="14554"/>
                </a:lnTo>
                <a:lnTo>
                  <a:pt x="256217" y="17298"/>
                </a:lnTo>
                <a:lnTo>
                  <a:pt x="263566" y="20081"/>
                </a:lnTo>
                <a:lnTo>
                  <a:pt x="272275" y="23840"/>
                </a:lnTo>
                <a:lnTo>
                  <a:pt x="292113" y="33098"/>
                </a:lnTo>
                <a:lnTo>
                  <a:pt x="299879" y="38234"/>
                </a:lnTo>
                <a:lnTo>
                  <a:pt x="311048" y="49020"/>
                </a:lnTo>
                <a:lnTo>
                  <a:pt x="321728" y="60164"/>
                </a:lnTo>
                <a:lnTo>
                  <a:pt x="344105" y="82840"/>
                </a:lnTo>
                <a:lnTo>
                  <a:pt x="347875" y="89493"/>
                </a:lnTo>
                <a:lnTo>
                  <a:pt x="350390" y="96785"/>
                </a:lnTo>
                <a:lnTo>
                  <a:pt x="352065" y="104505"/>
                </a:lnTo>
                <a:lnTo>
                  <a:pt x="354134" y="111555"/>
                </a:lnTo>
                <a:lnTo>
                  <a:pt x="356467" y="118161"/>
                </a:lnTo>
                <a:lnTo>
                  <a:pt x="358974" y="124470"/>
                </a:lnTo>
                <a:lnTo>
                  <a:pt x="360646" y="131533"/>
                </a:lnTo>
                <a:lnTo>
                  <a:pt x="361760" y="139100"/>
                </a:lnTo>
                <a:lnTo>
                  <a:pt x="362503" y="147002"/>
                </a:lnTo>
                <a:lnTo>
                  <a:pt x="362998" y="154175"/>
                </a:lnTo>
                <a:lnTo>
                  <a:pt x="363328" y="160861"/>
                </a:lnTo>
                <a:lnTo>
                  <a:pt x="363549" y="167225"/>
                </a:lnTo>
                <a:lnTo>
                  <a:pt x="362743" y="174324"/>
                </a:lnTo>
                <a:lnTo>
                  <a:pt x="361253" y="181914"/>
                </a:lnTo>
                <a:lnTo>
                  <a:pt x="359308" y="189832"/>
                </a:lnTo>
                <a:lnTo>
                  <a:pt x="357058" y="197015"/>
                </a:lnTo>
                <a:lnTo>
                  <a:pt x="354606" y="203710"/>
                </a:lnTo>
                <a:lnTo>
                  <a:pt x="352019" y="210077"/>
                </a:lnTo>
                <a:lnTo>
                  <a:pt x="348389" y="217180"/>
                </a:lnTo>
                <a:lnTo>
                  <a:pt x="344064" y="224773"/>
                </a:lnTo>
                <a:lnTo>
                  <a:pt x="339276" y="232692"/>
                </a:lnTo>
                <a:lnTo>
                  <a:pt x="328875" y="249111"/>
                </a:lnTo>
                <a:lnTo>
                  <a:pt x="323435" y="257490"/>
                </a:lnTo>
                <a:lnTo>
                  <a:pt x="317903" y="264981"/>
                </a:lnTo>
                <a:lnTo>
                  <a:pt x="312310" y="271880"/>
                </a:lnTo>
                <a:lnTo>
                  <a:pt x="306677" y="278384"/>
                </a:lnTo>
                <a:lnTo>
                  <a:pt x="301016" y="284625"/>
                </a:lnTo>
                <a:lnTo>
                  <a:pt x="289646" y="296640"/>
                </a:lnTo>
                <a:lnTo>
                  <a:pt x="282995" y="302511"/>
                </a:lnTo>
                <a:lnTo>
                  <a:pt x="275703" y="308330"/>
                </a:lnTo>
                <a:lnTo>
                  <a:pt x="267984" y="314114"/>
                </a:lnTo>
                <a:lnTo>
                  <a:pt x="260933" y="319875"/>
                </a:lnTo>
                <a:lnTo>
                  <a:pt x="254327" y="325621"/>
                </a:lnTo>
                <a:lnTo>
                  <a:pt x="248019" y="331357"/>
                </a:lnTo>
                <a:lnTo>
                  <a:pt x="240955" y="337085"/>
                </a:lnTo>
                <a:lnTo>
                  <a:pt x="233389" y="342810"/>
                </a:lnTo>
                <a:lnTo>
                  <a:pt x="225488" y="348531"/>
                </a:lnTo>
                <a:lnTo>
                  <a:pt x="217362" y="353297"/>
                </a:lnTo>
                <a:lnTo>
                  <a:pt x="209088" y="357427"/>
                </a:lnTo>
                <a:lnTo>
                  <a:pt x="200714" y="361133"/>
                </a:lnTo>
                <a:lnTo>
                  <a:pt x="192275" y="364556"/>
                </a:lnTo>
                <a:lnTo>
                  <a:pt x="183791" y="367791"/>
                </a:lnTo>
                <a:lnTo>
                  <a:pt x="175276" y="370900"/>
                </a:lnTo>
                <a:lnTo>
                  <a:pt x="166743" y="372972"/>
                </a:lnTo>
                <a:lnTo>
                  <a:pt x="158197" y="374354"/>
                </a:lnTo>
                <a:lnTo>
                  <a:pt x="149642" y="375275"/>
                </a:lnTo>
                <a:lnTo>
                  <a:pt x="141081" y="375889"/>
                </a:lnTo>
                <a:lnTo>
                  <a:pt x="132516" y="376299"/>
                </a:lnTo>
                <a:lnTo>
                  <a:pt x="116332" y="376754"/>
                </a:lnTo>
                <a:lnTo>
                  <a:pt x="87881" y="377045"/>
                </a:lnTo>
                <a:lnTo>
                  <a:pt x="79904" y="377070"/>
                </a:lnTo>
                <a:lnTo>
                  <a:pt x="72682" y="376133"/>
                </a:lnTo>
                <a:lnTo>
                  <a:pt x="65962" y="374556"/>
                </a:lnTo>
                <a:lnTo>
                  <a:pt x="59577" y="372553"/>
                </a:lnTo>
                <a:lnTo>
                  <a:pt x="53415" y="370265"/>
                </a:lnTo>
                <a:lnTo>
                  <a:pt x="47403" y="367786"/>
                </a:lnTo>
                <a:lnTo>
                  <a:pt x="41488" y="365181"/>
                </a:lnTo>
                <a:lnTo>
                  <a:pt x="29838" y="359748"/>
                </a:lnTo>
                <a:lnTo>
                  <a:pt x="24065" y="356965"/>
                </a:lnTo>
                <a:lnTo>
                  <a:pt x="20215" y="354158"/>
                </a:lnTo>
                <a:lnTo>
                  <a:pt x="17649" y="351333"/>
                </a:lnTo>
                <a:lnTo>
                  <a:pt x="11497" y="340268"/>
                </a:lnTo>
                <a:lnTo>
                  <a:pt x="6348" y="331213"/>
                </a:lnTo>
                <a:lnTo>
                  <a:pt x="885" y="324013"/>
                </a:lnTo>
                <a:lnTo>
                  <a:pt x="0" y="320759"/>
                </a:lnTo>
                <a:lnTo>
                  <a:pt x="362" y="317638"/>
                </a:lnTo>
                <a:lnTo>
                  <a:pt x="5422" y="306154"/>
                </a:lnTo>
                <a:lnTo>
                  <a:pt x="10317" y="297001"/>
                </a:lnTo>
                <a:lnTo>
                  <a:pt x="15667" y="289758"/>
                </a:lnTo>
                <a:lnTo>
                  <a:pt x="26299" y="283364"/>
                </a:lnTo>
                <a:lnTo>
                  <a:pt x="39597" y="277347"/>
                </a:lnTo>
                <a:lnTo>
                  <a:pt x="51858" y="271498"/>
                </a:lnTo>
                <a:lnTo>
                  <a:pt x="59699" y="269557"/>
                </a:lnTo>
                <a:lnTo>
                  <a:pt x="68736" y="268263"/>
                </a:lnTo>
                <a:lnTo>
                  <a:pt x="78571" y="267400"/>
                </a:lnTo>
                <a:lnTo>
                  <a:pt x="88938" y="266825"/>
                </a:lnTo>
                <a:lnTo>
                  <a:pt x="110617" y="266186"/>
                </a:lnTo>
                <a:lnTo>
                  <a:pt x="139691" y="265827"/>
                </a:lnTo>
                <a:lnTo>
                  <a:pt x="148735" y="266729"/>
                </a:lnTo>
                <a:lnTo>
                  <a:pt x="157621" y="268283"/>
                </a:lnTo>
                <a:lnTo>
                  <a:pt x="186321" y="275020"/>
                </a:lnTo>
                <a:lnTo>
                  <a:pt x="196966" y="277620"/>
                </a:lnTo>
                <a:lnTo>
                  <a:pt x="205968" y="280306"/>
                </a:lnTo>
                <a:lnTo>
                  <a:pt x="213874" y="283049"/>
                </a:lnTo>
                <a:lnTo>
                  <a:pt x="221050" y="285830"/>
                </a:lnTo>
                <a:lnTo>
                  <a:pt x="231563" y="291460"/>
                </a:lnTo>
                <a:lnTo>
                  <a:pt x="240363" y="297138"/>
                </a:lnTo>
                <a:lnTo>
                  <a:pt x="250624" y="302836"/>
                </a:lnTo>
                <a:lnTo>
                  <a:pt x="258994" y="308543"/>
                </a:lnTo>
                <a:lnTo>
                  <a:pt x="262560" y="311399"/>
                </a:lnTo>
                <a:lnTo>
                  <a:pt x="264938" y="314256"/>
                </a:lnTo>
                <a:lnTo>
                  <a:pt x="266523" y="317112"/>
                </a:lnTo>
                <a:lnTo>
                  <a:pt x="267578" y="319969"/>
                </a:lnTo>
                <a:lnTo>
                  <a:pt x="271293" y="325683"/>
                </a:lnTo>
                <a:lnTo>
                  <a:pt x="273616" y="328540"/>
                </a:lnTo>
                <a:lnTo>
                  <a:pt x="275166" y="331398"/>
                </a:lnTo>
                <a:lnTo>
                  <a:pt x="278299" y="339970"/>
                </a:lnTo>
                <a:lnTo>
                  <a:pt x="284836" y="348543"/>
                </a:lnTo>
                <a:lnTo>
                  <a:pt x="295409" y="35997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44"/>
          <p:cNvSpPr/>
          <p:nvPr/>
        </p:nvSpPr>
        <p:spPr>
          <a:xfrm>
            <a:off x="8009572" y="4140517"/>
            <a:ext cx="59904" cy="33822"/>
          </a:xfrm>
          <a:custGeom>
            <a:avLst/>
            <a:gdLst/>
            <a:ahLst/>
            <a:cxnLst/>
            <a:rect l="0" t="0" r="0" b="0"/>
            <a:pathLst>
              <a:path w="59904" h="33822">
                <a:moveTo>
                  <a:pt x="51435" y="0"/>
                </a:moveTo>
                <a:lnTo>
                  <a:pt x="58816" y="0"/>
                </a:lnTo>
                <a:lnTo>
                  <a:pt x="59213" y="953"/>
                </a:lnTo>
                <a:lnTo>
                  <a:pt x="59478" y="2540"/>
                </a:lnTo>
                <a:lnTo>
                  <a:pt x="59655" y="4551"/>
                </a:lnTo>
                <a:lnTo>
                  <a:pt x="59772" y="6844"/>
                </a:lnTo>
                <a:lnTo>
                  <a:pt x="59903" y="11932"/>
                </a:lnTo>
                <a:lnTo>
                  <a:pt x="58985" y="13670"/>
                </a:lnTo>
                <a:lnTo>
                  <a:pt x="57420" y="14828"/>
                </a:lnTo>
                <a:lnTo>
                  <a:pt x="55425" y="15601"/>
                </a:lnTo>
                <a:lnTo>
                  <a:pt x="53143" y="17068"/>
                </a:lnTo>
                <a:lnTo>
                  <a:pt x="50669" y="18999"/>
                </a:lnTo>
                <a:lnTo>
                  <a:pt x="48067" y="21238"/>
                </a:lnTo>
                <a:lnTo>
                  <a:pt x="45379" y="23684"/>
                </a:lnTo>
                <a:lnTo>
                  <a:pt x="39854" y="28941"/>
                </a:lnTo>
                <a:lnTo>
                  <a:pt x="37046" y="30724"/>
                </a:lnTo>
                <a:lnTo>
                  <a:pt x="34223" y="31913"/>
                </a:lnTo>
                <a:lnTo>
                  <a:pt x="31388" y="32706"/>
                </a:lnTo>
                <a:lnTo>
                  <a:pt x="28545" y="33234"/>
                </a:lnTo>
                <a:lnTo>
                  <a:pt x="25698" y="33586"/>
                </a:lnTo>
                <a:lnTo>
                  <a:pt x="22847" y="33821"/>
                </a:lnTo>
                <a:lnTo>
                  <a:pt x="19993" y="33025"/>
                </a:lnTo>
                <a:lnTo>
                  <a:pt x="17140" y="31541"/>
                </a:lnTo>
                <a:lnTo>
                  <a:pt x="9074" y="26058"/>
                </a:lnTo>
                <a:lnTo>
                  <a:pt x="7954" y="25944"/>
                </a:lnTo>
                <a:lnTo>
                  <a:pt x="6256" y="25869"/>
                </a:lnTo>
                <a:lnTo>
                  <a:pt x="366" y="25727"/>
                </a:lnTo>
                <a:lnTo>
                  <a:pt x="245" y="24771"/>
                </a:lnTo>
                <a:lnTo>
                  <a:pt x="163" y="23181"/>
                </a:lnTo>
                <a:lnTo>
                  <a:pt x="0" y="1714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45"/>
          <p:cNvSpPr/>
          <p:nvPr/>
        </p:nvSpPr>
        <p:spPr>
          <a:xfrm>
            <a:off x="8069580" y="4406265"/>
            <a:ext cx="685801" cy="42863"/>
          </a:xfrm>
          <a:custGeom>
            <a:avLst/>
            <a:gdLst/>
            <a:ahLst/>
            <a:cxnLst/>
            <a:rect l="0" t="0" r="0" b="0"/>
            <a:pathLst>
              <a:path w="685801" h="42863">
                <a:moveTo>
                  <a:pt x="0" y="42862"/>
                </a:moveTo>
                <a:lnTo>
                  <a:pt x="0" y="35481"/>
                </a:lnTo>
                <a:lnTo>
                  <a:pt x="952" y="35084"/>
                </a:lnTo>
                <a:lnTo>
                  <a:pt x="4551" y="34643"/>
                </a:lnTo>
                <a:lnTo>
                  <a:pt x="6844" y="33573"/>
                </a:lnTo>
                <a:lnTo>
                  <a:pt x="9324" y="31907"/>
                </a:lnTo>
                <a:lnTo>
                  <a:pt x="11931" y="29843"/>
                </a:lnTo>
                <a:lnTo>
                  <a:pt x="15574" y="28468"/>
                </a:lnTo>
                <a:lnTo>
                  <a:pt x="19907" y="27551"/>
                </a:lnTo>
                <a:lnTo>
                  <a:pt x="37649" y="26261"/>
                </a:lnTo>
                <a:lnTo>
                  <a:pt x="51974" y="25006"/>
                </a:lnTo>
                <a:lnTo>
                  <a:pt x="58462" y="23338"/>
                </a:lnTo>
                <a:lnTo>
                  <a:pt x="64692" y="21274"/>
                </a:lnTo>
                <a:lnTo>
                  <a:pt x="71703" y="19897"/>
                </a:lnTo>
                <a:lnTo>
                  <a:pt x="79235" y="18980"/>
                </a:lnTo>
                <a:lnTo>
                  <a:pt x="96175" y="17960"/>
                </a:lnTo>
                <a:lnTo>
                  <a:pt x="116404" y="17507"/>
                </a:lnTo>
                <a:lnTo>
                  <a:pt x="126180" y="16434"/>
                </a:lnTo>
                <a:lnTo>
                  <a:pt x="135555" y="14765"/>
                </a:lnTo>
                <a:lnTo>
                  <a:pt x="144662" y="12701"/>
                </a:lnTo>
                <a:lnTo>
                  <a:pt x="153592" y="11325"/>
                </a:lnTo>
                <a:lnTo>
                  <a:pt x="162402" y="10407"/>
                </a:lnTo>
                <a:lnTo>
                  <a:pt x="180763" y="9388"/>
                </a:lnTo>
                <a:lnTo>
                  <a:pt x="201624" y="8935"/>
                </a:lnTo>
                <a:lnTo>
                  <a:pt x="234788" y="8679"/>
                </a:lnTo>
                <a:lnTo>
                  <a:pt x="246060" y="7691"/>
                </a:lnTo>
                <a:lnTo>
                  <a:pt x="257385" y="6080"/>
                </a:lnTo>
                <a:lnTo>
                  <a:pt x="268745" y="4053"/>
                </a:lnTo>
                <a:lnTo>
                  <a:pt x="280128" y="2702"/>
                </a:lnTo>
                <a:lnTo>
                  <a:pt x="291527" y="1801"/>
                </a:lnTo>
                <a:lnTo>
                  <a:pt x="302936" y="1201"/>
                </a:lnTo>
                <a:lnTo>
                  <a:pt x="325774" y="533"/>
                </a:lnTo>
                <a:lnTo>
                  <a:pt x="401122" y="47"/>
                </a:lnTo>
                <a:lnTo>
                  <a:pt x="565385" y="0"/>
                </a:lnTo>
                <a:lnTo>
                  <a:pt x="574090" y="952"/>
                </a:lnTo>
                <a:lnTo>
                  <a:pt x="582752" y="2540"/>
                </a:lnTo>
                <a:lnTo>
                  <a:pt x="591384" y="4551"/>
                </a:lnTo>
                <a:lnTo>
                  <a:pt x="599996" y="5891"/>
                </a:lnTo>
                <a:lnTo>
                  <a:pt x="608594" y="6785"/>
                </a:lnTo>
                <a:lnTo>
                  <a:pt x="629269" y="8043"/>
                </a:lnTo>
                <a:lnTo>
                  <a:pt x="649339" y="8467"/>
                </a:lnTo>
                <a:lnTo>
                  <a:pt x="685800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46"/>
          <p:cNvSpPr/>
          <p:nvPr/>
        </p:nvSpPr>
        <p:spPr>
          <a:xfrm>
            <a:off x="8489736" y="3849052"/>
            <a:ext cx="17042" cy="454344"/>
          </a:xfrm>
          <a:custGeom>
            <a:avLst/>
            <a:gdLst/>
            <a:ahLst/>
            <a:cxnLst/>
            <a:rect l="0" t="0" r="0" b="0"/>
            <a:pathLst>
              <a:path w="17042" h="454344">
                <a:moveTo>
                  <a:pt x="8469" y="0"/>
                </a:moveTo>
                <a:lnTo>
                  <a:pt x="250" y="0"/>
                </a:lnTo>
                <a:lnTo>
                  <a:pt x="0" y="4551"/>
                </a:lnTo>
                <a:lnTo>
                  <a:pt x="918" y="5892"/>
                </a:lnTo>
                <a:lnTo>
                  <a:pt x="2483" y="6785"/>
                </a:lnTo>
                <a:lnTo>
                  <a:pt x="4478" y="7381"/>
                </a:lnTo>
                <a:lnTo>
                  <a:pt x="6760" y="9683"/>
                </a:lnTo>
                <a:lnTo>
                  <a:pt x="9235" y="13123"/>
                </a:lnTo>
                <a:lnTo>
                  <a:pt x="11837" y="17321"/>
                </a:lnTo>
                <a:lnTo>
                  <a:pt x="13572" y="22025"/>
                </a:lnTo>
                <a:lnTo>
                  <a:pt x="14728" y="27066"/>
                </a:lnTo>
                <a:lnTo>
                  <a:pt x="15499" y="32332"/>
                </a:lnTo>
                <a:lnTo>
                  <a:pt x="16013" y="37747"/>
                </a:lnTo>
                <a:lnTo>
                  <a:pt x="16356" y="43262"/>
                </a:lnTo>
                <a:lnTo>
                  <a:pt x="16737" y="55423"/>
                </a:lnTo>
                <a:lnTo>
                  <a:pt x="17002" y="94823"/>
                </a:lnTo>
                <a:lnTo>
                  <a:pt x="16061" y="103220"/>
                </a:lnTo>
                <a:lnTo>
                  <a:pt x="14483" y="111676"/>
                </a:lnTo>
                <a:lnTo>
                  <a:pt x="12479" y="120171"/>
                </a:lnTo>
                <a:lnTo>
                  <a:pt x="11142" y="128692"/>
                </a:lnTo>
                <a:lnTo>
                  <a:pt x="10251" y="137229"/>
                </a:lnTo>
                <a:lnTo>
                  <a:pt x="9656" y="145779"/>
                </a:lnTo>
                <a:lnTo>
                  <a:pt x="9261" y="154336"/>
                </a:lnTo>
                <a:lnTo>
                  <a:pt x="8822" y="171464"/>
                </a:lnTo>
                <a:lnTo>
                  <a:pt x="9656" y="180032"/>
                </a:lnTo>
                <a:lnTo>
                  <a:pt x="11166" y="188601"/>
                </a:lnTo>
                <a:lnTo>
                  <a:pt x="13124" y="197172"/>
                </a:lnTo>
                <a:lnTo>
                  <a:pt x="14429" y="205743"/>
                </a:lnTo>
                <a:lnTo>
                  <a:pt x="15299" y="214315"/>
                </a:lnTo>
                <a:lnTo>
                  <a:pt x="15881" y="222887"/>
                </a:lnTo>
                <a:lnTo>
                  <a:pt x="16268" y="232411"/>
                </a:lnTo>
                <a:lnTo>
                  <a:pt x="16812" y="263067"/>
                </a:lnTo>
                <a:lnTo>
                  <a:pt x="17041" y="45434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47"/>
          <p:cNvSpPr/>
          <p:nvPr/>
        </p:nvSpPr>
        <p:spPr>
          <a:xfrm>
            <a:off x="6235065" y="4817745"/>
            <a:ext cx="385763" cy="17146"/>
          </a:xfrm>
          <a:custGeom>
            <a:avLst/>
            <a:gdLst/>
            <a:ahLst/>
            <a:cxnLst/>
            <a:rect l="0" t="0" r="0" b="0"/>
            <a:pathLst>
              <a:path w="385763" h="17146">
                <a:moveTo>
                  <a:pt x="0" y="17145"/>
                </a:moveTo>
                <a:lnTo>
                  <a:pt x="20151" y="17145"/>
                </a:lnTo>
                <a:lnTo>
                  <a:pt x="23911" y="16192"/>
                </a:lnTo>
                <a:lnTo>
                  <a:pt x="28323" y="14605"/>
                </a:lnTo>
                <a:lnTo>
                  <a:pt x="33170" y="12594"/>
                </a:lnTo>
                <a:lnTo>
                  <a:pt x="38305" y="11253"/>
                </a:lnTo>
                <a:lnTo>
                  <a:pt x="43634" y="10359"/>
                </a:lnTo>
                <a:lnTo>
                  <a:pt x="49092" y="9763"/>
                </a:lnTo>
                <a:lnTo>
                  <a:pt x="54635" y="9366"/>
                </a:lnTo>
                <a:lnTo>
                  <a:pt x="65874" y="8925"/>
                </a:lnTo>
                <a:lnTo>
                  <a:pt x="82912" y="8677"/>
                </a:lnTo>
                <a:lnTo>
                  <a:pt x="89565" y="7689"/>
                </a:lnTo>
                <a:lnTo>
                  <a:pt x="96857" y="6079"/>
                </a:lnTo>
                <a:lnTo>
                  <a:pt x="104576" y="4052"/>
                </a:lnTo>
                <a:lnTo>
                  <a:pt x="111627" y="2701"/>
                </a:lnTo>
                <a:lnTo>
                  <a:pt x="118234" y="1801"/>
                </a:lnTo>
                <a:lnTo>
                  <a:pt x="124542" y="1200"/>
                </a:lnTo>
                <a:lnTo>
                  <a:pt x="131606" y="800"/>
                </a:lnTo>
                <a:lnTo>
                  <a:pt x="147074" y="355"/>
                </a:lnTo>
                <a:lnTo>
                  <a:pt x="222750" y="6"/>
                </a:lnTo>
                <a:lnTo>
                  <a:pt x="38576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48"/>
          <p:cNvSpPr/>
          <p:nvPr/>
        </p:nvSpPr>
        <p:spPr>
          <a:xfrm>
            <a:off x="6097904" y="5057775"/>
            <a:ext cx="445772" cy="16792"/>
          </a:xfrm>
          <a:custGeom>
            <a:avLst/>
            <a:gdLst/>
            <a:ahLst/>
            <a:cxnLst/>
            <a:rect l="0" t="0" r="0" b="0"/>
            <a:pathLst>
              <a:path w="445772" h="16792">
                <a:moveTo>
                  <a:pt x="0" y="8572"/>
                </a:moveTo>
                <a:lnTo>
                  <a:pt x="40551" y="8572"/>
                </a:lnTo>
                <a:lnTo>
                  <a:pt x="46084" y="7620"/>
                </a:lnTo>
                <a:lnTo>
                  <a:pt x="51678" y="6032"/>
                </a:lnTo>
                <a:lnTo>
                  <a:pt x="57312" y="4022"/>
                </a:lnTo>
                <a:lnTo>
                  <a:pt x="63926" y="2681"/>
                </a:lnTo>
                <a:lnTo>
                  <a:pt x="71193" y="1787"/>
                </a:lnTo>
                <a:lnTo>
                  <a:pt x="78894" y="1191"/>
                </a:lnTo>
                <a:lnTo>
                  <a:pt x="85934" y="794"/>
                </a:lnTo>
                <a:lnTo>
                  <a:pt x="98836" y="353"/>
                </a:lnTo>
                <a:lnTo>
                  <a:pt x="137758" y="46"/>
                </a:lnTo>
                <a:lnTo>
                  <a:pt x="146132" y="31"/>
                </a:lnTo>
                <a:lnTo>
                  <a:pt x="154571" y="973"/>
                </a:lnTo>
                <a:lnTo>
                  <a:pt x="163055" y="2554"/>
                </a:lnTo>
                <a:lnTo>
                  <a:pt x="171569" y="4559"/>
                </a:lnTo>
                <a:lnTo>
                  <a:pt x="180102" y="5897"/>
                </a:lnTo>
                <a:lnTo>
                  <a:pt x="188648" y="6789"/>
                </a:lnTo>
                <a:lnTo>
                  <a:pt x="197203" y="7383"/>
                </a:lnTo>
                <a:lnTo>
                  <a:pt x="205764" y="7779"/>
                </a:lnTo>
                <a:lnTo>
                  <a:pt x="222896" y="8220"/>
                </a:lnTo>
                <a:lnTo>
                  <a:pt x="312986" y="8570"/>
                </a:lnTo>
                <a:lnTo>
                  <a:pt x="319147" y="9523"/>
                </a:lnTo>
                <a:lnTo>
                  <a:pt x="325160" y="11111"/>
                </a:lnTo>
                <a:lnTo>
                  <a:pt x="331074" y="13122"/>
                </a:lnTo>
                <a:lnTo>
                  <a:pt x="336921" y="14463"/>
                </a:lnTo>
                <a:lnTo>
                  <a:pt x="342724" y="15357"/>
                </a:lnTo>
                <a:lnTo>
                  <a:pt x="348498" y="15953"/>
                </a:lnTo>
                <a:lnTo>
                  <a:pt x="354252" y="16350"/>
                </a:lnTo>
                <a:lnTo>
                  <a:pt x="365726" y="16791"/>
                </a:lnTo>
                <a:lnTo>
                  <a:pt x="371452" y="15957"/>
                </a:lnTo>
                <a:lnTo>
                  <a:pt x="377175" y="14448"/>
                </a:lnTo>
                <a:lnTo>
                  <a:pt x="382895" y="12489"/>
                </a:lnTo>
                <a:lnTo>
                  <a:pt x="387661" y="11183"/>
                </a:lnTo>
                <a:lnTo>
                  <a:pt x="391791" y="10313"/>
                </a:lnTo>
                <a:lnTo>
                  <a:pt x="395496" y="9733"/>
                </a:lnTo>
                <a:lnTo>
                  <a:pt x="399872" y="9346"/>
                </a:lnTo>
                <a:lnTo>
                  <a:pt x="409814" y="8916"/>
                </a:lnTo>
                <a:lnTo>
                  <a:pt x="421570" y="8674"/>
                </a:lnTo>
                <a:lnTo>
                  <a:pt x="425827" y="7688"/>
                </a:lnTo>
                <a:lnTo>
                  <a:pt x="430570" y="6077"/>
                </a:lnTo>
                <a:lnTo>
                  <a:pt x="445771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49"/>
          <p:cNvSpPr/>
          <p:nvPr/>
        </p:nvSpPr>
        <p:spPr>
          <a:xfrm>
            <a:off x="6757987" y="4732020"/>
            <a:ext cx="34291" cy="411481"/>
          </a:xfrm>
          <a:custGeom>
            <a:avLst/>
            <a:gdLst/>
            <a:ahLst/>
            <a:cxnLst/>
            <a:rect l="0" t="0" r="0" b="0"/>
            <a:pathLst>
              <a:path w="34291" h="411481">
                <a:moveTo>
                  <a:pt x="0" y="0"/>
                </a:moveTo>
                <a:lnTo>
                  <a:pt x="0" y="110766"/>
                </a:lnTo>
                <a:lnTo>
                  <a:pt x="953" y="120517"/>
                </a:lnTo>
                <a:lnTo>
                  <a:pt x="2540" y="130827"/>
                </a:lnTo>
                <a:lnTo>
                  <a:pt x="4551" y="141510"/>
                </a:lnTo>
                <a:lnTo>
                  <a:pt x="5892" y="151490"/>
                </a:lnTo>
                <a:lnTo>
                  <a:pt x="6785" y="161001"/>
                </a:lnTo>
                <a:lnTo>
                  <a:pt x="7381" y="170199"/>
                </a:lnTo>
                <a:lnTo>
                  <a:pt x="7779" y="180141"/>
                </a:lnTo>
                <a:lnTo>
                  <a:pt x="8337" y="211384"/>
                </a:lnTo>
                <a:lnTo>
                  <a:pt x="8468" y="230156"/>
                </a:lnTo>
                <a:lnTo>
                  <a:pt x="9455" y="240114"/>
                </a:lnTo>
                <a:lnTo>
                  <a:pt x="11066" y="250564"/>
                </a:lnTo>
                <a:lnTo>
                  <a:pt x="13093" y="261340"/>
                </a:lnTo>
                <a:lnTo>
                  <a:pt x="14443" y="271382"/>
                </a:lnTo>
                <a:lnTo>
                  <a:pt x="15344" y="280934"/>
                </a:lnTo>
                <a:lnTo>
                  <a:pt x="15945" y="290159"/>
                </a:lnTo>
                <a:lnTo>
                  <a:pt x="17297" y="299167"/>
                </a:lnTo>
                <a:lnTo>
                  <a:pt x="19152" y="308029"/>
                </a:lnTo>
                <a:lnTo>
                  <a:pt x="21341" y="316795"/>
                </a:lnTo>
                <a:lnTo>
                  <a:pt x="22799" y="324544"/>
                </a:lnTo>
                <a:lnTo>
                  <a:pt x="23772" y="331615"/>
                </a:lnTo>
                <a:lnTo>
                  <a:pt x="24420" y="338234"/>
                </a:lnTo>
                <a:lnTo>
                  <a:pt x="25141" y="350668"/>
                </a:lnTo>
                <a:lnTo>
                  <a:pt x="25462" y="362545"/>
                </a:lnTo>
                <a:lnTo>
                  <a:pt x="25715" y="401061"/>
                </a:lnTo>
                <a:lnTo>
                  <a:pt x="26668" y="402629"/>
                </a:lnTo>
                <a:lnTo>
                  <a:pt x="28256" y="404627"/>
                </a:lnTo>
                <a:lnTo>
                  <a:pt x="34290" y="41148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50"/>
          <p:cNvSpPr/>
          <p:nvPr/>
        </p:nvSpPr>
        <p:spPr>
          <a:xfrm>
            <a:off x="6929437" y="4741966"/>
            <a:ext cx="360046" cy="341334"/>
          </a:xfrm>
          <a:custGeom>
            <a:avLst/>
            <a:gdLst/>
            <a:ahLst/>
            <a:cxnLst/>
            <a:rect l="0" t="0" r="0" b="0"/>
            <a:pathLst>
              <a:path w="360046" h="341334">
                <a:moveTo>
                  <a:pt x="0" y="92924"/>
                </a:moveTo>
                <a:lnTo>
                  <a:pt x="0" y="72773"/>
                </a:lnTo>
                <a:lnTo>
                  <a:pt x="1905" y="69965"/>
                </a:lnTo>
                <a:lnTo>
                  <a:pt x="9102" y="64305"/>
                </a:lnTo>
                <a:lnTo>
                  <a:pt x="18650" y="56074"/>
                </a:lnTo>
                <a:lnTo>
                  <a:pt x="28291" y="47019"/>
                </a:lnTo>
                <a:lnTo>
                  <a:pt x="35752" y="39819"/>
                </a:lnTo>
                <a:lnTo>
                  <a:pt x="40980" y="35613"/>
                </a:lnTo>
                <a:lnTo>
                  <a:pt x="47323" y="30904"/>
                </a:lnTo>
                <a:lnTo>
                  <a:pt x="54408" y="25860"/>
                </a:lnTo>
                <a:lnTo>
                  <a:pt x="61037" y="21544"/>
                </a:lnTo>
                <a:lnTo>
                  <a:pt x="67362" y="17715"/>
                </a:lnTo>
                <a:lnTo>
                  <a:pt x="73482" y="14210"/>
                </a:lnTo>
                <a:lnTo>
                  <a:pt x="79468" y="11872"/>
                </a:lnTo>
                <a:lnTo>
                  <a:pt x="85364" y="10315"/>
                </a:lnTo>
                <a:lnTo>
                  <a:pt x="91200" y="9276"/>
                </a:lnTo>
                <a:lnTo>
                  <a:pt x="96995" y="7631"/>
                </a:lnTo>
                <a:lnTo>
                  <a:pt x="102763" y="5582"/>
                </a:lnTo>
                <a:lnTo>
                  <a:pt x="108514" y="3263"/>
                </a:lnTo>
                <a:lnTo>
                  <a:pt x="114253" y="1718"/>
                </a:lnTo>
                <a:lnTo>
                  <a:pt x="119983" y="687"/>
                </a:lnTo>
                <a:lnTo>
                  <a:pt x="125709" y="0"/>
                </a:lnTo>
                <a:lnTo>
                  <a:pt x="132383" y="494"/>
                </a:lnTo>
                <a:lnTo>
                  <a:pt x="139691" y="1777"/>
                </a:lnTo>
                <a:lnTo>
                  <a:pt x="147420" y="3584"/>
                </a:lnTo>
                <a:lnTo>
                  <a:pt x="154477" y="4789"/>
                </a:lnTo>
                <a:lnTo>
                  <a:pt x="161088" y="5592"/>
                </a:lnTo>
                <a:lnTo>
                  <a:pt x="167399" y="6127"/>
                </a:lnTo>
                <a:lnTo>
                  <a:pt x="173512" y="7437"/>
                </a:lnTo>
                <a:lnTo>
                  <a:pt x="179492" y="9263"/>
                </a:lnTo>
                <a:lnTo>
                  <a:pt x="185384" y="11432"/>
                </a:lnTo>
                <a:lnTo>
                  <a:pt x="191217" y="14783"/>
                </a:lnTo>
                <a:lnTo>
                  <a:pt x="197010" y="18923"/>
                </a:lnTo>
                <a:lnTo>
                  <a:pt x="202778" y="23587"/>
                </a:lnTo>
                <a:lnTo>
                  <a:pt x="208528" y="27649"/>
                </a:lnTo>
                <a:lnTo>
                  <a:pt x="214266" y="31310"/>
                </a:lnTo>
                <a:lnTo>
                  <a:pt x="219997" y="34703"/>
                </a:lnTo>
                <a:lnTo>
                  <a:pt x="224769" y="39822"/>
                </a:lnTo>
                <a:lnTo>
                  <a:pt x="228904" y="46092"/>
                </a:lnTo>
                <a:lnTo>
                  <a:pt x="242384" y="72137"/>
                </a:lnTo>
                <a:lnTo>
                  <a:pt x="244456" y="79066"/>
                </a:lnTo>
                <a:lnTo>
                  <a:pt x="245838" y="86543"/>
                </a:lnTo>
                <a:lnTo>
                  <a:pt x="246760" y="94384"/>
                </a:lnTo>
                <a:lnTo>
                  <a:pt x="247375" y="103423"/>
                </a:lnTo>
                <a:lnTo>
                  <a:pt x="247783" y="113258"/>
                </a:lnTo>
                <a:lnTo>
                  <a:pt x="248057" y="123625"/>
                </a:lnTo>
                <a:lnTo>
                  <a:pt x="247286" y="133394"/>
                </a:lnTo>
                <a:lnTo>
                  <a:pt x="245820" y="142764"/>
                </a:lnTo>
                <a:lnTo>
                  <a:pt x="243891" y="151868"/>
                </a:lnTo>
                <a:lnTo>
                  <a:pt x="242604" y="160795"/>
                </a:lnTo>
                <a:lnTo>
                  <a:pt x="241746" y="169603"/>
                </a:lnTo>
                <a:lnTo>
                  <a:pt x="241174" y="178334"/>
                </a:lnTo>
                <a:lnTo>
                  <a:pt x="238888" y="187964"/>
                </a:lnTo>
                <a:lnTo>
                  <a:pt x="235458" y="198194"/>
                </a:lnTo>
                <a:lnTo>
                  <a:pt x="231267" y="208824"/>
                </a:lnTo>
                <a:lnTo>
                  <a:pt x="224071" y="228255"/>
                </a:lnTo>
                <a:lnTo>
                  <a:pt x="220818" y="237437"/>
                </a:lnTo>
                <a:lnTo>
                  <a:pt x="216744" y="246416"/>
                </a:lnTo>
                <a:lnTo>
                  <a:pt x="212123" y="255259"/>
                </a:lnTo>
                <a:lnTo>
                  <a:pt x="207139" y="264012"/>
                </a:lnTo>
                <a:lnTo>
                  <a:pt x="201910" y="271753"/>
                </a:lnTo>
                <a:lnTo>
                  <a:pt x="196519" y="278818"/>
                </a:lnTo>
                <a:lnTo>
                  <a:pt x="191020" y="285433"/>
                </a:lnTo>
                <a:lnTo>
                  <a:pt x="185449" y="291749"/>
                </a:lnTo>
                <a:lnTo>
                  <a:pt x="174179" y="303845"/>
                </a:lnTo>
                <a:lnTo>
                  <a:pt x="157125" y="321366"/>
                </a:lnTo>
                <a:lnTo>
                  <a:pt x="151423" y="326180"/>
                </a:lnTo>
                <a:lnTo>
                  <a:pt x="145716" y="330343"/>
                </a:lnTo>
                <a:lnTo>
                  <a:pt x="140006" y="334071"/>
                </a:lnTo>
                <a:lnTo>
                  <a:pt x="134296" y="336556"/>
                </a:lnTo>
                <a:lnTo>
                  <a:pt x="128583" y="338213"/>
                </a:lnTo>
                <a:lnTo>
                  <a:pt x="122870" y="339317"/>
                </a:lnTo>
                <a:lnTo>
                  <a:pt x="117156" y="340054"/>
                </a:lnTo>
                <a:lnTo>
                  <a:pt x="111441" y="340545"/>
                </a:lnTo>
                <a:lnTo>
                  <a:pt x="100964" y="341090"/>
                </a:lnTo>
                <a:lnTo>
                  <a:pt x="93133" y="341333"/>
                </a:lnTo>
                <a:lnTo>
                  <a:pt x="83938" y="338900"/>
                </a:lnTo>
                <a:lnTo>
                  <a:pt x="74453" y="334644"/>
                </a:lnTo>
                <a:lnTo>
                  <a:pt x="63758" y="326893"/>
                </a:lnTo>
                <a:lnTo>
                  <a:pt x="54557" y="318563"/>
                </a:lnTo>
                <a:lnTo>
                  <a:pt x="48695" y="312906"/>
                </a:lnTo>
                <a:lnTo>
                  <a:pt x="46751" y="309111"/>
                </a:lnTo>
                <a:lnTo>
                  <a:pt x="44591" y="299814"/>
                </a:lnTo>
                <a:lnTo>
                  <a:pt x="43631" y="291873"/>
                </a:lnTo>
                <a:lnTo>
                  <a:pt x="43204" y="284215"/>
                </a:lnTo>
                <a:lnTo>
                  <a:pt x="43014" y="274463"/>
                </a:lnTo>
                <a:lnTo>
                  <a:pt x="43916" y="270147"/>
                </a:lnTo>
                <a:lnTo>
                  <a:pt x="47458" y="262812"/>
                </a:lnTo>
                <a:lnTo>
                  <a:pt x="54808" y="253328"/>
                </a:lnTo>
                <a:lnTo>
                  <a:pt x="62777" y="244859"/>
                </a:lnTo>
                <a:lnTo>
                  <a:pt x="72668" y="235698"/>
                </a:lnTo>
                <a:lnTo>
                  <a:pt x="83414" y="228452"/>
                </a:lnTo>
                <a:lnTo>
                  <a:pt x="94541" y="224596"/>
                </a:lnTo>
                <a:lnTo>
                  <a:pt x="100175" y="223567"/>
                </a:lnTo>
                <a:lnTo>
                  <a:pt x="106788" y="221930"/>
                </a:lnTo>
                <a:lnTo>
                  <a:pt x="114054" y="219885"/>
                </a:lnTo>
                <a:lnTo>
                  <a:pt x="121756" y="217570"/>
                </a:lnTo>
                <a:lnTo>
                  <a:pt x="129749" y="216026"/>
                </a:lnTo>
                <a:lnTo>
                  <a:pt x="137934" y="214997"/>
                </a:lnTo>
                <a:lnTo>
                  <a:pt x="146248" y="214311"/>
                </a:lnTo>
                <a:lnTo>
                  <a:pt x="153697" y="213854"/>
                </a:lnTo>
                <a:lnTo>
                  <a:pt x="167053" y="213345"/>
                </a:lnTo>
                <a:lnTo>
                  <a:pt x="174233" y="214162"/>
                </a:lnTo>
                <a:lnTo>
                  <a:pt x="181878" y="215659"/>
                </a:lnTo>
                <a:lnTo>
                  <a:pt x="189833" y="217610"/>
                </a:lnTo>
                <a:lnTo>
                  <a:pt x="197992" y="218910"/>
                </a:lnTo>
                <a:lnTo>
                  <a:pt x="206290" y="219777"/>
                </a:lnTo>
                <a:lnTo>
                  <a:pt x="214679" y="220355"/>
                </a:lnTo>
                <a:lnTo>
                  <a:pt x="222177" y="221693"/>
                </a:lnTo>
                <a:lnTo>
                  <a:pt x="229081" y="223537"/>
                </a:lnTo>
                <a:lnTo>
                  <a:pt x="235589" y="225719"/>
                </a:lnTo>
                <a:lnTo>
                  <a:pt x="241832" y="228127"/>
                </a:lnTo>
                <a:lnTo>
                  <a:pt x="247898" y="230684"/>
                </a:lnTo>
                <a:lnTo>
                  <a:pt x="253848" y="233341"/>
                </a:lnTo>
                <a:lnTo>
                  <a:pt x="260672" y="236066"/>
                </a:lnTo>
                <a:lnTo>
                  <a:pt x="275874" y="241632"/>
                </a:lnTo>
                <a:lnTo>
                  <a:pt x="287076" y="247281"/>
                </a:lnTo>
                <a:lnTo>
                  <a:pt x="296182" y="252967"/>
                </a:lnTo>
                <a:lnTo>
                  <a:pt x="306580" y="258669"/>
                </a:lnTo>
                <a:lnTo>
                  <a:pt x="323142" y="267234"/>
                </a:lnTo>
                <a:lnTo>
                  <a:pt x="331897" y="272948"/>
                </a:lnTo>
                <a:lnTo>
                  <a:pt x="335564" y="275804"/>
                </a:lnTo>
                <a:lnTo>
                  <a:pt x="342180" y="278979"/>
                </a:lnTo>
                <a:lnTo>
                  <a:pt x="345277" y="279826"/>
                </a:lnTo>
                <a:lnTo>
                  <a:pt x="351260" y="283307"/>
                </a:lnTo>
                <a:lnTo>
                  <a:pt x="360045" y="29009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51"/>
          <p:cNvSpPr/>
          <p:nvPr/>
        </p:nvSpPr>
        <p:spPr>
          <a:xfrm>
            <a:off x="7306640" y="4673458"/>
            <a:ext cx="359624" cy="332840"/>
          </a:xfrm>
          <a:custGeom>
            <a:avLst/>
            <a:gdLst/>
            <a:ahLst/>
            <a:cxnLst/>
            <a:rect l="0" t="0" r="0" b="0"/>
            <a:pathLst>
              <a:path w="359624" h="332840">
                <a:moveTo>
                  <a:pt x="120002" y="49989"/>
                </a:moveTo>
                <a:lnTo>
                  <a:pt x="98669" y="49989"/>
                </a:lnTo>
                <a:lnTo>
                  <a:pt x="96255" y="50942"/>
                </a:lnTo>
                <a:lnTo>
                  <a:pt x="88307" y="56833"/>
                </a:lnTo>
                <a:lnTo>
                  <a:pt x="78967" y="65563"/>
                </a:lnTo>
                <a:lnTo>
                  <a:pt x="69697" y="74691"/>
                </a:lnTo>
                <a:lnTo>
                  <a:pt x="65510" y="79792"/>
                </a:lnTo>
                <a:lnTo>
                  <a:pt x="61766" y="85098"/>
                </a:lnTo>
                <a:lnTo>
                  <a:pt x="58318" y="90540"/>
                </a:lnTo>
                <a:lnTo>
                  <a:pt x="49407" y="99127"/>
                </a:lnTo>
                <a:lnTo>
                  <a:pt x="44364" y="102750"/>
                </a:lnTo>
                <a:lnTo>
                  <a:pt x="36221" y="111856"/>
                </a:lnTo>
                <a:lnTo>
                  <a:pt x="29426" y="122253"/>
                </a:lnTo>
                <a:lnTo>
                  <a:pt x="26281" y="127693"/>
                </a:lnTo>
                <a:lnTo>
                  <a:pt x="23231" y="133224"/>
                </a:lnTo>
                <a:lnTo>
                  <a:pt x="20246" y="139769"/>
                </a:lnTo>
                <a:lnTo>
                  <a:pt x="17302" y="146990"/>
                </a:lnTo>
                <a:lnTo>
                  <a:pt x="14389" y="154662"/>
                </a:lnTo>
                <a:lnTo>
                  <a:pt x="11493" y="161680"/>
                </a:lnTo>
                <a:lnTo>
                  <a:pt x="8611" y="168265"/>
                </a:lnTo>
                <a:lnTo>
                  <a:pt x="5736" y="174560"/>
                </a:lnTo>
                <a:lnTo>
                  <a:pt x="3819" y="180661"/>
                </a:lnTo>
                <a:lnTo>
                  <a:pt x="2542" y="186634"/>
                </a:lnTo>
                <a:lnTo>
                  <a:pt x="1691" y="192520"/>
                </a:lnTo>
                <a:lnTo>
                  <a:pt x="1123" y="198350"/>
                </a:lnTo>
                <a:lnTo>
                  <a:pt x="744" y="204141"/>
                </a:lnTo>
                <a:lnTo>
                  <a:pt x="492" y="209907"/>
                </a:lnTo>
                <a:lnTo>
                  <a:pt x="211" y="221394"/>
                </a:lnTo>
                <a:lnTo>
                  <a:pt x="0" y="261441"/>
                </a:lnTo>
                <a:lnTo>
                  <a:pt x="948" y="267157"/>
                </a:lnTo>
                <a:lnTo>
                  <a:pt x="2533" y="272873"/>
                </a:lnTo>
                <a:lnTo>
                  <a:pt x="4542" y="278588"/>
                </a:lnTo>
                <a:lnTo>
                  <a:pt x="9314" y="287479"/>
                </a:lnTo>
                <a:lnTo>
                  <a:pt x="14610" y="295558"/>
                </a:lnTo>
                <a:lnTo>
                  <a:pt x="20139" y="305498"/>
                </a:lnTo>
                <a:lnTo>
                  <a:pt x="23899" y="308911"/>
                </a:lnTo>
                <a:lnTo>
                  <a:pt x="28311" y="311186"/>
                </a:lnTo>
                <a:lnTo>
                  <a:pt x="37341" y="314666"/>
                </a:lnTo>
                <a:lnTo>
                  <a:pt x="48731" y="321981"/>
                </a:lnTo>
                <a:lnTo>
                  <a:pt x="58481" y="327402"/>
                </a:lnTo>
                <a:lnTo>
                  <a:pt x="69164" y="330447"/>
                </a:lnTo>
                <a:lnTo>
                  <a:pt x="80263" y="331800"/>
                </a:lnTo>
                <a:lnTo>
                  <a:pt x="85889" y="332160"/>
                </a:lnTo>
                <a:lnTo>
                  <a:pt x="91545" y="332401"/>
                </a:lnTo>
                <a:lnTo>
                  <a:pt x="105450" y="332668"/>
                </a:lnTo>
                <a:lnTo>
                  <a:pt x="133108" y="332839"/>
                </a:lnTo>
                <a:lnTo>
                  <a:pt x="140170" y="331901"/>
                </a:lnTo>
                <a:lnTo>
                  <a:pt x="147735" y="330323"/>
                </a:lnTo>
                <a:lnTo>
                  <a:pt x="155635" y="328318"/>
                </a:lnTo>
                <a:lnTo>
                  <a:pt x="163760" y="326982"/>
                </a:lnTo>
                <a:lnTo>
                  <a:pt x="172034" y="326091"/>
                </a:lnTo>
                <a:lnTo>
                  <a:pt x="180408" y="325497"/>
                </a:lnTo>
                <a:lnTo>
                  <a:pt x="188847" y="324148"/>
                </a:lnTo>
                <a:lnTo>
                  <a:pt x="197332" y="322297"/>
                </a:lnTo>
                <a:lnTo>
                  <a:pt x="205845" y="320110"/>
                </a:lnTo>
                <a:lnTo>
                  <a:pt x="213426" y="317700"/>
                </a:lnTo>
                <a:lnTo>
                  <a:pt x="220385" y="315140"/>
                </a:lnTo>
                <a:lnTo>
                  <a:pt x="226929" y="312482"/>
                </a:lnTo>
                <a:lnTo>
                  <a:pt x="234149" y="309757"/>
                </a:lnTo>
                <a:lnTo>
                  <a:pt x="249791" y="304189"/>
                </a:lnTo>
                <a:lnTo>
                  <a:pt x="257011" y="300418"/>
                </a:lnTo>
                <a:lnTo>
                  <a:pt x="263729" y="295999"/>
                </a:lnTo>
                <a:lnTo>
                  <a:pt x="270113" y="291148"/>
                </a:lnTo>
                <a:lnTo>
                  <a:pt x="276273" y="286010"/>
                </a:lnTo>
                <a:lnTo>
                  <a:pt x="282285" y="280679"/>
                </a:lnTo>
                <a:lnTo>
                  <a:pt x="293093" y="270628"/>
                </a:lnTo>
                <a:lnTo>
                  <a:pt x="301072" y="262986"/>
                </a:lnTo>
                <a:lnTo>
                  <a:pt x="331800" y="232503"/>
                </a:lnTo>
                <a:lnTo>
                  <a:pt x="336448" y="225957"/>
                </a:lnTo>
                <a:lnTo>
                  <a:pt x="340500" y="218736"/>
                </a:lnTo>
                <a:lnTo>
                  <a:pt x="344153" y="211065"/>
                </a:lnTo>
                <a:lnTo>
                  <a:pt x="346588" y="204046"/>
                </a:lnTo>
                <a:lnTo>
                  <a:pt x="348212" y="197461"/>
                </a:lnTo>
                <a:lnTo>
                  <a:pt x="349295" y="191166"/>
                </a:lnTo>
                <a:lnTo>
                  <a:pt x="350969" y="185065"/>
                </a:lnTo>
                <a:lnTo>
                  <a:pt x="353038" y="179092"/>
                </a:lnTo>
                <a:lnTo>
                  <a:pt x="355369" y="173205"/>
                </a:lnTo>
                <a:lnTo>
                  <a:pt x="356923" y="166423"/>
                </a:lnTo>
                <a:lnTo>
                  <a:pt x="357960" y="159044"/>
                </a:lnTo>
                <a:lnTo>
                  <a:pt x="358651" y="151268"/>
                </a:lnTo>
                <a:lnTo>
                  <a:pt x="359111" y="144178"/>
                </a:lnTo>
                <a:lnTo>
                  <a:pt x="359623" y="131221"/>
                </a:lnTo>
                <a:lnTo>
                  <a:pt x="358806" y="125099"/>
                </a:lnTo>
                <a:lnTo>
                  <a:pt x="357310" y="119112"/>
                </a:lnTo>
                <a:lnTo>
                  <a:pt x="355360" y="113216"/>
                </a:lnTo>
                <a:lnTo>
                  <a:pt x="354060" y="107380"/>
                </a:lnTo>
                <a:lnTo>
                  <a:pt x="353193" y="101585"/>
                </a:lnTo>
                <a:lnTo>
                  <a:pt x="352615" y="95816"/>
                </a:lnTo>
                <a:lnTo>
                  <a:pt x="351277" y="90065"/>
                </a:lnTo>
                <a:lnTo>
                  <a:pt x="349433" y="84327"/>
                </a:lnTo>
                <a:lnTo>
                  <a:pt x="347251" y="78596"/>
                </a:lnTo>
                <a:lnTo>
                  <a:pt x="344844" y="72870"/>
                </a:lnTo>
                <a:lnTo>
                  <a:pt x="342287" y="67148"/>
                </a:lnTo>
                <a:lnTo>
                  <a:pt x="339629" y="61429"/>
                </a:lnTo>
                <a:lnTo>
                  <a:pt x="334137" y="52534"/>
                </a:lnTo>
                <a:lnTo>
                  <a:pt x="331338" y="48828"/>
                </a:lnTo>
                <a:lnTo>
                  <a:pt x="323150" y="42171"/>
                </a:lnTo>
                <a:lnTo>
                  <a:pt x="313160" y="36037"/>
                </a:lnTo>
                <a:lnTo>
                  <a:pt x="302369" y="30135"/>
                </a:lnTo>
                <a:lnTo>
                  <a:pt x="291224" y="21798"/>
                </a:lnTo>
                <a:lnTo>
                  <a:pt x="285585" y="16907"/>
                </a:lnTo>
                <a:lnTo>
                  <a:pt x="279920" y="13647"/>
                </a:lnTo>
                <a:lnTo>
                  <a:pt x="274239" y="11473"/>
                </a:lnTo>
                <a:lnTo>
                  <a:pt x="268547" y="10025"/>
                </a:lnTo>
                <a:lnTo>
                  <a:pt x="261894" y="8106"/>
                </a:lnTo>
                <a:lnTo>
                  <a:pt x="246883" y="3434"/>
                </a:lnTo>
                <a:lnTo>
                  <a:pt x="238880" y="1808"/>
                </a:lnTo>
                <a:lnTo>
                  <a:pt x="230686" y="723"/>
                </a:lnTo>
                <a:lnTo>
                  <a:pt x="222367" y="0"/>
                </a:lnTo>
                <a:lnTo>
                  <a:pt x="213962" y="471"/>
                </a:lnTo>
                <a:lnTo>
                  <a:pt x="205503" y="1737"/>
                </a:lnTo>
                <a:lnTo>
                  <a:pt x="197005" y="3534"/>
                </a:lnTo>
                <a:lnTo>
                  <a:pt x="188483" y="4731"/>
                </a:lnTo>
                <a:lnTo>
                  <a:pt x="179943" y="5530"/>
                </a:lnTo>
                <a:lnTo>
                  <a:pt x="171393" y="6062"/>
                </a:lnTo>
                <a:lnTo>
                  <a:pt x="163787" y="7369"/>
                </a:lnTo>
                <a:lnTo>
                  <a:pt x="156812" y="9193"/>
                </a:lnTo>
                <a:lnTo>
                  <a:pt x="150258" y="11362"/>
                </a:lnTo>
                <a:lnTo>
                  <a:pt x="143030" y="12808"/>
                </a:lnTo>
                <a:lnTo>
                  <a:pt x="135354" y="13772"/>
                </a:lnTo>
                <a:lnTo>
                  <a:pt x="127379" y="14414"/>
                </a:lnTo>
                <a:lnTo>
                  <a:pt x="119205" y="15795"/>
                </a:lnTo>
                <a:lnTo>
                  <a:pt x="110898" y="17668"/>
                </a:lnTo>
                <a:lnTo>
                  <a:pt x="102503" y="19869"/>
                </a:lnTo>
                <a:lnTo>
                  <a:pt x="95001" y="22289"/>
                </a:lnTo>
                <a:lnTo>
                  <a:pt x="88095" y="24855"/>
                </a:lnTo>
                <a:lnTo>
                  <a:pt x="81586" y="27518"/>
                </a:lnTo>
                <a:lnTo>
                  <a:pt x="75341" y="30246"/>
                </a:lnTo>
                <a:lnTo>
                  <a:pt x="51422" y="4141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8" name="Group 47"/>
          <p:cNvGrpSpPr/>
          <p:nvPr/>
        </p:nvGrpSpPr>
        <p:grpSpPr>
          <a:xfrm>
            <a:off x="380048" y="5109372"/>
            <a:ext cx="951547" cy="1534316"/>
            <a:chOff x="380048" y="5109372"/>
            <a:chExt cx="951547" cy="1534316"/>
          </a:xfrm>
        </p:grpSpPr>
        <p:sp>
          <p:nvSpPr>
            <p:cNvPr id="28" name="SMARTPenAnnotation552"/>
            <p:cNvSpPr/>
            <p:nvPr/>
          </p:nvSpPr>
          <p:spPr>
            <a:xfrm>
              <a:off x="543029" y="5152470"/>
              <a:ext cx="239926" cy="265351"/>
            </a:xfrm>
            <a:custGeom>
              <a:avLst/>
              <a:gdLst/>
              <a:ahLst/>
              <a:cxnLst/>
              <a:rect l="0" t="0" r="0" b="0"/>
              <a:pathLst>
                <a:path w="239926" h="265351">
                  <a:moveTo>
                    <a:pt x="8468" y="239632"/>
                  </a:moveTo>
                  <a:lnTo>
                    <a:pt x="0" y="239632"/>
                  </a:lnTo>
                  <a:lnTo>
                    <a:pt x="9028" y="239632"/>
                  </a:lnTo>
                  <a:lnTo>
                    <a:pt x="11699" y="238680"/>
                  </a:lnTo>
                  <a:lnTo>
                    <a:pt x="13479" y="237092"/>
                  </a:lnTo>
                  <a:lnTo>
                    <a:pt x="16337" y="232251"/>
                  </a:lnTo>
                  <a:lnTo>
                    <a:pt x="23745" y="224451"/>
                  </a:lnTo>
                  <a:lnTo>
                    <a:pt x="37173" y="210940"/>
                  </a:lnTo>
                  <a:lnTo>
                    <a:pt x="39035" y="207169"/>
                  </a:lnTo>
                  <a:lnTo>
                    <a:pt x="40276" y="202750"/>
                  </a:lnTo>
                  <a:lnTo>
                    <a:pt x="41103" y="197899"/>
                  </a:lnTo>
                  <a:lnTo>
                    <a:pt x="41655" y="192760"/>
                  </a:lnTo>
                  <a:lnTo>
                    <a:pt x="42023" y="187429"/>
                  </a:lnTo>
                  <a:lnTo>
                    <a:pt x="42268" y="181970"/>
                  </a:lnTo>
                  <a:lnTo>
                    <a:pt x="44336" y="176426"/>
                  </a:lnTo>
                  <a:lnTo>
                    <a:pt x="47620" y="170824"/>
                  </a:lnTo>
                  <a:lnTo>
                    <a:pt x="51714" y="165186"/>
                  </a:lnTo>
                  <a:lnTo>
                    <a:pt x="54444" y="159521"/>
                  </a:lnTo>
                  <a:lnTo>
                    <a:pt x="56264" y="153840"/>
                  </a:lnTo>
                  <a:lnTo>
                    <a:pt x="57477" y="148147"/>
                  </a:lnTo>
                  <a:lnTo>
                    <a:pt x="60190" y="142447"/>
                  </a:lnTo>
                  <a:lnTo>
                    <a:pt x="63905" y="136742"/>
                  </a:lnTo>
                  <a:lnTo>
                    <a:pt x="68286" y="131034"/>
                  </a:lnTo>
                  <a:lnTo>
                    <a:pt x="72159" y="125323"/>
                  </a:lnTo>
                  <a:lnTo>
                    <a:pt x="75694" y="119611"/>
                  </a:lnTo>
                  <a:lnTo>
                    <a:pt x="79003" y="113898"/>
                  </a:lnTo>
                  <a:lnTo>
                    <a:pt x="81208" y="108185"/>
                  </a:lnTo>
                  <a:lnTo>
                    <a:pt x="82679" y="102470"/>
                  </a:lnTo>
                  <a:lnTo>
                    <a:pt x="83660" y="96756"/>
                  </a:lnTo>
                  <a:lnTo>
                    <a:pt x="85266" y="91041"/>
                  </a:lnTo>
                  <a:lnTo>
                    <a:pt x="87289" y="85326"/>
                  </a:lnTo>
                  <a:lnTo>
                    <a:pt x="89590" y="79612"/>
                  </a:lnTo>
                  <a:lnTo>
                    <a:pt x="92077" y="74850"/>
                  </a:lnTo>
                  <a:lnTo>
                    <a:pt x="100128" y="62643"/>
                  </a:lnTo>
                  <a:lnTo>
                    <a:pt x="102912" y="57822"/>
                  </a:lnTo>
                  <a:lnTo>
                    <a:pt x="105721" y="52703"/>
                  </a:lnTo>
                  <a:lnTo>
                    <a:pt x="108841" y="44475"/>
                  </a:lnTo>
                  <a:lnTo>
                    <a:pt x="109674" y="40948"/>
                  </a:lnTo>
                  <a:lnTo>
                    <a:pt x="113138" y="34488"/>
                  </a:lnTo>
                  <a:lnTo>
                    <a:pt x="117853" y="28442"/>
                  </a:lnTo>
                  <a:lnTo>
                    <a:pt x="123124" y="22580"/>
                  </a:lnTo>
                  <a:lnTo>
                    <a:pt x="124910" y="19684"/>
                  </a:lnTo>
                  <a:lnTo>
                    <a:pt x="127424" y="12008"/>
                  </a:lnTo>
                  <a:lnTo>
                    <a:pt x="128012" y="9878"/>
                  </a:lnTo>
                  <a:lnTo>
                    <a:pt x="135206" y="1614"/>
                  </a:lnTo>
                  <a:lnTo>
                    <a:pt x="135823" y="944"/>
                  </a:lnTo>
                  <a:lnTo>
                    <a:pt x="137186" y="496"/>
                  </a:lnTo>
                  <a:lnTo>
                    <a:pt x="141241" y="0"/>
                  </a:lnTo>
                  <a:lnTo>
                    <a:pt x="142703" y="820"/>
                  </a:lnTo>
                  <a:lnTo>
                    <a:pt x="143678" y="2319"/>
                  </a:lnTo>
                  <a:lnTo>
                    <a:pt x="144328" y="4271"/>
                  </a:lnTo>
                  <a:lnTo>
                    <a:pt x="145714" y="5572"/>
                  </a:lnTo>
                  <a:lnTo>
                    <a:pt x="147590" y="6439"/>
                  </a:lnTo>
                  <a:lnTo>
                    <a:pt x="152895" y="7832"/>
                  </a:lnTo>
                  <a:lnTo>
                    <a:pt x="158364" y="12624"/>
                  </a:lnTo>
                  <a:lnTo>
                    <a:pt x="166018" y="20076"/>
                  </a:lnTo>
                  <a:lnTo>
                    <a:pt x="174318" y="28317"/>
                  </a:lnTo>
                  <a:lnTo>
                    <a:pt x="179969" y="36494"/>
                  </a:lnTo>
                  <a:lnTo>
                    <a:pt x="182809" y="41342"/>
                  </a:lnTo>
                  <a:lnTo>
                    <a:pt x="188506" y="49268"/>
                  </a:lnTo>
                  <a:lnTo>
                    <a:pt x="191358" y="52716"/>
                  </a:lnTo>
                  <a:lnTo>
                    <a:pt x="193260" y="56919"/>
                  </a:lnTo>
                  <a:lnTo>
                    <a:pt x="194527" y="61626"/>
                  </a:lnTo>
                  <a:lnTo>
                    <a:pt x="195373" y="66669"/>
                  </a:lnTo>
                  <a:lnTo>
                    <a:pt x="196889" y="71936"/>
                  </a:lnTo>
                  <a:lnTo>
                    <a:pt x="198852" y="77352"/>
                  </a:lnTo>
                  <a:lnTo>
                    <a:pt x="201113" y="82868"/>
                  </a:lnTo>
                  <a:lnTo>
                    <a:pt x="203573" y="88450"/>
                  </a:lnTo>
                  <a:lnTo>
                    <a:pt x="208846" y="99733"/>
                  </a:lnTo>
                  <a:lnTo>
                    <a:pt x="210634" y="105409"/>
                  </a:lnTo>
                  <a:lnTo>
                    <a:pt x="211825" y="111097"/>
                  </a:lnTo>
                  <a:lnTo>
                    <a:pt x="212619" y="116795"/>
                  </a:lnTo>
                  <a:lnTo>
                    <a:pt x="213149" y="123450"/>
                  </a:lnTo>
                  <a:lnTo>
                    <a:pt x="213502" y="130745"/>
                  </a:lnTo>
                  <a:lnTo>
                    <a:pt x="213737" y="138466"/>
                  </a:lnTo>
                  <a:lnTo>
                    <a:pt x="214847" y="145518"/>
                  </a:lnTo>
                  <a:lnTo>
                    <a:pt x="216539" y="152124"/>
                  </a:lnTo>
                  <a:lnTo>
                    <a:pt x="218619" y="158434"/>
                  </a:lnTo>
                  <a:lnTo>
                    <a:pt x="220006" y="164545"/>
                  </a:lnTo>
                  <a:lnTo>
                    <a:pt x="220931" y="170524"/>
                  </a:lnTo>
                  <a:lnTo>
                    <a:pt x="221547" y="176415"/>
                  </a:lnTo>
                  <a:lnTo>
                    <a:pt x="222911" y="182248"/>
                  </a:lnTo>
                  <a:lnTo>
                    <a:pt x="224772" y="188041"/>
                  </a:lnTo>
                  <a:lnTo>
                    <a:pt x="226966" y="193807"/>
                  </a:lnTo>
                  <a:lnTo>
                    <a:pt x="228428" y="199557"/>
                  </a:lnTo>
                  <a:lnTo>
                    <a:pt x="229403" y="205295"/>
                  </a:lnTo>
                  <a:lnTo>
                    <a:pt x="230053" y="211026"/>
                  </a:lnTo>
                  <a:lnTo>
                    <a:pt x="230486" y="216751"/>
                  </a:lnTo>
                  <a:lnTo>
                    <a:pt x="230775" y="222474"/>
                  </a:lnTo>
                  <a:lnTo>
                    <a:pt x="231182" y="237088"/>
                  </a:lnTo>
                  <a:lnTo>
                    <a:pt x="231239" y="240794"/>
                  </a:lnTo>
                  <a:lnTo>
                    <a:pt x="232229" y="244217"/>
                  </a:lnTo>
                  <a:lnTo>
                    <a:pt x="235870" y="250560"/>
                  </a:lnTo>
                  <a:lnTo>
                    <a:pt x="239569" y="256232"/>
                  </a:lnTo>
                  <a:lnTo>
                    <a:pt x="239905" y="264523"/>
                  </a:lnTo>
                  <a:lnTo>
                    <a:pt x="239925" y="26535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553"/>
            <p:cNvSpPr/>
            <p:nvPr/>
          </p:nvSpPr>
          <p:spPr>
            <a:xfrm>
              <a:off x="568651" y="5280660"/>
              <a:ext cx="257167" cy="17115"/>
            </a:xfrm>
            <a:custGeom>
              <a:avLst/>
              <a:gdLst/>
              <a:ahLst/>
              <a:cxnLst/>
              <a:rect l="0" t="0" r="0" b="0"/>
              <a:pathLst>
                <a:path w="257167" h="17115">
                  <a:moveTo>
                    <a:pt x="8563" y="8572"/>
                  </a:moveTo>
                  <a:lnTo>
                    <a:pt x="0" y="8572"/>
                  </a:lnTo>
                  <a:lnTo>
                    <a:pt x="7373" y="8572"/>
                  </a:lnTo>
                  <a:lnTo>
                    <a:pt x="8722" y="9525"/>
                  </a:lnTo>
                  <a:lnTo>
                    <a:pt x="10574" y="11112"/>
                  </a:lnTo>
                  <a:lnTo>
                    <a:pt x="12762" y="13123"/>
                  </a:lnTo>
                  <a:lnTo>
                    <a:pt x="15172" y="14464"/>
                  </a:lnTo>
                  <a:lnTo>
                    <a:pt x="17732" y="15357"/>
                  </a:lnTo>
                  <a:lnTo>
                    <a:pt x="20391" y="15953"/>
                  </a:lnTo>
                  <a:lnTo>
                    <a:pt x="23116" y="16350"/>
                  </a:lnTo>
                  <a:lnTo>
                    <a:pt x="28684" y="16791"/>
                  </a:lnTo>
                  <a:lnTo>
                    <a:pt x="36873" y="16987"/>
                  </a:lnTo>
                  <a:lnTo>
                    <a:pt x="57653" y="17114"/>
                  </a:lnTo>
                  <a:lnTo>
                    <a:pt x="64150" y="16171"/>
                  </a:lnTo>
                  <a:lnTo>
                    <a:pt x="71339" y="14591"/>
                  </a:lnTo>
                  <a:lnTo>
                    <a:pt x="78989" y="12585"/>
                  </a:lnTo>
                  <a:lnTo>
                    <a:pt x="85041" y="11247"/>
                  </a:lnTo>
                  <a:lnTo>
                    <a:pt x="90028" y="10355"/>
                  </a:lnTo>
                  <a:lnTo>
                    <a:pt x="94306" y="9761"/>
                  </a:lnTo>
                  <a:lnTo>
                    <a:pt x="100015" y="9365"/>
                  </a:lnTo>
                  <a:lnTo>
                    <a:pt x="106679" y="9101"/>
                  </a:lnTo>
                  <a:lnTo>
                    <a:pt x="113979" y="8924"/>
                  </a:lnTo>
                  <a:lnTo>
                    <a:pt x="121703" y="7854"/>
                  </a:lnTo>
                  <a:lnTo>
                    <a:pt x="129710" y="6189"/>
                  </a:lnTo>
                  <a:lnTo>
                    <a:pt x="137905" y="4126"/>
                  </a:lnTo>
                  <a:lnTo>
                    <a:pt x="145274" y="2750"/>
                  </a:lnTo>
                  <a:lnTo>
                    <a:pt x="152091" y="1833"/>
                  </a:lnTo>
                  <a:lnTo>
                    <a:pt x="158541" y="1223"/>
                  </a:lnTo>
                  <a:lnTo>
                    <a:pt x="165699" y="815"/>
                  </a:lnTo>
                  <a:lnTo>
                    <a:pt x="181271" y="362"/>
                  </a:lnTo>
                  <a:lnTo>
                    <a:pt x="247632" y="4"/>
                  </a:lnTo>
                  <a:lnTo>
                    <a:pt x="257166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554"/>
            <p:cNvSpPr/>
            <p:nvPr/>
          </p:nvSpPr>
          <p:spPr>
            <a:xfrm>
              <a:off x="551497" y="5520690"/>
              <a:ext cx="25718" cy="214313"/>
            </a:xfrm>
            <a:custGeom>
              <a:avLst/>
              <a:gdLst/>
              <a:ahLst/>
              <a:cxnLst/>
              <a:rect l="0" t="0" r="0" b="0"/>
              <a:pathLst>
                <a:path w="25718" h="214313">
                  <a:moveTo>
                    <a:pt x="0" y="0"/>
                  </a:moveTo>
                  <a:lnTo>
                    <a:pt x="0" y="4551"/>
                  </a:lnTo>
                  <a:lnTo>
                    <a:pt x="952" y="5891"/>
                  </a:lnTo>
                  <a:lnTo>
                    <a:pt x="2540" y="6785"/>
                  </a:lnTo>
                  <a:lnTo>
                    <a:pt x="4551" y="7381"/>
                  </a:lnTo>
                  <a:lnTo>
                    <a:pt x="5891" y="8730"/>
                  </a:lnTo>
                  <a:lnTo>
                    <a:pt x="6785" y="10583"/>
                  </a:lnTo>
                  <a:lnTo>
                    <a:pt x="7381" y="12770"/>
                  </a:lnTo>
                  <a:lnTo>
                    <a:pt x="7778" y="16133"/>
                  </a:lnTo>
                  <a:lnTo>
                    <a:pt x="8043" y="20280"/>
                  </a:lnTo>
                  <a:lnTo>
                    <a:pt x="8337" y="29015"/>
                  </a:lnTo>
                  <a:lnTo>
                    <a:pt x="8468" y="36073"/>
                  </a:lnTo>
                  <a:lnTo>
                    <a:pt x="9455" y="40241"/>
                  </a:lnTo>
                  <a:lnTo>
                    <a:pt x="11066" y="44925"/>
                  </a:lnTo>
                  <a:lnTo>
                    <a:pt x="13092" y="49952"/>
                  </a:lnTo>
                  <a:lnTo>
                    <a:pt x="13491" y="55209"/>
                  </a:lnTo>
                  <a:lnTo>
                    <a:pt x="12804" y="60618"/>
                  </a:lnTo>
                  <a:lnTo>
                    <a:pt x="11393" y="66129"/>
                  </a:lnTo>
                  <a:lnTo>
                    <a:pt x="11406" y="71709"/>
                  </a:lnTo>
                  <a:lnTo>
                    <a:pt x="12366" y="77333"/>
                  </a:lnTo>
                  <a:lnTo>
                    <a:pt x="13959" y="82988"/>
                  </a:lnTo>
                  <a:lnTo>
                    <a:pt x="15021" y="89615"/>
                  </a:lnTo>
                  <a:lnTo>
                    <a:pt x="15729" y="96891"/>
                  </a:lnTo>
                  <a:lnTo>
                    <a:pt x="16201" y="104599"/>
                  </a:lnTo>
                  <a:lnTo>
                    <a:pt x="16725" y="118243"/>
                  </a:lnTo>
                  <a:lnTo>
                    <a:pt x="16865" y="124549"/>
                  </a:lnTo>
                  <a:lnTo>
                    <a:pt x="17911" y="131610"/>
                  </a:lnTo>
                  <a:lnTo>
                    <a:pt x="19561" y="139174"/>
                  </a:lnTo>
                  <a:lnTo>
                    <a:pt x="21613" y="147076"/>
                  </a:lnTo>
                  <a:lnTo>
                    <a:pt x="22981" y="153295"/>
                  </a:lnTo>
                  <a:lnTo>
                    <a:pt x="23893" y="158394"/>
                  </a:lnTo>
                  <a:lnTo>
                    <a:pt x="24501" y="162746"/>
                  </a:lnTo>
                  <a:lnTo>
                    <a:pt x="24907" y="167552"/>
                  </a:lnTo>
                  <a:lnTo>
                    <a:pt x="25177" y="172661"/>
                  </a:lnTo>
                  <a:lnTo>
                    <a:pt x="25557" y="186414"/>
                  </a:lnTo>
                  <a:lnTo>
                    <a:pt x="25717" y="21431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555"/>
            <p:cNvSpPr/>
            <p:nvPr/>
          </p:nvSpPr>
          <p:spPr>
            <a:xfrm>
              <a:off x="534352" y="5512130"/>
              <a:ext cx="214155" cy="274273"/>
            </a:xfrm>
            <a:custGeom>
              <a:avLst/>
              <a:gdLst/>
              <a:ahLst/>
              <a:cxnLst/>
              <a:rect l="0" t="0" r="0" b="0"/>
              <a:pathLst>
                <a:path w="214155" h="274273">
                  <a:moveTo>
                    <a:pt x="0" y="68567"/>
                  </a:moveTo>
                  <a:lnTo>
                    <a:pt x="0" y="64017"/>
                  </a:lnTo>
                  <a:lnTo>
                    <a:pt x="952" y="62676"/>
                  </a:lnTo>
                  <a:lnTo>
                    <a:pt x="2540" y="61782"/>
                  </a:lnTo>
                  <a:lnTo>
                    <a:pt x="4551" y="61186"/>
                  </a:lnTo>
                  <a:lnTo>
                    <a:pt x="5891" y="59837"/>
                  </a:lnTo>
                  <a:lnTo>
                    <a:pt x="6785" y="57985"/>
                  </a:lnTo>
                  <a:lnTo>
                    <a:pt x="7778" y="53386"/>
                  </a:lnTo>
                  <a:lnTo>
                    <a:pt x="8337" y="45442"/>
                  </a:lnTo>
                  <a:lnTo>
                    <a:pt x="8468" y="39874"/>
                  </a:lnTo>
                  <a:lnTo>
                    <a:pt x="10408" y="37056"/>
                  </a:lnTo>
                  <a:lnTo>
                    <a:pt x="13606" y="34225"/>
                  </a:lnTo>
                  <a:lnTo>
                    <a:pt x="17643" y="31385"/>
                  </a:lnTo>
                  <a:lnTo>
                    <a:pt x="21287" y="28539"/>
                  </a:lnTo>
                  <a:lnTo>
                    <a:pt x="27876" y="22837"/>
                  </a:lnTo>
                  <a:lnTo>
                    <a:pt x="31919" y="19983"/>
                  </a:lnTo>
                  <a:lnTo>
                    <a:pt x="36519" y="17127"/>
                  </a:lnTo>
                  <a:lnTo>
                    <a:pt x="41491" y="14272"/>
                  </a:lnTo>
                  <a:lnTo>
                    <a:pt x="52095" y="8558"/>
                  </a:lnTo>
                  <a:lnTo>
                    <a:pt x="57590" y="5701"/>
                  </a:lnTo>
                  <a:lnTo>
                    <a:pt x="63159" y="3797"/>
                  </a:lnTo>
                  <a:lnTo>
                    <a:pt x="68776" y="2527"/>
                  </a:lnTo>
                  <a:lnTo>
                    <a:pt x="74425" y="1680"/>
                  </a:lnTo>
                  <a:lnTo>
                    <a:pt x="79144" y="1116"/>
                  </a:lnTo>
                  <a:lnTo>
                    <a:pt x="83243" y="740"/>
                  </a:lnTo>
                  <a:lnTo>
                    <a:pt x="86928" y="489"/>
                  </a:lnTo>
                  <a:lnTo>
                    <a:pt x="91289" y="321"/>
                  </a:lnTo>
                  <a:lnTo>
                    <a:pt x="106529" y="86"/>
                  </a:lnTo>
                  <a:lnTo>
                    <a:pt x="129857" y="0"/>
                  </a:lnTo>
                  <a:lnTo>
                    <a:pt x="133244" y="948"/>
                  </a:lnTo>
                  <a:lnTo>
                    <a:pt x="139547" y="4542"/>
                  </a:lnTo>
                  <a:lnTo>
                    <a:pt x="145523" y="9314"/>
                  </a:lnTo>
                  <a:lnTo>
                    <a:pt x="151354" y="14610"/>
                  </a:lnTo>
                  <a:lnTo>
                    <a:pt x="157121" y="20138"/>
                  </a:lnTo>
                  <a:lnTo>
                    <a:pt x="159040" y="23899"/>
                  </a:lnTo>
                  <a:lnTo>
                    <a:pt x="160319" y="28311"/>
                  </a:lnTo>
                  <a:lnTo>
                    <a:pt x="161172" y="33157"/>
                  </a:lnTo>
                  <a:lnTo>
                    <a:pt x="162693" y="38293"/>
                  </a:lnTo>
                  <a:lnTo>
                    <a:pt x="164659" y="43622"/>
                  </a:lnTo>
                  <a:lnTo>
                    <a:pt x="166923" y="49080"/>
                  </a:lnTo>
                  <a:lnTo>
                    <a:pt x="167479" y="53670"/>
                  </a:lnTo>
                  <a:lnTo>
                    <a:pt x="166898" y="57683"/>
                  </a:lnTo>
                  <a:lnTo>
                    <a:pt x="163712" y="65635"/>
                  </a:lnTo>
                  <a:lnTo>
                    <a:pt x="159121" y="75519"/>
                  </a:lnTo>
                  <a:lnTo>
                    <a:pt x="142796" y="108681"/>
                  </a:lnTo>
                  <a:lnTo>
                    <a:pt x="139012" y="113407"/>
                  </a:lnTo>
                  <a:lnTo>
                    <a:pt x="134585" y="117510"/>
                  </a:lnTo>
                  <a:lnTo>
                    <a:pt x="129728" y="121198"/>
                  </a:lnTo>
                  <a:lnTo>
                    <a:pt x="125538" y="124610"/>
                  </a:lnTo>
                  <a:lnTo>
                    <a:pt x="121792" y="127836"/>
                  </a:lnTo>
                  <a:lnTo>
                    <a:pt x="118342" y="130940"/>
                  </a:lnTo>
                  <a:lnTo>
                    <a:pt x="114137" y="133962"/>
                  </a:lnTo>
                  <a:lnTo>
                    <a:pt x="109429" y="136929"/>
                  </a:lnTo>
                  <a:lnTo>
                    <a:pt x="104385" y="139859"/>
                  </a:lnTo>
                  <a:lnTo>
                    <a:pt x="100070" y="142765"/>
                  </a:lnTo>
                  <a:lnTo>
                    <a:pt x="96241" y="145655"/>
                  </a:lnTo>
                  <a:lnTo>
                    <a:pt x="92735" y="148534"/>
                  </a:lnTo>
                  <a:lnTo>
                    <a:pt x="86301" y="151733"/>
                  </a:lnTo>
                  <a:lnTo>
                    <a:pt x="80266" y="153155"/>
                  </a:lnTo>
                  <a:lnTo>
                    <a:pt x="74409" y="153787"/>
                  </a:lnTo>
                  <a:lnTo>
                    <a:pt x="68631" y="154068"/>
                  </a:lnTo>
                  <a:lnTo>
                    <a:pt x="62887" y="154192"/>
                  </a:lnTo>
                  <a:lnTo>
                    <a:pt x="53131" y="154279"/>
                  </a:lnTo>
                  <a:lnTo>
                    <a:pt x="52566" y="153331"/>
                  </a:lnTo>
                  <a:lnTo>
                    <a:pt x="51584" y="146910"/>
                  </a:lnTo>
                  <a:lnTo>
                    <a:pt x="51479" y="141521"/>
                  </a:lnTo>
                  <a:lnTo>
                    <a:pt x="53369" y="139111"/>
                  </a:lnTo>
                  <a:lnTo>
                    <a:pt x="56534" y="136551"/>
                  </a:lnTo>
                  <a:lnTo>
                    <a:pt x="60550" y="133893"/>
                  </a:lnTo>
                  <a:lnTo>
                    <a:pt x="63226" y="131167"/>
                  </a:lnTo>
                  <a:lnTo>
                    <a:pt x="65011" y="128398"/>
                  </a:lnTo>
                  <a:lnTo>
                    <a:pt x="66201" y="125599"/>
                  </a:lnTo>
                  <a:lnTo>
                    <a:pt x="68899" y="122781"/>
                  </a:lnTo>
                  <a:lnTo>
                    <a:pt x="72602" y="119950"/>
                  </a:lnTo>
                  <a:lnTo>
                    <a:pt x="76977" y="117110"/>
                  </a:lnTo>
                  <a:lnTo>
                    <a:pt x="80845" y="114264"/>
                  </a:lnTo>
                  <a:lnTo>
                    <a:pt x="84377" y="111415"/>
                  </a:lnTo>
                  <a:lnTo>
                    <a:pt x="87684" y="108562"/>
                  </a:lnTo>
                  <a:lnTo>
                    <a:pt x="91793" y="106660"/>
                  </a:lnTo>
                  <a:lnTo>
                    <a:pt x="96438" y="105393"/>
                  </a:lnTo>
                  <a:lnTo>
                    <a:pt x="101439" y="104548"/>
                  </a:lnTo>
                  <a:lnTo>
                    <a:pt x="106679" y="103032"/>
                  </a:lnTo>
                  <a:lnTo>
                    <a:pt x="112077" y="101069"/>
                  </a:lnTo>
                  <a:lnTo>
                    <a:pt x="117580" y="98807"/>
                  </a:lnTo>
                  <a:lnTo>
                    <a:pt x="122202" y="97300"/>
                  </a:lnTo>
                  <a:lnTo>
                    <a:pt x="126235" y="96295"/>
                  </a:lnTo>
                  <a:lnTo>
                    <a:pt x="129877" y="95624"/>
                  </a:lnTo>
                  <a:lnTo>
                    <a:pt x="136463" y="94880"/>
                  </a:lnTo>
                  <a:lnTo>
                    <a:pt x="139553" y="94682"/>
                  </a:lnTo>
                  <a:lnTo>
                    <a:pt x="143518" y="95502"/>
                  </a:lnTo>
                  <a:lnTo>
                    <a:pt x="148066" y="97001"/>
                  </a:lnTo>
                  <a:lnTo>
                    <a:pt x="153003" y="98953"/>
                  </a:lnTo>
                  <a:lnTo>
                    <a:pt x="157247" y="100254"/>
                  </a:lnTo>
                  <a:lnTo>
                    <a:pt x="161029" y="101122"/>
                  </a:lnTo>
                  <a:lnTo>
                    <a:pt x="164503" y="101700"/>
                  </a:lnTo>
                  <a:lnTo>
                    <a:pt x="170902" y="104883"/>
                  </a:lnTo>
                  <a:lnTo>
                    <a:pt x="173942" y="107065"/>
                  </a:lnTo>
                  <a:lnTo>
                    <a:pt x="177874" y="109473"/>
                  </a:lnTo>
                  <a:lnTo>
                    <a:pt x="182400" y="112030"/>
                  </a:lnTo>
                  <a:lnTo>
                    <a:pt x="187323" y="114687"/>
                  </a:lnTo>
                  <a:lnTo>
                    <a:pt x="191557" y="117412"/>
                  </a:lnTo>
                  <a:lnTo>
                    <a:pt x="195332" y="120180"/>
                  </a:lnTo>
                  <a:lnTo>
                    <a:pt x="198801" y="122978"/>
                  </a:lnTo>
                  <a:lnTo>
                    <a:pt x="205196" y="131168"/>
                  </a:lnTo>
                  <a:lnTo>
                    <a:pt x="208235" y="136018"/>
                  </a:lnTo>
                  <a:lnTo>
                    <a:pt x="211611" y="143948"/>
                  </a:lnTo>
                  <a:lnTo>
                    <a:pt x="213112" y="151600"/>
                  </a:lnTo>
                  <a:lnTo>
                    <a:pt x="213512" y="156307"/>
                  </a:lnTo>
                  <a:lnTo>
                    <a:pt x="213779" y="161350"/>
                  </a:lnTo>
                  <a:lnTo>
                    <a:pt x="214075" y="172034"/>
                  </a:lnTo>
                  <a:lnTo>
                    <a:pt x="214154" y="177551"/>
                  </a:lnTo>
                  <a:lnTo>
                    <a:pt x="213255" y="183133"/>
                  </a:lnTo>
                  <a:lnTo>
                    <a:pt x="211702" y="188759"/>
                  </a:lnTo>
                  <a:lnTo>
                    <a:pt x="209715" y="194415"/>
                  </a:lnTo>
                  <a:lnTo>
                    <a:pt x="207437" y="200091"/>
                  </a:lnTo>
                  <a:lnTo>
                    <a:pt x="204967" y="205780"/>
                  </a:lnTo>
                  <a:lnTo>
                    <a:pt x="202367" y="211478"/>
                  </a:lnTo>
                  <a:lnTo>
                    <a:pt x="198729" y="216228"/>
                  </a:lnTo>
                  <a:lnTo>
                    <a:pt x="194398" y="220348"/>
                  </a:lnTo>
                  <a:lnTo>
                    <a:pt x="189606" y="224047"/>
                  </a:lnTo>
                  <a:lnTo>
                    <a:pt x="185459" y="228418"/>
                  </a:lnTo>
                  <a:lnTo>
                    <a:pt x="181742" y="233237"/>
                  </a:lnTo>
                  <a:lnTo>
                    <a:pt x="178311" y="238354"/>
                  </a:lnTo>
                  <a:lnTo>
                    <a:pt x="174119" y="242719"/>
                  </a:lnTo>
                  <a:lnTo>
                    <a:pt x="169419" y="246580"/>
                  </a:lnTo>
                  <a:lnTo>
                    <a:pt x="164381" y="250107"/>
                  </a:lnTo>
                  <a:lnTo>
                    <a:pt x="159118" y="253412"/>
                  </a:lnTo>
                  <a:lnTo>
                    <a:pt x="153703" y="256567"/>
                  </a:lnTo>
                  <a:lnTo>
                    <a:pt x="148189" y="259623"/>
                  </a:lnTo>
                  <a:lnTo>
                    <a:pt x="143560" y="261660"/>
                  </a:lnTo>
                  <a:lnTo>
                    <a:pt x="139522" y="263019"/>
                  </a:lnTo>
                  <a:lnTo>
                    <a:pt x="135877" y="263924"/>
                  </a:lnTo>
                  <a:lnTo>
                    <a:pt x="131542" y="265480"/>
                  </a:lnTo>
                  <a:lnTo>
                    <a:pt x="126747" y="267469"/>
                  </a:lnTo>
                  <a:lnTo>
                    <a:pt x="121646" y="269749"/>
                  </a:lnTo>
                  <a:lnTo>
                    <a:pt x="116340" y="271268"/>
                  </a:lnTo>
                  <a:lnTo>
                    <a:pt x="110897" y="272281"/>
                  </a:lnTo>
                  <a:lnTo>
                    <a:pt x="105364" y="272957"/>
                  </a:lnTo>
                  <a:lnTo>
                    <a:pt x="100723" y="273407"/>
                  </a:lnTo>
                  <a:lnTo>
                    <a:pt x="96676" y="273707"/>
                  </a:lnTo>
                  <a:lnTo>
                    <a:pt x="93026" y="273907"/>
                  </a:lnTo>
                  <a:lnTo>
                    <a:pt x="83890" y="274129"/>
                  </a:lnTo>
                  <a:lnTo>
                    <a:pt x="62502" y="274272"/>
                  </a:lnTo>
                  <a:lnTo>
                    <a:pt x="57861" y="273331"/>
                  </a:lnTo>
                  <a:lnTo>
                    <a:pt x="53814" y="271752"/>
                  </a:lnTo>
                  <a:lnTo>
                    <a:pt x="45026" y="266923"/>
                  </a:lnTo>
                  <a:lnTo>
                    <a:pt x="41284" y="266263"/>
                  </a:lnTo>
                  <a:lnTo>
                    <a:pt x="34290" y="26573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556"/>
            <p:cNvSpPr/>
            <p:nvPr/>
          </p:nvSpPr>
          <p:spPr>
            <a:xfrm>
              <a:off x="466200" y="5897879"/>
              <a:ext cx="239603" cy="145614"/>
            </a:xfrm>
            <a:custGeom>
              <a:avLst/>
              <a:gdLst/>
              <a:ahLst/>
              <a:cxnLst/>
              <a:rect l="0" t="0" r="0" b="0"/>
              <a:pathLst>
                <a:path w="239603" h="145614">
                  <a:moveTo>
                    <a:pt x="136732" y="8573"/>
                  </a:moveTo>
                  <a:lnTo>
                    <a:pt x="129351" y="1192"/>
                  </a:lnTo>
                  <a:lnTo>
                    <a:pt x="126149" y="530"/>
                  </a:lnTo>
                  <a:lnTo>
                    <a:pt x="118890" y="21"/>
                  </a:lnTo>
                  <a:lnTo>
                    <a:pt x="89808" y="0"/>
                  </a:lnTo>
                  <a:lnTo>
                    <a:pt x="87352" y="953"/>
                  </a:lnTo>
                  <a:lnTo>
                    <a:pt x="82083" y="4552"/>
                  </a:lnTo>
                  <a:lnTo>
                    <a:pt x="76566" y="6786"/>
                  </a:lnTo>
                  <a:lnTo>
                    <a:pt x="69986" y="8731"/>
                  </a:lnTo>
                  <a:lnTo>
                    <a:pt x="65565" y="10584"/>
                  </a:lnTo>
                  <a:lnTo>
                    <a:pt x="60712" y="12771"/>
                  </a:lnTo>
                  <a:lnTo>
                    <a:pt x="56525" y="15182"/>
                  </a:lnTo>
                  <a:lnTo>
                    <a:pt x="52780" y="17742"/>
                  </a:lnTo>
                  <a:lnTo>
                    <a:pt x="49332" y="20401"/>
                  </a:lnTo>
                  <a:lnTo>
                    <a:pt x="46080" y="23125"/>
                  </a:lnTo>
                  <a:lnTo>
                    <a:pt x="42960" y="25895"/>
                  </a:lnTo>
                  <a:lnTo>
                    <a:pt x="36953" y="31512"/>
                  </a:lnTo>
                  <a:lnTo>
                    <a:pt x="27264" y="40982"/>
                  </a:lnTo>
                  <a:lnTo>
                    <a:pt x="17912" y="50282"/>
                  </a:lnTo>
                  <a:lnTo>
                    <a:pt x="14656" y="54477"/>
                  </a:lnTo>
                  <a:lnTo>
                    <a:pt x="12485" y="58226"/>
                  </a:lnTo>
                  <a:lnTo>
                    <a:pt x="11038" y="61677"/>
                  </a:lnTo>
                  <a:lnTo>
                    <a:pt x="9121" y="65883"/>
                  </a:lnTo>
                  <a:lnTo>
                    <a:pt x="4451" y="75637"/>
                  </a:lnTo>
                  <a:lnTo>
                    <a:pt x="2825" y="79953"/>
                  </a:lnTo>
                  <a:lnTo>
                    <a:pt x="1740" y="83782"/>
                  </a:lnTo>
                  <a:lnTo>
                    <a:pt x="1018" y="87287"/>
                  </a:lnTo>
                  <a:lnTo>
                    <a:pt x="536" y="90577"/>
                  </a:lnTo>
                  <a:lnTo>
                    <a:pt x="214" y="93723"/>
                  </a:lnTo>
                  <a:lnTo>
                    <a:pt x="0" y="96772"/>
                  </a:lnTo>
                  <a:lnTo>
                    <a:pt x="810" y="99758"/>
                  </a:lnTo>
                  <a:lnTo>
                    <a:pt x="2302" y="102700"/>
                  </a:lnTo>
                  <a:lnTo>
                    <a:pt x="4250" y="105615"/>
                  </a:lnTo>
                  <a:lnTo>
                    <a:pt x="5548" y="109462"/>
                  </a:lnTo>
                  <a:lnTo>
                    <a:pt x="6413" y="113933"/>
                  </a:lnTo>
                  <a:lnTo>
                    <a:pt x="6990" y="118818"/>
                  </a:lnTo>
                  <a:lnTo>
                    <a:pt x="8328" y="123027"/>
                  </a:lnTo>
                  <a:lnTo>
                    <a:pt x="10171" y="126786"/>
                  </a:lnTo>
                  <a:lnTo>
                    <a:pt x="12353" y="130244"/>
                  </a:lnTo>
                  <a:lnTo>
                    <a:pt x="15713" y="132549"/>
                  </a:lnTo>
                  <a:lnTo>
                    <a:pt x="19858" y="134087"/>
                  </a:lnTo>
                  <a:lnTo>
                    <a:pt x="24526" y="135112"/>
                  </a:lnTo>
                  <a:lnTo>
                    <a:pt x="28590" y="136747"/>
                  </a:lnTo>
                  <a:lnTo>
                    <a:pt x="35646" y="141104"/>
                  </a:lnTo>
                  <a:lnTo>
                    <a:pt x="41958" y="143676"/>
                  </a:lnTo>
                  <a:lnTo>
                    <a:pt x="48890" y="144819"/>
                  </a:lnTo>
                  <a:lnTo>
                    <a:pt x="53406" y="145124"/>
                  </a:lnTo>
                  <a:lnTo>
                    <a:pt x="58321" y="145327"/>
                  </a:lnTo>
                  <a:lnTo>
                    <a:pt x="68863" y="145553"/>
                  </a:lnTo>
                  <a:lnTo>
                    <a:pt x="74341" y="145613"/>
                  </a:lnTo>
                  <a:lnTo>
                    <a:pt x="80850" y="144700"/>
                  </a:lnTo>
                  <a:lnTo>
                    <a:pt x="88048" y="143139"/>
                  </a:lnTo>
                  <a:lnTo>
                    <a:pt x="95703" y="141146"/>
                  </a:lnTo>
                  <a:lnTo>
                    <a:pt x="102712" y="138866"/>
                  </a:lnTo>
                  <a:lnTo>
                    <a:pt x="109289" y="136392"/>
                  </a:lnTo>
                  <a:lnTo>
                    <a:pt x="115579" y="133791"/>
                  </a:lnTo>
                  <a:lnTo>
                    <a:pt x="121678" y="131104"/>
                  </a:lnTo>
                  <a:lnTo>
                    <a:pt x="133534" y="125579"/>
                  </a:lnTo>
                  <a:lnTo>
                    <a:pt x="150918" y="117113"/>
                  </a:lnTo>
                  <a:lnTo>
                    <a:pt x="157620" y="114271"/>
                  </a:lnTo>
                  <a:lnTo>
                    <a:pt x="164945" y="111423"/>
                  </a:lnTo>
                  <a:lnTo>
                    <a:pt x="172685" y="108572"/>
                  </a:lnTo>
                  <a:lnTo>
                    <a:pt x="178798" y="104767"/>
                  </a:lnTo>
                  <a:lnTo>
                    <a:pt x="183826" y="100325"/>
                  </a:lnTo>
                  <a:lnTo>
                    <a:pt x="188131" y="95459"/>
                  </a:lnTo>
                  <a:lnTo>
                    <a:pt x="192905" y="91262"/>
                  </a:lnTo>
                  <a:lnTo>
                    <a:pt x="197993" y="87511"/>
                  </a:lnTo>
                  <a:lnTo>
                    <a:pt x="203290" y="84058"/>
                  </a:lnTo>
                  <a:lnTo>
                    <a:pt x="208727" y="81757"/>
                  </a:lnTo>
                  <a:lnTo>
                    <a:pt x="214256" y="80222"/>
                  </a:lnTo>
                  <a:lnTo>
                    <a:pt x="219847" y="79199"/>
                  </a:lnTo>
                  <a:lnTo>
                    <a:pt x="224527" y="77565"/>
                  </a:lnTo>
                  <a:lnTo>
                    <a:pt x="228600" y="75523"/>
                  </a:lnTo>
                  <a:lnTo>
                    <a:pt x="239602" y="6858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557"/>
            <p:cNvSpPr/>
            <p:nvPr/>
          </p:nvSpPr>
          <p:spPr>
            <a:xfrm>
              <a:off x="500071" y="6189449"/>
              <a:ext cx="42854" cy="145629"/>
            </a:xfrm>
            <a:custGeom>
              <a:avLst/>
              <a:gdLst/>
              <a:ahLst/>
              <a:cxnLst/>
              <a:rect l="0" t="0" r="0" b="0"/>
              <a:pathLst>
                <a:path w="42854" h="145629">
                  <a:moveTo>
                    <a:pt x="8563" y="8468"/>
                  </a:moveTo>
                  <a:lnTo>
                    <a:pt x="4013" y="8468"/>
                  </a:lnTo>
                  <a:lnTo>
                    <a:pt x="2672" y="7516"/>
                  </a:lnTo>
                  <a:lnTo>
                    <a:pt x="1778" y="5929"/>
                  </a:lnTo>
                  <a:lnTo>
                    <a:pt x="22" y="0"/>
                  </a:lnTo>
                  <a:lnTo>
                    <a:pt x="0" y="4477"/>
                  </a:lnTo>
                  <a:lnTo>
                    <a:pt x="950" y="5808"/>
                  </a:lnTo>
                  <a:lnTo>
                    <a:pt x="2535" y="6695"/>
                  </a:lnTo>
                  <a:lnTo>
                    <a:pt x="4545" y="7286"/>
                  </a:lnTo>
                  <a:lnTo>
                    <a:pt x="5884" y="8632"/>
                  </a:lnTo>
                  <a:lnTo>
                    <a:pt x="6777" y="10483"/>
                  </a:lnTo>
                  <a:lnTo>
                    <a:pt x="7373" y="12669"/>
                  </a:lnTo>
                  <a:lnTo>
                    <a:pt x="7770" y="15078"/>
                  </a:lnTo>
                  <a:lnTo>
                    <a:pt x="8034" y="17638"/>
                  </a:lnTo>
                  <a:lnTo>
                    <a:pt x="8211" y="20296"/>
                  </a:lnTo>
                  <a:lnTo>
                    <a:pt x="9281" y="23021"/>
                  </a:lnTo>
                  <a:lnTo>
                    <a:pt x="10947" y="25790"/>
                  </a:lnTo>
                  <a:lnTo>
                    <a:pt x="13010" y="28589"/>
                  </a:lnTo>
                  <a:lnTo>
                    <a:pt x="14385" y="31407"/>
                  </a:lnTo>
                  <a:lnTo>
                    <a:pt x="15302" y="34238"/>
                  </a:lnTo>
                  <a:lnTo>
                    <a:pt x="15913" y="37078"/>
                  </a:lnTo>
                  <a:lnTo>
                    <a:pt x="17273" y="40876"/>
                  </a:lnTo>
                  <a:lnTo>
                    <a:pt x="19133" y="45313"/>
                  </a:lnTo>
                  <a:lnTo>
                    <a:pt x="21324" y="50177"/>
                  </a:lnTo>
                  <a:lnTo>
                    <a:pt x="26300" y="60660"/>
                  </a:lnTo>
                  <a:lnTo>
                    <a:pt x="28960" y="66123"/>
                  </a:lnTo>
                  <a:lnTo>
                    <a:pt x="30734" y="71670"/>
                  </a:lnTo>
                  <a:lnTo>
                    <a:pt x="31916" y="77273"/>
                  </a:lnTo>
                  <a:lnTo>
                    <a:pt x="32704" y="82912"/>
                  </a:lnTo>
                  <a:lnTo>
                    <a:pt x="33230" y="87625"/>
                  </a:lnTo>
                  <a:lnTo>
                    <a:pt x="33580" y="91720"/>
                  </a:lnTo>
                  <a:lnTo>
                    <a:pt x="33814" y="95402"/>
                  </a:lnTo>
                  <a:lnTo>
                    <a:pt x="34922" y="99761"/>
                  </a:lnTo>
                  <a:lnTo>
                    <a:pt x="36613" y="104573"/>
                  </a:lnTo>
                  <a:lnTo>
                    <a:pt x="38693" y="109686"/>
                  </a:lnTo>
                  <a:lnTo>
                    <a:pt x="40080" y="114046"/>
                  </a:lnTo>
                  <a:lnTo>
                    <a:pt x="41004" y="117906"/>
                  </a:lnTo>
                  <a:lnTo>
                    <a:pt x="41621" y="121432"/>
                  </a:lnTo>
                  <a:lnTo>
                    <a:pt x="42032" y="124735"/>
                  </a:lnTo>
                  <a:lnTo>
                    <a:pt x="42306" y="127889"/>
                  </a:lnTo>
                  <a:lnTo>
                    <a:pt x="42821" y="136519"/>
                  </a:lnTo>
                  <a:lnTo>
                    <a:pt x="42853" y="14562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558"/>
            <p:cNvSpPr/>
            <p:nvPr/>
          </p:nvSpPr>
          <p:spPr>
            <a:xfrm>
              <a:off x="469406" y="6129351"/>
              <a:ext cx="227672" cy="154292"/>
            </a:xfrm>
            <a:custGeom>
              <a:avLst/>
              <a:gdLst/>
              <a:ahLst/>
              <a:cxnLst/>
              <a:rect l="0" t="0" r="0" b="0"/>
              <a:pathLst>
                <a:path w="227672" h="154292">
                  <a:moveTo>
                    <a:pt x="4938" y="85711"/>
                  </a:moveTo>
                  <a:lnTo>
                    <a:pt x="388" y="85711"/>
                  </a:lnTo>
                  <a:lnTo>
                    <a:pt x="0" y="84759"/>
                  </a:lnTo>
                  <a:lnTo>
                    <a:pt x="693" y="83171"/>
                  </a:lnTo>
                  <a:lnTo>
                    <a:pt x="4100" y="78330"/>
                  </a:lnTo>
                  <a:lnTo>
                    <a:pt x="4379" y="76028"/>
                  </a:lnTo>
                  <a:lnTo>
                    <a:pt x="4566" y="72588"/>
                  </a:lnTo>
                  <a:lnTo>
                    <a:pt x="4690" y="68390"/>
                  </a:lnTo>
                  <a:lnTo>
                    <a:pt x="5725" y="64639"/>
                  </a:lnTo>
                  <a:lnTo>
                    <a:pt x="7368" y="61185"/>
                  </a:lnTo>
                  <a:lnTo>
                    <a:pt x="9416" y="57931"/>
                  </a:lnTo>
                  <a:lnTo>
                    <a:pt x="11733" y="54809"/>
                  </a:lnTo>
                  <a:lnTo>
                    <a:pt x="14231" y="51774"/>
                  </a:lnTo>
                  <a:lnTo>
                    <a:pt x="16848" y="48799"/>
                  </a:lnTo>
                  <a:lnTo>
                    <a:pt x="19546" y="44911"/>
                  </a:lnTo>
                  <a:lnTo>
                    <a:pt x="22297" y="40413"/>
                  </a:lnTo>
                  <a:lnTo>
                    <a:pt x="25083" y="35511"/>
                  </a:lnTo>
                  <a:lnTo>
                    <a:pt x="27893" y="31289"/>
                  </a:lnTo>
                  <a:lnTo>
                    <a:pt x="30719" y="27522"/>
                  </a:lnTo>
                  <a:lnTo>
                    <a:pt x="33555" y="24059"/>
                  </a:lnTo>
                  <a:lnTo>
                    <a:pt x="37351" y="20797"/>
                  </a:lnTo>
                  <a:lnTo>
                    <a:pt x="41787" y="17670"/>
                  </a:lnTo>
                  <a:lnTo>
                    <a:pt x="46649" y="14633"/>
                  </a:lnTo>
                  <a:lnTo>
                    <a:pt x="51796" y="11655"/>
                  </a:lnTo>
                  <a:lnTo>
                    <a:pt x="62594" y="5808"/>
                  </a:lnTo>
                  <a:lnTo>
                    <a:pt x="69093" y="3868"/>
                  </a:lnTo>
                  <a:lnTo>
                    <a:pt x="76283" y="2573"/>
                  </a:lnTo>
                  <a:lnTo>
                    <a:pt x="83934" y="1711"/>
                  </a:lnTo>
                  <a:lnTo>
                    <a:pt x="90940" y="1136"/>
                  </a:lnTo>
                  <a:lnTo>
                    <a:pt x="97515" y="753"/>
                  </a:lnTo>
                  <a:lnTo>
                    <a:pt x="109901" y="327"/>
                  </a:lnTo>
                  <a:lnTo>
                    <a:pt x="133375" y="53"/>
                  </a:lnTo>
                  <a:lnTo>
                    <a:pt x="156356" y="0"/>
                  </a:lnTo>
                  <a:lnTo>
                    <a:pt x="162081" y="948"/>
                  </a:lnTo>
                  <a:lnTo>
                    <a:pt x="167803" y="2532"/>
                  </a:lnTo>
                  <a:lnTo>
                    <a:pt x="173522" y="4541"/>
                  </a:lnTo>
                  <a:lnTo>
                    <a:pt x="179240" y="6832"/>
                  </a:lnTo>
                  <a:lnTo>
                    <a:pt x="184957" y="9313"/>
                  </a:lnTo>
                  <a:lnTo>
                    <a:pt x="190673" y="11919"/>
                  </a:lnTo>
                  <a:lnTo>
                    <a:pt x="195437" y="14609"/>
                  </a:lnTo>
                  <a:lnTo>
                    <a:pt x="199565" y="17355"/>
                  </a:lnTo>
                  <a:lnTo>
                    <a:pt x="203269" y="20137"/>
                  </a:lnTo>
                  <a:lnTo>
                    <a:pt x="206692" y="22946"/>
                  </a:lnTo>
                  <a:lnTo>
                    <a:pt x="209925" y="25770"/>
                  </a:lnTo>
                  <a:lnTo>
                    <a:pt x="213034" y="28606"/>
                  </a:lnTo>
                  <a:lnTo>
                    <a:pt x="219028" y="34296"/>
                  </a:lnTo>
                  <a:lnTo>
                    <a:pt x="221960" y="37147"/>
                  </a:lnTo>
                  <a:lnTo>
                    <a:pt x="223914" y="40000"/>
                  </a:lnTo>
                  <a:lnTo>
                    <a:pt x="225217" y="42854"/>
                  </a:lnTo>
                  <a:lnTo>
                    <a:pt x="226086" y="45710"/>
                  </a:lnTo>
                  <a:lnTo>
                    <a:pt x="226665" y="48566"/>
                  </a:lnTo>
                  <a:lnTo>
                    <a:pt x="227051" y="51423"/>
                  </a:lnTo>
                  <a:lnTo>
                    <a:pt x="227309" y="54280"/>
                  </a:lnTo>
                  <a:lnTo>
                    <a:pt x="227480" y="58089"/>
                  </a:lnTo>
                  <a:lnTo>
                    <a:pt x="227671" y="67402"/>
                  </a:lnTo>
                  <a:lnTo>
                    <a:pt x="226769" y="71600"/>
                  </a:lnTo>
                  <a:lnTo>
                    <a:pt x="225216" y="75351"/>
                  </a:lnTo>
                  <a:lnTo>
                    <a:pt x="223227" y="78804"/>
                  </a:lnTo>
                  <a:lnTo>
                    <a:pt x="220949" y="82060"/>
                  </a:lnTo>
                  <a:lnTo>
                    <a:pt x="218478" y="85182"/>
                  </a:lnTo>
                  <a:lnTo>
                    <a:pt x="215878" y="88215"/>
                  </a:lnTo>
                  <a:lnTo>
                    <a:pt x="212240" y="92143"/>
                  </a:lnTo>
                  <a:lnTo>
                    <a:pt x="203117" y="101587"/>
                  </a:lnTo>
                  <a:lnTo>
                    <a:pt x="198018" y="105820"/>
                  </a:lnTo>
                  <a:lnTo>
                    <a:pt x="192713" y="109595"/>
                  </a:lnTo>
                  <a:lnTo>
                    <a:pt x="187271" y="113064"/>
                  </a:lnTo>
                  <a:lnTo>
                    <a:pt x="181739" y="116329"/>
                  </a:lnTo>
                  <a:lnTo>
                    <a:pt x="176145" y="119458"/>
                  </a:lnTo>
                  <a:lnTo>
                    <a:pt x="170511" y="122496"/>
                  </a:lnTo>
                  <a:lnTo>
                    <a:pt x="165803" y="125474"/>
                  </a:lnTo>
                  <a:lnTo>
                    <a:pt x="161711" y="128413"/>
                  </a:lnTo>
                  <a:lnTo>
                    <a:pt x="158031" y="131324"/>
                  </a:lnTo>
                  <a:lnTo>
                    <a:pt x="153673" y="134217"/>
                  </a:lnTo>
                  <a:lnTo>
                    <a:pt x="148862" y="137099"/>
                  </a:lnTo>
                  <a:lnTo>
                    <a:pt x="143750" y="139972"/>
                  </a:lnTo>
                  <a:lnTo>
                    <a:pt x="139390" y="142840"/>
                  </a:lnTo>
                  <a:lnTo>
                    <a:pt x="135530" y="145705"/>
                  </a:lnTo>
                  <a:lnTo>
                    <a:pt x="132005" y="148567"/>
                  </a:lnTo>
                  <a:lnTo>
                    <a:pt x="127749" y="150475"/>
                  </a:lnTo>
                  <a:lnTo>
                    <a:pt x="123007" y="151747"/>
                  </a:lnTo>
                  <a:lnTo>
                    <a:pt x="107808" y="15429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559"/>
            <p:cNvSpPr/>
            <p:nvPr/>
          </p:nvSpPr>
          <p:spPr>
            <a:xfrm>
              <a:off x="380048" y="6437947"/>
              <a:ext cx="188595" cy="179919"/>
            </a:xfrm>
            <a:custGeom>
              <a:avLst/>
              <a:gdLst/>
              <a:ahLst/>
              <a:cxnLst/>
              <a:rect l="0" t="0" r="0" b="0"/>
              <a:pathLst>
                <a:path w="188595" h="179919">
                  <a:moveTo>
                    <a:pt x="8571" y="0"/>
                  </a:moveTo>
                  <a:lnTo>
                    <a:pt x="8571" y="7381"/>
                  </a:lnTo>
                  <a:lnTo>
                    <a:pt x="13122" y="12770"/>
                  </a:lnTo>
                  <a:lnTo>
                    <a:pt x="14463" y="15181"/>
                  </a:lnTo>
                  <a:lnTo>
                    <a:pt x="15952" y="20400"/>
                  </a:lnTo>
                  <a:lnTo>
                    <a:pt x="16614" y="25894"/>
                  </a:lnTo>
                  <a:lnTo>
                    <a:pt x="16791" y="28693"/>
                  </a:lnTo>
                  <a:lnTo>
                    <a:pt x="16987" y="36883"/>
                  </a:lnTo>
                  <a:lnTo>
                    <a:pt x="17143" y="92750"/>
                  </a:lnTo>
                  <a:lnTo>
                    <a:pt x="16191" y="97076"/>
                  </a:lnTo>
                  <a:lnTo>
                    <a:pt x="14604" y="100912"/>
                  </a:lnTo>
                  <a:lnTo>
                    <a:pt x="12593" y="104422"/>
                  </a:lnTo>
                  <a:lnTo>
                    <a:pt x="11252" y="108668"/>
                  </a:lnTo>
                  <a:lnTo>
                    <a:pt x="10359" y="113402"/>
                  </a:lnTo>
                  <a:lnTo>
                    <a:pt x="9763" y="118464"/>
                  </a:lnTo>
                  <a:lnTo>
                    <a:pt x="9366" y="122792"/>
                  </a:lnTo>
                  <a:lnTo>
                    <a:pt x="9101" y="126629"/>
                  </a:lnTo>
                  <a:lnTo>
                    <a:pt x="8924" y="130139"/>
                  </a:lnTo>
                  <a:lnTo>
                    <a:pt x="8728" y="136580"/>
                  </a:lnTo>
                  <a:lnTo>
                    <a:pt x="8676" y="139631"/>
                  </a:lnTo>
                  <a:lnTo>
                    <a:pt x="7689" y="141665"/>
                  </a:lnTo>
                  <a:lnTo>
                    <a:pt x="6078" y="143021"/>
                  </a:lnTo>
                  <a:lnTo>
                    <a:pt x="4052" y="143925"/>
                  </a:lnTo>
                  <a:lnTo>
                    <a:pt x="2701" y="145480"/>
                  </a:lnTo>
                  <a:lnTo>
                    <a:pt x="1800" y="147469"/>
                  </a:lnTo>
                  <a:lnTo>
                    <a:pt x="799" y="152219"/>
                  </a:lnTo>
                  <a:lnTo>
                    <a:pt x="355" y="157506"/>
                  </a:lnTo>
                  <a:lnTo>
                    <a:pt x="69" y="162769"/>
                  </a:lnTo>
                  <a:lnTo>
                    <a:pt x="0" y="171334"/>
                  </a:lnTo>
                  <a:lnTo>
                    <a:pt x="4550" y="175967"/>
                  </a:lnTo>
                  <a:lnTo>
                    <a:pt x="8218" y="179667"/>
                  </a:lnTo>
                  <a:lnTo>
                    <a:pt x="13495" y="179865"/>
                  </a:lnTo>
                  <a:lnTo>
                    <a:pt x="17568" y="179918"/>
                  </a:lnTo>
                  <a:lnTo>
                    <a:pt x="21237" y="179000"/>
                  </a:lnTo>
                  <a:lnTo>
                    <a:pt x="24635" y="177436"/>
                  </a:lnTo>
                  <a:lnTo>
                    <a:pt x="27853" y="175441"/>
                  </a:lnTo>
                  <a:lnTo>
                    <a:pt x="30951" y="174111"/>
                  </a:lnTo>
                  <a:lnTo>
                    <a:pt x="33969" y="173224"/>
                  </a:lnTo>
                  <a:lnTo>
                    <a:pt x="39861" y="172238"/>
                  </a:lnTo>
                  <a:lnTo>
                    <a:pt x="45656" y="171801"/>
                  </a:lnTo>
                  <a:lnTo>
                    <a:pt x="49487" y="170731"/>
                  </a:lnTo>
                  <a:lnTo>
                    <a:pt x="53946" y="169065"/>
                  </a:lnTo>
                  <a:lnTo>
                    <a:pt x="58824" y="167004"/>
                  </a:lnTo>
                  <a:lnTo>
                    <a:pt x="63028" y="165628"/>
                  </a:lnTo>
                  <a:lnTo>
                    <a:pt x="66783" y="164711"/>
                  </a:lnTo>
                  <a:lnTo>
                    <a:pt x="70239" y="164101"/>
                  </a:lnTo>
                  <a:lnTo>
                    <a:pt x="74448" y="162740"/>
                  </a:lnTo>
                  <a:lnTo>
                    <a:pt x="79159" y="160881"/>
                  </a:lnTo>
                  <a:lnTo>
                    <a:pt x="84205" y="158689"/>
                  </a:lnTo>
                  <a:lnTo>
                    <a:pt x="89474" y="157228"/>
                  </a:lnTo>
                  <a:lnTo>
                    <a:pt x="94891" y="156254"/>
                  </a:lnTo>
                  <a:lnTo>
                    <a:pt x="100408" y="155604"/>
                  </a:lnTo>
                  <a:lnTo>
                    <a:pt x="105991" y="154219"/>
                  </a:lnTo>
                  <a:lnTo>
                    <a:pt x="111618" y="152342"/>
                  </a:lnTo>
                  <a:lnTo>
                    <a:pt x="117274" y="150140"/>
                  </a:lnTo>
                  <a:lnTo>
                    <a:pt x="121997" y="148671"/>
                  </a:lnTo>
                  <a:lnTo>
                    <a:pt x="126099" y="147691"/>
                  </a:lnTo>
                  <a:lnTo>
                    <a:pt x="129785" y="147039"/>
                  </a:lnTo>
                  <a:lnTo>
                    <a:pt x="134148" y="145651"/>
                  </a:lnTo>
                  <a:lnTo>
                    <a:pt x="138962" y="143773"/>
                  </a:lnTo>
                  <a:lnTo>
                    <a:pt x="144076" y="141569"/>
                  </a:lnTo>
                  <a:lnTo>
                    <a:pt x="149390" y="140099"/>
                  </a:lnTo>
                  <a:lnTo>
                    <a:pt x="154838" y="139119"/>
                  </a:lnTo>
                  <a:lnTo>
                    <a:pt x="160375" y="138467"/>
                  </a:lnTo>
                  <a:lnTo>
                    <a:pt x="165019" y="138031"/>
                  </a:lnTo>
                  <a:lnTo>
                    <a:pt x="169067" y="137741"/>
                  </a:lnTo>
                  <a:lnTo>
                    <a:pt x="172719" y="137547"/>
                  </a:lnTo>
                  <a:lnTo>
                    <a:pt x="179316" y="137333"/>
                  </a:lnTo>
                  <a:lnTo>
                    <a:pt x="188594" y="13716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560"/>
            <p:cNvSpPr/>
            <p:nvPr/>
          </p:nvSpPr>
          <p:spPr>
            <a:xfrm>
              <a:off x="422909" y="6429375"/>
              <a:ext cx="180024" cy="68580"/>
            </a:xfrm>
            <a:custGeom>
              <a:avLst/>
              <a:gdLst/>
              <a:ahLst/>
              <a:cxnLst/>
              <a:rect l="0" t="0" r="0" b="0"/>
              <a:pathLst>
                <a:path w="180024" h="68580">
                  <a:moveTo>
                    <a:pt x="0" y="68579"/>
                  </a:moveTo>
                  <a:lnTo>
                    <a:pt x="0" y="55561"/>
                  </a:lnTo>
                  <a:lnTo>
                    <a:pt x="953" y="54186"/>
                  </a:lnTo>
                  <a:lnTo>
                    <a:pt x="2540" y="53268"/>
                  </a:lnTo>
                  <a:lnTo>
                    <a:pt x="4551" y="52658"/>
                  </a:lnTo>
                  <a:lnTo>
                    <a:pt x="6844" y="51297"/>
                  </a:lnTo>
                  <a:lnTo>
                    <a:pt x="9326" y="49438"/>
                  </a:lnTo>
                  <a:lnTo>
                    <a:pt x="11932" y="47246"/>
                  </a:lnTo>
                  <a:lnTo>
                    <a:pt x="14622" y="44832"/>
                  </a:lnTo>
                  <a:lnTo>
                    <a:pt x="20152" y="39610"/>
                  </a:lnTo>
                  <a:lnTo>
                    <a:pt x="22959" y="37837"/>
                  </a:lnTo>
                  <a:lnTo>
                    <a:pt x="25784" y="36655"/>
                  </a:lnTo>
                  <a:lnTo>
                    <a:pt x="28619" y="35866"/>
                  </a:lnTo>
                  <a:lnTo>
                    <a:pt x="32415" y="34388"/>
                  </a:lnTo>
                  <a:lnTo>
                    <a:pt x="36850" y="32451"/>
                  </a:lnTo>
                  <a:lnTo>
                    <a:pt x="41712" y="30206"/>
                  </a:lnTo>
                  <a:lnTo>
                    <a:pt x="46858" y="28709"/>
                  </a:lnTo>
                  <a:lnTo>
                    <a:pt x="52194" y="27712"/>
                  </a:lnTo>
                  <a:lnTo>
                    <a:pt x="57656" y="27047"/>
                  </a:lnTo>
                  <a:lnTo>
                    <a:pt x="62250" y="25651"/>
                  </a:lnTo>
                  <a:lnTo>
                    <a:pt x="66265" y="23769"/>
                  </a:lnTo>
                  <a:lnTo>
                    <a:pt x="69894" y="21561"/>
                  </a:lnTo>
                  <a:lnTo>
                    <a:pt x="73266" y="20089"/>
                  </a:lnTo>
                  <a:lnTo>
                    <a:pt x="76467" y="19107"/>
                  </a:lnTo>
                  <a:lnTo>
                    <a:pt x="79553" y="18453"/>
                  </a:lnTo>
                  <a:lnTo>
                    <a:pt x="83516" y="18017"/>
                  </a:lnTo>
                  <a:lnTo>
                    <a:pt x="88062" y="17726"/>
                  </a:lnTo>
                  <a:lnTo>
                    <a:pt x="92998" y="17532"/>
                  </a:lnTo>
                  <a:lnTo>
                    <a:pt x="98194" y="16450"/>
                  </a:lnTo>
                  <a:lnTo>
                    <a:pt x="103563" y="14777"/>
                  </a:lnTo>
                  <a:lnTo>
                    <a:pt x="109047" y="12709"/>
                  </a:lnTo>
                  <a:lnTo>
                    <a:pt x="114608" y="11330"/>
                  </a:lnTo>
                  <a:lnTo>
                    <a:pt x="120221" y="10411"/>
                  </a:lnTo>
                  <a:lnTo>
                    <a:pt x="125867" y="9798"/>
                  </a:lnTo>
                  <a:lnTo>
                    <a:pt x="131537" y="9389"/>
                  </a:lnTo>
                  <a:lnTo>
                    <a:pt x="137221" y="9117"/>
                  </a:lnTo>
                  <a:lnTo>
                    <a:pt x="148617" y="8814"/>
                  </a:lnTo>
                  <a:lnTo>
                    <a:pt x="172618" y="8604"/>
                  </a:lnTo>
                  <a:lnTo>
                    <a:pt x="175086" y="7641"/>
                  </a:lnTo>
                  <a:lnTo>
                    <a:pt x="176732" y="6046"/>
                  </a:lnTo>
                  <a:lnTo>
                    <a:pt x="18002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561"/>
            <p:cNvSpPr/>
            <p:nvPr/>
          </p:nvSpPr>
          <p:spPr>
            <a:xfrm>
              <a:off x="400826" y="6412229"/>
              <a:ext cx="133527" cy="17147"/>
            </a:xfrm>
            <a:custGeom>
              <a:avLst/>
              <a:gdLst/>
              <a:ahLst/>
              <a:cxnLst/>
              <a:rect l="0" t="0" r="0" b="0"/>
              <a:pathLst>
                <a:path w="133527" h="17147">
                  <a:moveTo>
                    <a:pt x="4938" y="17146"/>
                  </a:moveTo>
                  <a:lnTo>
                    <a:pt x="0" y="17146"/>
                  </a:lnTo>
                  <a:lnTo>
                    <a:pt x="29634" y="17146"/>
                  </a:lnTo>
                  <a:lnTo>
                    <a:pt x="33785" y="16193"/>
                  </a:lnTo>
                  <a:lnTo>
                    <a:pt x="37504" y="14606"/>
                  </a:lnTo>
                  <a:lnTo>
                    <a:pt x="40936" y="12595"/>
                  </a:lnTo>
                  <a:lnTo>
                    <a:pt x="45130" y="11254"/>
                  </a:lnTo>
                  <a:lnTo>
                    <a:pt x="49830" y="10360"/>
                  </a:lnTo>
                  <a:lnTo>
                    <a:pt x="54869" y="9765"/>
                  </a:lnTo>
                  <a:lnTo>
                    <a:pt x="59180" y="9367"/>
                  </a:lnTo>
                  <a:lnTo>
                    <a:pt x="63007" y="9103"/>
                  </a:lnTo>
                  <a:lnTo>
                    <a:pt x="66511" y="8926"/>
                  </a:lnTo>
                  <a:lnTo>
                    <a:pt x="70752" y="7856"/>
                  </a:lnTo>
                  <a:lnTo>
                    <a:pt x="75484" y="6190"/>
                  </a:lnTo>
                  <a:lnTo>
                    <a:pt x="80544" y="4127"/>
                  </a:lnTo>
                  <a:lnTo>
                    <a:pt x="84869" y="2752"/>
                  </a:lnTo>
                  <a:lnTo>
                    <a:pt x="88706" y="1834"/>
                  </a:lnTo>
                  <a:lnTo>
                    <a:pt x="92216" y="1223"/>
                  </a:lnTo>
                  <a:lnTo>
                    <a:pt x="95508" y="816"/>
                  </a:lnTo>
                  <a:lnTo>
                    <a:pt x="98656" y="544"/>
                  </a:lnTo>
                  <a:lnTo>
                    <a:pt x="101707" y="363"/>
                  </a:lnTo>
                  <a:lnTo>
                    <a:pt x="110177" y="162"/>
                  </a:lnTo>
                  <a:lnTo>
                    <a:pt x="133526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562"/>
            <p:cNvSpPr/>
            <p:nvPr/>
          </p:nvSpPr>
          <p:spPr>
            <a:xfrm>
              <a:off x="1058475" y="5109372"/>
              <a:ext cx="273120" cy="274158"/>
            </a:xfrm>
            <a:custGeom>
              <a:avLst/>
              <a:gdLst/>
              <a:ahLst/>
              <a:cxnLst/>
              <a:rect l="0" t="0" r="0" b="0"/>
              <a:pathLst>
                <a:path w="273120" h="274158">
                  <a:moveTo>
                    <a:pt x="15944" y="274157"/>
                  </a:moveTo>
                  <a:lnTo>
                    <a:pt x="0" y="274157"/>
                  </a:lnTo>
                  <a:lnTo>
                    <a:pt x="6286" y="274157"/>
                  </a:lnTo>
                  <a:lnTo>
                    <a:pt x="6648" y="273205"/>
                  </a:lnTo>
                  <a:lnTo>
                    <a:pt x="7277" y="266776"/>
                  </a:lnTo>
                  <a:lnTo>
                    <a:pt x="11895" y="261387"/>
                  </a:lnTo>
                  <a:lnTo>
                    <a:pt x="13245" y="258024"/>
                  </a:lnTo>
                  <a:lnTo>
                    <a:pt x="14144" y="253877"/>
                  </a:lnTo>
                  <a:lnTo>
                    <a:pt x="14745" y="249207"/>
                  </a:lnTo>
                  <a:lnTo>
                    <a:pt x="16097" y="244189"/>
                  </a:lnTo>
                  <a:lnTo>
                    <a:pt x="17951" y="238938"/>
                  </a:lnTo>
                  <a:lnTo>
                    <a:pt x="20140" y="233533"/>
                  </a:lnTo>
                  <a:lnTo>
                    <a:pt x="23504" y="227072"/>
                  </a:lnTo>
                  <a:lnTo>
                    <a:pt x="27652" y="219907"/>
                  </a:lnTo>
                  <a:lnTo>
                    <a:pt x="32322" y="212273"/>
                  </a:lnTo>
                  <a:lnTo>
                    <a:pt x="36388" y="204326"/>
                  </a:lnTo>
                  <a:lnTo>
                    <a:pt x="40051" y="196171"/>
                  </a:lnTo>
                  <a:lnTo>
                    <a:pt x="43445" y="187877"/>
                  </a:lnTo>
                  <a:lnTo>
                    <a:pt x="47613" y="180442"/>
                  </a:lnTo>
                  <a:lnTo>
                    <a:pt x="52297" y="173580"/>
                  </a:lnTo>
                  <a:lnTo>
                    <a:pt x="57325" y="167101"/>
                  </a:lnTo>
                  <a:lnTo>
                    <a:pt x="61629" y="158972"/>
                  </a:lnTo>
                  <a:lnTo>
                    <a:pt x="65451" y="149742"/>
                  </a:lnTo>
                  <a:lnTo>
                    <a:pt x="78428" y="112104"/>
                  </a:lnTo>
                  <a:lnTo>
                    <a:pt x="82365" y="103257"/>
                  </a:lnTo>
                  <a:lnTo>
                    <a:pt x="86895" y="94501"/>
                  </a:lnTo>
                  <a:lnTo>
                    <a:pt x="96056" y="78105"/>
                  </a:lnTo>
                  <a:lnTo>
                    <a:pt x="103302" y="64468"/>
                  </a:lnTo>
                  <a:lnTo>
                    <a:pt x="107520" y="58165"/>
                  </a:lnTo>
                  <a:lnTo>
                    <a:pt x="112237" y="52057"/>
                  </a:lnTo>
                  <a:lnTo>
                    <a:pt x="117287" y="46081"/>
                  </a:lnTo>
                  <a:lnTo>
                    <a:pt x="121606" y="40191"/>
                  </a:lnTo>
                  <a:lnTo>
                    <a:pt x="125438" y="34360"/>
                  </a:lnTo>
                  <a:lnTo>
                    <a:pt x="128945" y="28568"/>
                  </a:lnTo>
                  <a:lnTo>
                    <a:pt x="132236" y="23754"/>
                  </a:lnTo>
                  <a:lnTo>
                    <a:pt x="138432" y="15864"/>
                  </a:lnTo>
                  <a:lnTo>
                    <a:pt x="144361" y="9183"/>
                  </a:lnTo>
                  <a:lnTo>
                    <a:pt x="151377" y="1683"/>
                  </a:lnTo>
                  <a:lnTo>
                    <a:pt x="152906" y="1068"/>
                  </a:lnTo>
                  <a:lnTo>
                    <a:pt x="159607" y="202"/>
                  </a:lnTo>
                  <a:lnTo>
                    <a:pt x="164885" y="0"/>
                  </a:lnTo>
                  <a:lnTo>
                    <a:pt x="166673" y="898"/>
                  </a:lnTo>
                  <a:lnTo>
                    <a:pt x="167865" y="2450"/>
                  </a:lnTo>
                  <a:lnTo>
                    <a:pt x="168660" y="4436"/>
                  </a:lnTo>
                  <a:lnTo>
                    <a:pt x="174623" y="9184"/>
                  </a:lnTo>
                  <a:lnTo>
                    <a:pt x="178880" y="11783"/>
                  </a:lnTo>
                  <a:lnTo>
                    <a:pt x="181718" y="14469"/>
                  </a:lnTo>
                  <a:lnTo>
                    <a:pt x="183610" y="17212"/>
                  </a:lnTo>
                  <a:lnTo>
                    <a:pt x="186665" y="23752"/>
                  </a:lnTo>
                  <a:lnTo>
                    <a:pt x="191198" y="33009"/>
                  </a:lnTo>
                  <a:lnTo>
                    <a:pt x="193740" y="39097"/>
                  </a:lnTo>
                  <a:lnTo>
                    <a:pt x="196387" y="46012"/>
                  </a:lnTo>
                  <a:lnTo>
                    <a:pt x="201869" y="61317"/>
                  </a:lnTo>
                  <a:lnTo>
                    <a:pt x="207480" y="77645"/>
                  </a:lnTo>
                  <a:lnTo>
                    <a:pt x="210310" y="85047"/>
                  </a:lnTo>
                  <a:lnTo>
                    <a:pt x="213149" y="91886"/>
                  </a:lnTo>
                  <a:lnTo>
                    <a:pt x="215994" y="98351"/>
                  </a:lnTo>
                  <a:lnTo>
                    <a:pt x="218843" y="106471"/>
                  </a:lnTo>
                  <a:lnTo>
                    <a:pt x="221695" y="115694"/>
                  </a:lnTo>
                  <a:lnTo>
                    <a:pt x="224549" y="125653"/>
                  </a:lnTo>
                  <a:lnTo>
                    <a:pt x="226452" y="134197"/>
                  </a:lnTo>
                  <a:lnTo>
                    <a:pt x="227720" y="141798"/>
                  </a:lnTo>
                  <a:lnTo>
                    <a:pt x="228566" y="148770"/>
                  </a:lnTo>
                  <a:lnTo>
                    <a:pt x="230082" y="156276"/>
                  </a:lnTo>
                  <a:lnTo>
                    <a:pt x="232045" y="164137"/>
                  </a:lnTo>
                  <a:lnTo>
                    <a:pt x="234307" y="172236"/>
                  </a:lnTo>
                  <a:lnTo>
                    <a:pt x="236767" y="179540"/>
                  </a:lnTo>
                  <a:lnTo>
                    <a:pt x="239359" y="186314"/>
                  </a:lnTo>
                  <a:lnTo>
                    <a:pt x="242040" y="192735"/>
                  </a:lnTo>
                  <a:lnTo>
                    <a:pt x="243827" y="198921"/>
                  </a:lnTo>
                  <a:lnTo>
                    <a:pt x="245019" y="204950"/>
                  </a:lnTo>
                  <a:lnTo>
                    <a:pt x="245813" y="210874"/>
                  </a:lnTo>
                  <a:lnTo>
                    <a:pt x="247295" y="215776"/>
                  </a:lnTo>
                  <a:lnTo>
                    <a:pt x="251482" y="223763"/>
                  </a:lnTo>
                  <a:lnTo>
                    <a:pt x="252980" y="228179"/>
                  </a:lnTo>
                  <a:lnTo>
                    <a:pt x="253978" y="233027"/>
                  </a:lnTo>
                  <a:lnTo>
                    <a:pt x="254643" y="238165"/>
                  </a:lnTo>
                  <a:lnTo>
                    <a:pt x="256040" y="241590"/>
                  </a:lnTo>
                  <a:lnTo>
                    <a:pt x="257923" y="243873"/>
                  </a:lnTo>
                  <a:lnTo>
                    <a:pt x="265124" y="249627"/>
                  </a:lnTo>
                  <a:lnTo>
                    <a:pt x="273119" y="25701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563"/>
            <p:cNvSpPr/>
            <p:nvPr/>
          </p:nvSpPr>
          <p:spPr>
            <a:xfrm>
              <a:off x="1074419" y="5254942"/>
              <a:ext cx="214314" cy="42863"/>
            </a:xfrm>
            <a:custGeom>
              <a:avLst/>
              <a:gdLst/>
              <a:ahLst/>
              <a:cxnLst/>
              <a:rect l="0" t="0" r="0" b="0"/>
              <a:pathLst>
                <a:path w="214314" h="42863">
                  <a:moveTo>
                    <a:pt x="0" y="42862"/>
                  </a:moveTo>
                  <a:lnTo>
                    <a:pt x="0" y="35481"/>
                  </a:lnTo>
                  <a:lnTo>
                    <a:pt x="953" y="36037"/>
                  </a:lnTo>
                  <a:lnTo>
                    <a:pt x="2540" y="37360"/>
                  </a:lnTo>
                  <a:lnTo>
                    <a:pt x="4551" y="39194"/>
                  </a:lnTo>
                  <a:lnTo>
                    <a:pt x="7797" y="40417"/>
                  </a:lnTo>
                  <a:lnTo>
                    <a:pt x="11866" y="41232"/>
                  </a:lnTo>
                  <a:lnTo>
                    <a:pt x="16483" y="41775"/>
                  </a:lnTo>
                  <a:lnTo>
                    <a:pt x="20514" y="41186"/>
                  </a:lnTo>
                  <a:lnTo>
                    <a:pt x="24153" y="39839"/>
                  </a:lnTo>
                  <a:lnTo>
                    <a:pt x="27533" y="37990"/>
                  </a:lnTo>
                  <a:lnTo>
                    <a:pt x="31690" y="36757"/>
                  </a:lnTo>
                  <a:lnTo>
                    <a:pt x="36367" y="35935"/>
                  </a:lnTo>
                  <a:lnTo>
                    <a:pt x="41390" y="35386"/>
                  </a:lnTo>
                  <a:lnTo>
                    <a:pt x="46643" y="35021"/>
                  </a:lnTo>
                  <a:lnTo>
                    <a:pt x="52051" y="34777"/>
                  </a:lnTo>
                  <a:lnTo>
                    <a:pt x="57561" y="34615"/>
                  </a:lnTo>
                  <a:lnTo>
                    <a:pt x="63139" y="33554"/>
                  </a:lnTo>
                  <a:lnTo>
                    <a:pt x="68763" y="31894"/>
                  </a:lnTo>
                  <a:lnTo>
                    <a:pt x="74417" y="29835"/>
                  </a:lnTo>
                  <a:lnTo>
                    <a:pt x="81044" y="28463"/>
                  </a:lnTo>
                  <a:lnTo>
                    <a:pt x="88319" y="27548"/>
                  </a:lnTo>
                  <a:lnTo>
                    <a:pt x="96027" y="26938"/>
                  </a:lnTo>
                  <a:lnTo>
                    <a:pt x="104023" y="25579"/>
                  </a:lnTo>
                  <a:lnTo>
                    <a:pt x="112212" y="23720"/>
                  </a:lnTo>
                  <a:lnTo>
                    <a:pt x="120528" y="21529"/>
                  </a:lnTo>
                  <a:lnTo>
                    <a:pt x="128929" y="20067"/>
                  </a:lnTo>
                  <a:lnTo>
                    <a:pt x="137388" y="19093"/>
                  </a:lnTo>
                  <a:lnTo>
                    <a:pt x="145885" y="18444"/>
                  </a:lnTo>
                  <a:lnTo>
                    <a:pt x="154407" y="17059"/>
                  </a:lnTo>
                  <a:lnTo>
                    <a:pt x="162945" y="15182"/>
                  </a:lnTo>
                  <a:lnTo>
                    <a:pt x="171495" y="12979"/>
                  </a:lnTo>
                  <a:lnTo>
                    <a:pt x="178148" y="11510"/>
                  </a:lnTo>
                  <a:lnTo>
                    <a:pt x="183535" y="10531"/>
                  </a:lnTo>
                  <a:lnTo>
                    <a:pt x="188080" y="9878"/>
                  </a:lnTo>
                  <a:lnTo>
                    <a:pt x="193014" y="8490"/>
                  </a:lnTo>
                  <a:lnTo>
                    <a:pt x="198209" y="6613"/>
                  </a:lnTo>
                  <a:lnTo>
                    <a:pt x="21431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564"/>
            <p:cNvSpPr/>
            <p:nvPr/>
          </p:nvSpPr>
          <p:spPr>
            <a:xfrm>
              <a:off x="1091564" y="5597842"/>
              <a:ext cx="42864" cy="171451"/>
            </a:xfrm>
            <a:custGeom>
              <a:avLst/>
              <a:gdLst/>
              <a:ahLst/>
              <a:cxnLst/>
              <a:rect l="0" t="0" r="0" b="0"/>
              <a:pathLst>
                <a:path w="42864" h="171451">
                  <a:moveTo>
                    <a:pt x="0" y="0"/>
                  </a:moveTo>
                  <a:lnTo>
                    <a:pt x="4551" y="4551"/>
                  </a:lnTo>
                  <a:lnTo>
                    <a:pt x="5892" y="7797"/>
                  </a:lnTo>
                  <a:lnTo>
                    <a:pt x="6786" y="11865"/>
                  </a:lnTo>
                  <a:lnTo>
                    <a:pt x="7381" y="16483"/>
                  </a:lnTo>
                  <a:lnTo>
                    <a:pt x="7779" y="20514"/>
                  </a:lnTo>
                  <a:lnTo>
                    <a:pt x="8043" y="24153"/>
                  </a:lnTo>
                  <a:lnTo>
                    <a:pt x="8220" y="27532"/>
                  </a:lnTo>
                  <a:lnTo>
                    <a:pt x="9290" y="31690"/>
                  </a:lnTo>
                  <a:lnTo>
                    <a:pt x="10956" y="36367"/>
                  </a:lnTo>
                  <a:lnTo>
                    <a:pt x="13019" y="41390"/>
                  </a:lnTo>
                  <a:lnTo>
                    <a:pt x="15347" y="46643"/>
                  </a:lnTo>
                  <a:lnTo>
                    <a:pt x="20474" y="57560"/>
                  </a:lnTo>
                  <a:lnTo>
                    <a:pt x="23174" y="64091"/>
                  </a:lnTo>
                  <a:lnTo>
                    <a:pt x="25927" y="71303"/>
                  </a:lnTo>
                  <a:lnTo>
                    <a:pt x="28715" y="78968"/>
                  </a:lnTo>
                  <a:lnTo>
                    <a:pt x="30573" y="85983"/>
                  </a:lnTo>
                  <a:lnTo>
                    <a:pt x="31812" y="92564"/>
                  </a:lnTo>
                  <a:lnTo>
                    <a:pt x="32638" y="98857"/>
                  </a:lnTo>
                  <a:lnTo>
                    <a:pt x="34142" y="105909"/>
                  </a:lnTo>
                  <a:lnTo>
                    <a:pt x="36096" y="113469"/>
                  </a:lnTo>
                  <a:lnTo>
                    <a:pt x="38352" y="121366"/>
                  </a:lnTo>
                  <a:lnTo>
                    <a:pt x="39855" y="127583"/>
                  </a:lnTo>
                  <a:lnTo>
                    <a:pt x="40858" y="132681"/>
                  </a:lnTo>
                  <a:lnTo>
                    <a:pt x="41526" y="137031"/>
                  </a:lnTo>
                  <a:lnTo>
                    <a:pt x="41972" y="141837"/>
                  </a:lnTo>
                  <a:lnTo>
                    <a:pt x="42269" y="146946"/>
                  </a:lnTo>
                  <a:lnTo>
                    <a:pt x="42599" y="156749"/>
                  </a:lnTo>
                  <a:lnTo>
                    <a:pt x="42863" y="17145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565"/>
            <p:cNvSpPr/>
            <p:nvPr/>
          </p:nvSpPr>
          <p:spPr>
            <a:xfrm>
              <a:off x="1014412" y="5572178"/>
              <a:ext cx="315582" cy="274268"/>
            </a:xfrm>
            <a:custGeom>
              <a:avLst/>
              <a:gdLst/>
              <a:ahLst/>
              <a:cxnLst/>
              <a:rect l="0" t="0" r="0" b="0"/>
              <a:pathLst>
                <a:path w="315582" h="274268">
                  <a:moveTo>
                    <a:pt x="0" y="85672"/>
                  </a:moveTo>
                  <a:lnTo>
                    <a:pt x="0" y="77452"/>
                  </a:lnTo>
                  <a:lnTo>
                    <a:pt x="6844" y="69372"/>
                  </a:lnTo>
                  <a:lnTo>
                    <a:pt x="9325" y="65280"/>
                  </a:lnTo>
                  <a:lnTo>
                    <a:pt x="11932" y="60648"/>
                  </a:lnTo>
                  <a:lnTo>
                    <a:pt x="17368" y="52960"/>
                  </a:lnTo>
                  <a:lnTo>
                    <a:pt x="20151" y="49576"/>
                  </a:lnTo>
                  <a:lnTo>
                    <a:pt x="28323" y="43277"/>
                  </a:lnTo>
                  <a:lnTo>
                    <a:pt x="37353" y="37302"/>
                  </a:lnTo>
                  <a:lnTo>
                    <a:pt x="44541" y="31471"/>
                  </a:lnTo>
                  <a:lnTo>
                    <a:pt x="53451" y="23165"/>
                  </a:lnTo>
                  <a:lnTo>
                    <a:pt x="58494" y="18283"/>
                  </a:lnTo>
                  <a:lnTo>
                    <a:pt x="63761" y="14076"/>
                  </a:lnTo>
                  <a:lnTo>
                    <a:pt x="69177" y="10319"/>
                  </a:lnTo>
                  <a:lnTo>
                    <a:pt x="74693" y="6861"/>
                  </a:lnTo>
                  <a:lnTo>
                    <a:pt x="80275" y="4556"/>
                  </a:lnTo>
                  <a:lnTo>
                    <a:pt x="85902" y="3020"/>
                  </a:lnTo>
                  <a:lnTo>
                    <a:pt x="91558" y="1996"/>
                  </a:lnTo>
                  <a:lnTo>
                    <a:pt x="98186" y="1313"/>
                  </a:lnTo>
                  <a:lnTo>
                    <a:pt x="105462" y="858"/>
                  </a:lnTo>
                  <a:lnTo>
                    <a:pt x="124276" y="217"/>
                  </a:lnTo>
                  <a:lnTo>
                    <a:pt x="138422" y="27"/>
                  </a:lnTo>
                  <a:lnTo>
                    <a:pt x="143717" y="0"/>
                  </a:lnTo>
                  <a:lnTo>
                    <a:pt x="149151" y="1887"/>
                  </a:lnTo>
                  <a:lnTo>
                    <a:pt x="154679" y="5050"/>
                  </a:lnTo>
                  <a:lnTo>
                    <a:pt x="160269" y="9064"/>
                  </a:lnTo>
                  <a:lnTo>
                    <a:pt x="169021" y="16064"/>
                  </a:lnTo>
                  <a:lnTo>
                    <a:pt x="172688" y="19264"/>
                  </a:lnTo>
                  <a:lnTo>
                    <a:pt x="175133" y="23302"/>
                  </a:lnTo>
                  <a:lnTo>
                    <a:pt x="176763" y="27900"/>
                  </a:lnTo>
                  <a:lnTo>
                    <a:pt x="177849" y="32869"/>
                  </a:lnTo>
                  <a:lnTo>
                    <a:pt x="178574" y="38088"/>
                  </a:lnTo>
                  <a:lnTo>
                    <a:pt x="179057" y="43471"/>
                  </a:lnTo>
                  <a:lnTo>
                    <a:pt x="179379" y="48966"/>
                  </a:lnTo>
                  <a:lnTo>
                    <a:pt x="178641" y="54533"/>
                  </a:lnTo>
                  <a:lnTo>
                    <a:pt x="177196" y="60150"/>
                  </a:lnTo>
                  <a:lnTo>
                    <a:pt x="175281" y="65800"/>
                  </a:lnTo>
                  <a:lnTo>
                    <a:pt x="174004" y="72424"/>
                  </a:lnTo>
                  <a:lnTo>
                    <a:pt x="173153" y="79697"/>
                  </a:lnTo>
                  <a:lnTo>
                    <a:pt x="172585" y="87404"/>
                  </a:lnTo>
                  <a:lnTo>
                    <a:pt x="171254" y="93494"/>
                  </a:lnTo>
                  <a:lnTo>
                    <a:pt x="169414" y="98506"/>
                  </a:lnTo>
                  <a:lnTo>
                    <a:pt x="159618" y="117946"/>
                  </a:lnTo>
                  <a:lnTo>
                    <a:pt x="154126" y="126369"/>
                  </a:lnTo>
                  <a:lnTo>
                    <a:pt x="151328" y="129948"/>
                  </a:lnTo>
                  <a:lnTo>
                    <a:pt x="148511" y="132334"/>
                  </a:lnTo>
                  <a:lnTo>
                    <a:pt x="145680" y="133925"/>
                  </a:lnTo>
                  <a:lnTo>
                    <a:pt x="139994" y="135692"/>
                  </a:lnTo>
                  <a:lnTo>
                    <a:pt x="130278" y="136920"/>
                  </a:lnTo>
                  <a:lnTo>
                    <a:pt x="124185" y="137090"/>
                  </a:lnTo>
                  <a:lnTo>
                    <a:pt x="122795" y="136143"/>
                  </a:lnTo>
                  <a:lnTo>
                    <a:pt x="121868" y="134560"/>
                  </a:lnTo>
                  <a:lnTo>
                    <a:pt x="120839" y="130260"/>
                  </a:lnTo>
                  <a:lnTo>
                    <a:pt x="120381" y="125173"/>
                  </a:lnTo>
                  <a:lnTo>
                    <a:pt x="121211" y="122484"/>
                  </a:lnTo>
                  <a:lnTo>
                    <a:pt x="125979" y="114147"/>
                  </a:lnTo>
                  <a:lnTo>
                    <a:pt x="127428" y="108488"/>
                  </a:lnTo>
                  <a:lnTo>
                    <a:pt x="133152" y="100257"/>
                  </a:lnTo>
                  <a:lnTo>
                    <a:pt x="137345" y="95395"/>
                  </a:lnTo>
                  <a:lnTo>
                    <a:pt x="147085" y="87453"/>
                  </a:lnTo>
                  <a:lnTo>
                    <a:pt x="156811" y="80749"/>
                  </a:lnTo>
                  <a:lnTo>
                    <a:pt x="164309" y="74593"/>
                  </a:lnTo>
                  <a:lnTo>
                    <a:pt x="169547" y="71619"/>
                  </a:lnTo>
                  <a:lnTo>
                    <a:pt x="175896" y="68683"/>
                  </a:lnTo>
                  <a:lnTo>
                    <a:pt x="182987" y="65773"/>
                  </a:lnTo>
                  <a:lnTo>
                    <a:pt x="189619" y="63834"/>
                  </a:lnTo>
                  <a:lnTo>
                    <a:pt x="195945" y="62540"/>
                  </a:lnTo>
                  <a:lnTo>
                    <a:pt x="202067" y="61678"/>
                  </a:lnTo>
                  <a:lnTo>
                    <a:pt x="208054" y="60151"/>
                  </a:lnTo>
                  <a:lnTo>
                    <a:pt x="213950" y="58181"/>
                  </a:lnTo>
                  <a:lnTo>
                    <a:pt x="219786" y="55914"/>
                  </a:lnTo>
                  <a:lnTo>
                    <a:pt x="225581" y="54403"/>
                  </a:lnTo>
                  <a:lnTo>
                    <a:pt x="231350" y="53396"/>
                  </a:lnTo>
                  <a:lnTo>
                    <a:pt x="237101" y="52725"/>
                  </a:lnTo>
                  <a:lnTo>
                    <a:pt x="241887" y="53230"/>
                  </a:lnTo>
                  <a:lnTo>
                    <a:pt x="246031" y="54518"/>
                  </a:lnTo>
                  <a:lnTo>
                    <a:pt x="280386" y="71568"/>
                  </a:lnTo>
                  <a:lnTo>
                    <a:pt x="289081" y="77181"/>
                  </a:lnTo>
                  <a:lnTo>
                    <a:pt x="292733" y="80011"/>
                  </a:lnTo>
                  <a:lnTo>
                    <a:pt x="295168" y="82850"/>
                  </a:lnTo>
                  <a:lnTo>
                    <a:pt x="296791" y="85696"/>
                  </a:lnTo>
                  <a:lnTo>
                    <a:pt x="299547" y="92350"/>
                  </a:lnTo>
                  <a:lnTo>
                    <a:pt x="303947" y="101657"/>
                  </a:lnTo>
                  <a:lnTo>
                    <a:pt x="309077" y="109604"/>
                  </a:lnTo>
                  <a:lnTo>
                    <a:pt x="311779" y="113057"/>
                  </a:lnTo>
                  <a:lnTo>
                    <a:pt x="313580" y="117263"/>
                  </a:lnTo>
                  <a:lnTo>
                    <a:pt x="314781" y="121973"/>
                  </a:lnTo>
                  <a:lnTo>
                    <a:pt x="315581" y="127017"/>
                  </a:lnTo>
                  <a:lnTo>
                    <a:pt x="315163" y="132286"/>
                  </a:lnTo>
                  <a:lnTo>
                    <a:pt x="313931" y="137702"/>
                  </a:lnTo>
                  <a:lnTo>
                    <a:pt x="312157" y="143219"/>
                  </a:lnTo>
                  <a:lnTo>
                    <a:pt x="310022" y="148801"/>
                  </a:lnTo>
                  <a:lnTo>
                    <a:pt x="307647" y="154429"/>
                  </a:lnTo>
                  <a:lnTo>
                    <a:pt x="305110" y="160084"/>
                  </a:lnTo>
                  <a:lnTo>
                    <a:pt x="303419" y="165760"/>
                  </a:lnTo>
                  <a:lnTo>
                    <a:pt x="302292" y="171449"/>
                  </a:lnTo>
                  <a:lnTo>
                    <a:pt x="301540" y="177147"/>
                  </a:lnTo>
                  <a:lnTo>
                    <a:pt x="299134" y="182850"/>
                  </a:lnTo>
                  <a:lnTo>
                    <a:pt x="295625" y="188557"/>
                  </a:lnTo>
                  <a:lnTo>
                    <a:pt x="291381" y="194267"/>
                  </a:lnTo>
                  <a:lnTo>
                    <a:pt x="287599" y="199026"/>
                  </a:lnTo>
                  <a:lnTo>
                    <a:pt x="280857" y="206854"/>
                  </a:lnTo>
                  <a:lnTo>
                    <a:pt x="272145" y="216048"/>
                  </a:lnTo>
                  <a:lnTo>
                    <a:pt x="267155" y="221167"/>
                  </a:lnTo>
                  <a:lnTo>
                    <a:pt x="261923" y="225532"/>
                  </a:lnTo>
                  <a:lnTo>
                    <a:pt x="256531" y="229395"/>
                  </a:lnTo>
                  <a:lnTo>
                    <a:pt x="251030" y="232921"/>
                  </a:lnTo>
                  <a:lnTo>
                    <a:pt x="245458" y="236225"/>
                  </a:lnTo>
                  <a:lnTo>
                    <a:pt x="239839" y="239381"/>
                  </a:lnTo>
                  <a:lnTo>
                    <a:pt x="234188" y="242438"/>
                  </a:lnTo>
                  <a:lnTo>
                    <a:pt x="225368" y="248373"/>
                  </a:lnTo>
                  <a:lnTo>
                    <a:pt x="217321" y="254186"/>
                  </a:lnTo>
                  <a:lnTo>
                    <a:pt x="212508" y="257069"/>
                  </a:lnTo>
                  <a:lnTo>
                    <a:pt x="207395" y="259945"/>
                  </a:lnTo>
                  <a:lnTo>
                    <a:pt x="202081" y="261861"/>
                  </a:lnTo>
                  <a:lnTo>
                    <a:pt x="196633" y="263139"/>
                  </a:lnTo>
                  <a:lnTo>
                    <a:pt x="191096" y="263990"/>
                  </a:lnTo>
                  <a:lnTo>
                    <a:pt x="182404" y="267477"/>
                  </a:lnTo>
                  <a:lnTo>
                    <a:pt x="175366" y="271249"/>
                  </a:lnTo>
                  <a:lnTo>
                    <a:pt x="169063" y="272926"/>
                  </a:lnTo>
                  <a:lnTo>
                    <a:pt x="160159" y="273869"/>
                  </a:lnTo>
                  <a:lnTo>
                    <a:pt x="154305" y="27426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566"/>
            <p:cNvSpPr/>
            <p:nvPr/>
          </p:nvSpPr>
          <p:spPr>
            <a:xfrm>
              <a:off x="992664" y="5957887"/>
              <a:ext cx="236061" cy="145594"/>
            </a:xfrm>
            <a:custGeom>
              <a:avLst/>
              <a:gdLst/>
              <a:ahLst/>
              <a:cxnLst/>
              <a:rect l="0" t="0" r="0" b="0"/>
              <a:pathLst>
                <a:path w="236061" h="145594">
                  <a:moveTo>
                    <a:pt x="176053" y="0"/>
                  </a:moveTo>
                  <a:lnTo>
                    <a:pt x="125668" y="0"/>
                  </a:lnTo>
                  <a:lnTo>
                    <a:pt x="121508" y="953"/>
                  </a:lnTo>
                  <a:lnTo>
                    <a:pt x="111102" y="5892"/>
                  </a:lnTo>
                  <a:lnTo>
                    <a:pt x="104959" y="7381"/>
                  </a:lnTo>
                  <a:lnTo>
                    <a:pt x="99053" y="10583"/>
                  </a:lnTo>
                  <a:lnTo>
                    <a:pt x="96145" y="12771"/>
                  </a:lnTo>
                  <a:lnTo>
                    <a:pt x="90373" y="15201"/>
                  </a:lnTo>
                  <a:lnTo>
                    <a:pt x="83680" y="17233"/>
                  </a:lnTo>
                  <a:lnTo>
                    <a:pt x="79229" y="19109"/>
                  </a:lnTo>
                  <a:lnTo>
                    <a:pt x="74356" y="21312"/>
                  </a:lnTo>
                  <a:lnTo>
                    <a:pt x="70155" y="23733"/>
                  </a:lnTo>
                  <a:lnTo>
                    <a:pt x="66402" y="26300"/>
                  </a:lnTo>
                  <a:lnTo>
                    <a:pt x="62947" y="28963"/>
                  </a:lnTo>
                  <a:lnTo>
                    <a:pt x="58739" y="31691"/>
                  </a:lnTo>
                  <a:lnTo>
                    <a:pt x="54029" y="34463"/>
                  </a:lnTo>
                  <a:lnTo>
                    <a:pt x="48983" y="37262"/>
                  </a:lnTo>
                  <a:lnTo>
                    <a:pt x="44667" y="39129"/>
                  </a:lnTo>
                  <a:lnTo>
                    <a:pt x="37332" y="41203"/>
                  </a:lnTo>
                  <a:lnTo>
                    <a:pt x="30897" y="44665"/>
                  </a:lnTo>
                  <a:lnTo>
                    <a:pt x="27847" y="46922"/>
                  </a:lnTo>
                  <a:lnTo>
                    <a:pt x="24861" y="49379"/>
                  </a:lnTo>
                  <a:lnTo>
                    <a:pt x="21919" y="51969"/>
                  </a:lnTo>
                  <a:lnTo>
                    <a:pt x="19004" y="54649"/>
                  </a:lnTo>
                  <a:lnTo>
                    <a:pt x="13226" y="60166"/>
                  </a:lnTo>
                  <a:lnTo>
                    <a:pt x="10352" y="62971"/>
                  </a:lnTo>
                  <a:lnTo>
                    <a:pt x="8435" y="65793"/>
                  </a:lnTo>
                  <a:lnTo>
                    <a:pt x="7158" y="68627"/>
                  </a:lnTo>
                  <a:lnTo>
                    <a:pt x="6306" y="71469"/>
                  </a:lnTo>
                  <a:lnTo>
                    <a:pt x="4786" y="75269"/>
                  </a:lnTo>
                  <a:lnTo>
                    <a:pt x="2820" y="79706"/>
                  </a:lnTo>
                  <a:lnTo>
                    <a:pt x="557" y="84570"/>
                  </a:lnTo>
                  <a:lnTo>
                    <a:pt x="0" y="88765"/>
                  </a:lnTo>
                  <a:lnTo>
                    <a:pt x="582" y="92515"/>
                  </a:lnTo>
                  <a:lnTo>
                    <a:pt x="1922" y="95966"/>
                  </a:lnTo>
                  <a:lnTo>
                    <a:pt x="2816" y="99220"/>
                  </a:lnTo>
                  <a:lnTo>
                    <a:pt x="3412" y="102342"/>
                  </a:lnTo>
                  <a:lnTo>
                    <a:pt x="3809" y="105375"/>
                  </a:lnTo>
                  <a:lnTo>
                    <a:pt x="5026" y="108350"/>
                  </a:lnTo>
                  <a:lnTo>
                    <a:pt x="6790" y="111286"/>
                  </a:lnTo>
                  <a:lnTo>
                    <a:pt x="8918" y="114196"/>
                  </a:lnTo>
                  <a:lnTo>
                    <a:pt x="10337" y="117088"/>
                  </a:lnTo>
                  <a:lnTo>
                    <a:pt x="11283" y="119969"/>
                  </a:lnTo>
                  <a:lnTo>
                    <a:pt x="11914" y="122842"/>
                  </a:lnTo>
                  <a:lnTo>
                    <a:pt x="13287" y="124757"/>
                  </a:lnTo>
                  <a:lnTo>
                    <a:pt x="15155" y="126034"/>
                  </a:lnTo>
                  <a:lnTo>
                    <a:pt x="17353" y="126885"/>
                  </a:lnTo>
                  <a:lnTo>
                    <a:pt x="22334" y="130371"/>
                  </a:lnTo>
                  <a:lnTo>
                    <a:pt x="24996" y="132634"/>
                  </a:lnTo>
                  <a:lnTo>
                    <a:pt x="27724" y="135095"/>
                  </a:lnTo>
                  <a:lnTo>
                    <a:pt x="33294" y="140370"/>
                  </a:lnTo>
                  <a:lnTo>
                    <a:pt x="37065" y="142158"/>
                  </a:lnTo>
                  <a:lnTo>
                    <a:pt x="41484" y="143349"/>
                  </a:lnTo>
                  <a:lnTo>
                    <a:pt x="46336" y="144144"/>
                  </a:lnTo>
                  <a:lnTo>
                    <a:pt x="50522" y="144673"/>
                  </a:lnTo>
                  <a:lnTo>
                    <a:pt x="57714" y="145262"/>
                  </a:lnTo>
                  <a:lnTo>
                    <a:pt x="61918" y="145419"/>
                  </a:lnTo>
                  <a:lnTo>
                    <a:pt x="71669" y="145593"/>
                  </a:lnTo>
                  <a:lnTo>
                    <a:pt x="76936" y="144687"/>
                  </a:lnTo>
                  <a:lnTo>
                    <a:pt x="82353" y="143131"/>
                  </a:lnTo>
                  <a:lnTo>
                    <a:pt x="87868" y="141140"/>
                  </a:lnTo>
                  <a:lnTo>
                    <a:pt x="93451" y="139814"/>
                  </a:lnTo>
                  <a:lnTo>
                    <a:pt x="99077" y="138929"/>
                  </a:lnTo>
                  <a:lnTo>
                    <a:pt x="104733" y="138340"/>
                  </a:lnTo>
                  <a:lnTo>
                    <a:pt x="110409" y="136994"/>
                  </a:lnTo>
                  <a:lnTo>
                    <a:pt x="116098" y="135144"/>
                  </a:lnTo>
                  <a:lnTo>
                    <a:pt x="121795" y="132959"/>
                  </a:lnTo>
                  <a:lnTo>
                    <a:pt x="127499" y="129597"/>
                  </a:lnTo>
                  <a:lnTo>
                    <a:pt x="133206" y="125450"/>
                  </a:lnTo>
                  <a:lnTo>
                    <a:pt x="138916" y="120781"/>
                  </a:lnTo>
                  <a:lnTo>
                    <a:pt x="144627" y="116716"/>
                  </a:lnTo>
                  <a:lnTo>
                    <a:pt x="150340" y="113053"/>
                  </a:lnTo>
                  <a:lnTo>
                    <a:pt x="156053" y="109659"/>
                  </a:lnTo>
                  <a:lnTo>
                    <a:pt x="160815" y="106444"/>
                  </a:lnTo>
                  <a:lnTo>
                    <a:pt x="164942" y="103347"/>
                  </a:lnTo>
                  <a:lnTo>
                    <a:pt x="168646" y="100331"/>
                  </a:lnTo>
                  <a:lnTo>
                    <a:pt x="173020" y="97367"/>
                  </a:lnTo>
                  <a:lnTo>
                    <a:pt x="177841" y="94439"/>
                  </a:lnTo>
                  <a:lnTo>
                    <a:pt x="182960" y="91534"/>
                  </a:lnTo>
                  <a:lnTo>
                    <a:pt x="193728" y="85767"/>
                  </a:lnTo>
                  <a:lnTo>
                    <a:pt x="199266" y="82895"/>
                  </a:lnTo>
                  <a:lnTo>
                    <a:pt x="203911" y="80029"/>
                  </a:lnTo>
                  <a:lnTo>
                    <a:pt x="207960" y="77165"/>
                  </a:lnTo>
                  <a:lnTo>
                    <a:pt x="211612" y="74304"/>
                  </a:lnTo>
                  <a:lnTo>
                    <a:pt x="215951" y="72396"/>
                  </a:lnTo>
                  <a:lnTo>
                    <a:pt x="220749" y="71124"/>
                  </a:lnTo>
                  <a:lnTo>
                    <a:pt x="236060" y="6858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567"/>
            <p:cNvSpPr/>
            <p:nvPr/>
          </p:nvSpPr>
          <p:spPr>
            <a:xfrm>
              <a:off x="962977" y="6227268"/>
              <a:ext cx="171451" cy="133161"/>
            </a:xfrm>
            <a:custGeom>
              <a:avLst/>
              <a:gdLst/>
              <a:ahLst/>
              <a:cxnLst/>
              <a:rect l="0" t="0" r="0" b="0"/>
              <a:pathLst>
                <a:path w="171451" h="133161">
                  <a:moveTo>
                    <a:pt x="8572" y="4939"/>
                  </a:moveTo>
                  <a:lnTo>
                    <a:pt x="4022" y="4939"/>
                  </a:lnTo>
                  <a:lnTo>
                    <a:pt x="2681" y="3987"/>
                  </a:lnTo>
                  <a:lnTo>
                    <a:pt x="1787" y="2399"/>
                  </a:lnTo>
                  <a:lnTo>
                    <a:pt x="1192" y="389"/>
                  </a:lnTo>
                  <a:lnTo>
                    <a:pt x="794" y="0"/>
                  </a:lnTo>
                  <a:lnTo>
                    <a:pt x="530" y="694"/>
                  </a:lnTo>
                  <a:lnTo>
                    <a:pt x="31" y="4691"/>
                  </a:lnTo>
                  <a:lnTo>
                    <a:pt x="0" y="123227"/>
                  </a:lnTo>
                  <a:lnTo>
                    <a:pt x="952" y="123802"/>
                  </a:lnTo>
                  <a:lnTo>
                    <a:pt x="4551" y="124442"/>
                  </a:lnTo>
                  <a:lnTo>
                    <a:pt x="9325" y="127267"/>
                  </a:lnTo>
                  <a:lnTo>
                    <a:pt x="11932" y="129353"/>
                  </a:lnTo>
                  <a:lnTo>
                    <a:pt x="14622" y="130745"/>
                  </a:lnTo>
                  <a:lnTo>
                    <a:pt x="17368" y="131672"/>
                  </a:lnTo>
                  <a:lnTo>
                    <a:pt x="20151" y="132290"/>
                  </a:lnTo>
                  <a:lnTo>
                    <a:pt x="22959" y="132703"/>
                  </a:lnTo>
                  <a:lnTo>
                    <a:pt x="25783" y="132977"/>
                  </a:lnTo>
                  <a:lnTo>
                    <a:pt x="28619" y="133160"/>
                  </a:lnTo>
                  <a:lnTo>
                    <a:pt x="31462" y="132330"/>
                  </a:lnTo>
                  <a:lnTo>
                    <a:pt x="34309" y="130824"/>
                  </a:lnTo>
                  <a:lnTo>
                    <a:pt x="37160" y="128867"/>
                  </a:lnTo>
                  <a:lnTo>
                    <a:pt x="40014" y="127563"/>
                  </a:lnTo>
                  <a:lnTo>
                    <a:pt x="42868" y="126693"/>
                  </a:lnTo>
                  <a:lnTo>
                    <a:pt x="45724" y="126113"/>
                  </a:lnTo>
                  <a:lnTo>
                    <a:pt x="49532" y="124775"/>
                  </a:lnTo>
                  <a:lnTo>
                    <a:pt x="53977" y="122930"/>
                  </a:lnTo>
                  <a:lnTo>
                    <a:pt x="58844" y="120747"/>
                  </a:lnTo>
                  <a:lnTo>
                    <a:pt x="63995" y="119292"/>
                  </a:lnTo>
                  <a:lnTo>
                    <a:pt x="69333" y="118322"/>
                  </a:lnTo>
                  <a:lnTo>
                    <a:pt x="74797" y="117675"/>
                  </a:lnTo>
                  <a:lnTo>
                    <a:pt x="79392" y="116292"/>
                  </a:lnTo>
                  <a:lnTo>
                    <a:pt x="83408" y="114417"/>
                  </a:lnTo>
                  <a:lnTo>
                    <a:pt x="87038" y="112214"/>
                  </a:lnTo>
                  <a:lnTo>
                    <a:pt x="91363" y="109793"/>
                  </a:lnTo>
                  <a:lnTo>
                    <a:pt x="101248" y="104564"/>
                  </a:lnTo>
                  <a:lnTo>
                    <a:pt x="151479" y="79224"/>
                  </a:lnTo>
                  <a:lnTo>
                    <a:pt x="156231" y="76370"/>
                  </a:lnTo>
                  <a:lnTo>
                    <a:pt x="160352" y="73515"/>
                  </a:lnTo>
                  <a:lnTo>
                    <a:pt x="171450" y="6494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568"/>
            <p:cNvSpPr/>
            <p:nvPr/>
          </p:nvSpPr>
          <p:spPr>
            <a:xfrm>
              <a:off x="971549" y="6232207"/>
              <a:ext cx="180024" cy="85726"/>
            </a:xfrm>
            <a:custGeom>
              <a:avLst/>
              <a:gdLst/>
              <a:ahLst/>
              <a:cxnLst/>
              <a:rect l="0" t="0" r="0" b="0"/>
              <a:pathLst>
                <a:path w="180024" h="85726">
                  <a:moveTo>
                    <a:pt x="0" y="85725"/>
                  </a:moveTo>
                  <a:lnTo>
                    <a:pt x="0" y="72706"/>
                  </a:lnTo>
                  <a:lnTo>
                    <a:pt x="1905" y="71331"/>
                  </a:lnTo>
                  <a:lnTo>
                    <a:pt x="5080" y="70414"/>
                  </a:lnTo>
                  <a:lnTo>
                    <a:pt x="9102" y="69803"/>
                  </a:lnTo>
                  <a:lnTo>
                    <a:pt x="12736" y="68442"/>
                  </a:lnTo>
                  <a:lnTo>
                    <a:pt x="16111" y="66584"/>
                  </a:lnTo>
                  <a:lnTo>
                    <a:pt x="19313" y="64392"/>
                  </a:lnTo>
                  <a:lnTo>
                    <a:pt x="22401" y="61978"/>
                  </a:lnTo>
                  <a:lnTo>
                    <a:pt x="25411" y="59416"/>
                  </a:lnTo>
                  <a:lnTo>
                    <a:pt x="28371" y="56756"/>
                  </a:lnTo>
                  <a:lnTo>
                    <a:pt x="32249" y="54982"/>
                  </a:lnTo>
                  <a:lnTo>
                    <a:pt x="36740" y="53800"/>
                  </a:lnTo>
                  <a:lnTo>
                    <a:pt x="41638" y="53012"/>
                  </a:lnTo>
                  <a:lnTo>
                    <a:pt x="46809" y="51534"/>
                  </a:lnTo>
                  <a:lnTo>
                    <a:pt x="52161" y="49596"/>
                  </a:lnTo>
                  <a:lnTo>
                    <a:pt x="57634" y="47351"/>
                  </a:lnTo>
                  <a:lnTo>
                    <a:pt x="63188" y="44903"/>
                  </a:lnTo>
                  <a:lnTo>
                    <a:pt x="74439" y="39641"/>
                  </a:lnTo>
                  <a:lnTo>
                    <a:pt x="91483" y="31325"/>
                  </a:lnTo>
                  <a:lnTo>
                    <a:pt x="98136" y="28503"/>
                  </a:lnTo>
                  <a:lnTo>
                    <a:pt x="105429" y="25670"/>
                  </a:lnTo>
                  <a:lnTo>
                    <a:pt x="113149" y="22829"/>
                  </a:lnTo>
                  <a:lnTo>
                    <a:pt x="120200" y="20934"/>
                  </a:lnTo>
                  <a:lnTo>
                    <a:pt x="126806" y="19671"/>
                  </a:lnTo>
                  <a:lnTo>
                    <a:pt x="133115" y="18829"/>
                  </a:lnTo>
                  <a:lnTo>
                    <a:pt x="139226" y="17315"/>
                  </a:lnTo>
                  <a:lnTo>
                    <a:pt x="145205" y="15353"/>
                  </a:lnTo>
                  <a:lnTo>
                    <a:pt x="151096" y="13093"/>
                  </a:lnTo>
                  <a:lnTo>
                    <a:pt x="155976" y="10634"/>
                  </a:lnTo>
                  <a:lnTo>
                    <a:pt x="160182" y="8042"/>
                  </a:lnTo>
                  <a:lnTo>
                    <a:pt x="163938" y="5362"/>
                  </a:lnTo>
                  <a:lnTo>
                    <a:pt x="167395" y="3574"/>
                  </a:lnTo>
                  <a:lnTo>
                    <a:pt x="170652" y="2383"/>
                  </a:lnTo>
                  <a:lnTo>
                    <a:pt x="18002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569"/>
            <p:cNvSpPr/>
            <p:nvPr/>
          </p:nvSpPr>
          <p:spPr>
            <a:xfrm>
              <a:off x="962977" y="6137910"/>
              <a:ext cx="180023" cy="51436"/>
            </a:xfrm>
            <a:custGeom>
              <a:avLst/>
              <a:gdLst/>
              <a:ahLst/>
              <a:cxnLst/>
              <a:rect l="0" t="0" r="0" b="0"/>
              <a:pathLst>
                <a:path w="180023" h="51436">
                  <a:moveTo>
                    <a:pt x="0" y="51435"/>
                  </a:moveTo>
                  <a:lnTo>
                    <a:pt x="7381" y="51435"/>
                  </a:lnTo>
                  <a:lnTo>
                    <a:pt x="8731" y="50482"/>
                  </a:lnTo>
                  <a:lnTo>
                    <a:pt x="10583" y="48895"/>
                  </a:lnTo>
                  <a:lnTo>
                    <a:pt x="12770" y="46884"/>
                  </a:lnTo>
                  <a:lnTo>
                    <a:pt x="15181" y="45543"/>
                  </a:lnTo>
                  <a:lnTo>
                    <a:pt x="20399" y="44054"/>
                  </a:lnTo>
                  <a:lnTo>
                    <a:pt x="25894" y="43392"/>
                  </a:lnTo>
                  <a:lnTo>
                    <a:pt x="31511" y="43097"/>
                  </a:lnTo>
                  <a:lnTo>
                    <a:pt x="37182" y="42967"/>
                  </a:lnTo>
                  <a:lnTo>
                    <a:pt x="45730" y="42893"/>
                  </a:lnTo>
                  <a:lnTo>
                    <a:pt x="48584" y="41930"/>
                  </a:lnTo>
                  <a:lnTo>
                    <a:pt x="51439" y="40336"/>
                  </a:lnTo>
                  <a:lnTo>
                    <a:pt x="54295" y="38321"/>
                  </a:lnTo>
                  <a:lnTo>
                    <a:pt x="57152" y="36977"/>
                  </a:lnTo>
                  <a:lnTo>
                    <a:pt x="60009" y="36081"/>
                  </a:lnTo>
                  <a:lnTo>
                    <a:pt x="62866" y="35484"/>
                  </a:lnTo>
                  <a:lnTo>
                    <a:pt x="66676" y="34133"/>
                  </a:lnTo>
                  <a:lnTo>
                    <a:pt x="71120" y="32280"/>
                  </a:lnTo>
                  <a:lnTo>
                    <a:pt x="75989" y="30093"/>
                  </a:lnTo>
                  <a:lnTo>
                    <a:pt x="80186" y="28634"/>
                  </a:lnTo>
                  <a:lnTo>
                    <a:pt x="83938" y="27662"/>
                  </a:lnTo>
                  <a:lnTo>
                    <a:pt x="87391" y="27014"/>
                  </a:lnTo>
                  <a:lnTo>
                    <a:pt x="91598" y="25629"/>
                  </a:lnTo>
                  <a:lnTo>
                    <a:pt x="96308" y="23753"/>
                  </a:lnTo>
                  <a:lnTo>
                    <a:pt x="101353" y="21551"/>
                  </a:lnTo>
                  <a:lnTo>
                    <a:pt x="105668" y="20082"/>
                  </a:lnTo>
                  <a:lnTo>
                    <a:pt x="109498" y="19103"/>
                  </a:lnTo>
                  <a:lnTo>
                    <a:pt x="113004" y="18450"/>
                  </a:lnTo>
                  <a:lnTo>
                    <a:pt x="117246" y="17063"/>
                  </a:lnTo>
                  <a:lnTo>
                    <a:pt x="121979" y="15184"/>
                  </a:lnTo>
                  <a:lnTo>
                    <a:pt x="127039" y="12981"/>
                  </a:lnTo>
                  <a:lnTo>
                    <a:pt x="131365" y="10559"/>
                  </a:lnTo>
                  <a:lnTo>
                    <a:pt x="135202" y="7991"/>
                  </a:lnTo>
                  <a:lnTo>
                    <a:pt x="138712" y="5328"/>
                  </a:lnTo>
                  <a:lnTo>
                    <a:pt x="142005" y="3552"/>
                  </a:lnTo>
                  <a:lnTo>
                    <a:pt x="145152" y="2368"/>
                  </a:lnTo>
                  <a:lnTo>
                    <a:pt x="148203" y="1579"/>
                  </a:lnTo>
                  <a:lnTo>
                    <a:pt x="152142" y="1052"/>
                  </a:lnTo>
                  <a:lnTo>
                    <a:pt x="156673" y="701"/>
                  </a:lnTo>
                  <a:lnTo>
                    <a:pt x="165835" y="311"/>
                  </a:lnTo>
                  <a:lnTo>
                    <a:pt x="180022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570"/>
            <p:cNvSpPr/>
            <p:nvPr/>
          </p:nvSpPr>
          <p:spPr>
            <a:xfrm>
              <a:off x="902972" y="6463665"/>
              <a:ext cx="34288" cy="154306"/>
            </a:xfrm>
            <a:custGeom>
              <a:avLst/>
              <a:gdLst/>
              <a:ahLst/>
              <a:cxnLst/>
              <a:rect l="0" t="0" r="0" b="0"/>
              <a:pathLst>
                <a:path w="34288" h="154306">
                  <a:moveTo>
                    <a:pt x="8570" y="0"/>
                  </a:moveTo>
                  <a:lnTo>
                    <a:pt x="28" y="0"/>
                  </a:lnTo>
                  <a:lnTo>
                    <a:pt x="0" y="16482"/>
                  </a:lnTo>
                  <a:lnTo>
                    <a:pt x="952" y="21465"/>
                  </a:lnTo>
                  <a:lnTo>
                    <a:pt x="2539" y="26693"/>
                  </a:lnTo>
                  <a:lnTo>
                    <a:pt x="4549" y="32083"/>
                  </a:lnTo>
                  <a:lnTo>
                    <a:pt x="6842" y="37581"/>
                  </a:lnTo>
                  <a:lnTo>
                    <a:pt x="9323" y="43151"/>
                  </a:lnTo>
                  <a:lnTo>
                    <a:pt x="11929" y="48770"/>
                  </a:lnTo>
                  <a:lnTo>
                    <a:pt x="14620" y="55374"/>
                  </a:lnTo>
                  <a:lnTo>
                    <a:pt x="17366" y="62633"/>
                  </a:lnTo>
                  <a:lnTo>
                    <a:pt x="20149" y="70330"/>
                  </a:lnTo>
                  <a:lnTo>
                    <a:pt x="22004" y="77366"/>
                  </a:lnTo>
                  <a:lnTo>
                    <a:pt x="23241" y="83963"/>
                  </a:lnTo>
                  <a:lnTo>
                    <a:pt x="24066" y="90265"/>
                  </a:lnTo>
                  <a:lnTo>
                    <a:pt x="24615" y="96372"/>
                  </a:lnTo>
                  <a:lnTo>
                    <a:pt x="24982" y="102348"/>
                  </a:lnTo>
                  <a:lnTo>
                    <a:pt x="25389" y="113115"/>
                  </a:lnTo>
                  <a:lnTo>
                    <a:pt x="25618" y="124532"/>
                  </a:lnTo>
                  <a:lnTo>
                    <a:pt x="25672" y="130913"/>
                  </a:lnTo>
                  <a:lnTo>
                    <a:pt x="26639" y="133947"/>
                  </a:lnTo>
                  <a:lnTo>
                    <a:pt x="28236" y="136923"/>
                  </a:lnTo>
                  <a:lnTo>
                    <a:pt x="30253" y="139859"/>
                  </a:lnTo>
                  <a:lnTo>
                    <a:pt x="31598" y="142770"/>
                  </a:lnTo>
                  <a:lnTo>
                    <a:pt x="32494" y="145662"/>
                  </a:lnTo>
                  <a:lnTo>
                    <a:pt x="34287" y="15430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571"/>
            <p:cNvSpPr/>
            <p:nvPr/>
          </p:nvSpPr>
          <p:spPr>
            <a:xfrm>
              <a:off x="885824" y="6447859"/>
              <a:ext cx="185441" cy="195829"/>
            </a:xfrm>
            <a:custGeom>
              <a:avLst/>
              <a:gdLst/>
              <a:ahLst/>
              <a:cxnLst/>
              <a:rect l="0" t="0" r="0" b="0"/>
              <a:pathLst>
                <a:path w="185441" h="195829">
                  <a:moveTo>
                    <a:pt x="0" y="58668"/>
                  </a:moveTo>
                  <a:lnTo>
                    <a:pt x="0" y="51287"/>
                  </a:lnTo>
                  <a:lnTo>
                    <a:pt x="953" y="50890"/>
                  </a:lnTo>
                  <a:lnTo>
                    <a:pt x="4551" y="50449"/>
                  </a:lnTo>
                  <a:lnTo>
                    <a:pt x="6844" y="49379"/>
                  </a:lnTo>
                  <a:lnTo>
                    <a:pt x="11932" y="45649"/>
                  </a:lnTo>
                  <a:lnTo>
                    <a:pt x="14622" y="44274"/>
                  </a:lnTo>
                  <a:lnTo>
                    <a:pt x="20152" y="42746"/>
                  </a:lnTo>
                  <a:lnTo>
                    <a:pt x="25784" y="39526"/>
                  </a:lnTo>
                  <a:lnTo>
                    <a:pt x="31462" y="34920"/>
                  </a:lnTo>
                  <a:lnTo>
                    <a:pt x="37161" y="29699"/>
                  </a:lnTo>
                  <a:lnTo>
                    <a:pt x="45724" y="21404"/>
                  </a:lnTo>
                  <a:lnTo>
                    <a:pt x="49533" y="18585"/>
                  </a:lnTo>
                  <a:lnTo>
                    <a:pt x="53977" y="15754"/>
                  </a:lnTo>
                  <a:lnTo>
                    <a:pt x="58845" y="12913"/>
                  </a:lnTo>
                  <a:lnTo>
                    <a:pt x="63995" y="11020"/>
                  </a:lnTo>
                  <a:lnTo>
                    <a:pt x="69334" y="9758"/>
                  </a:lnTo>
                  <a:lnTo>
                    <a:pt x="74797" y="8916"/>
                  </a:lnTo>
                  <a:lnTo>
                    <a:pt x="80345" y="7403"/>
                  </a:lnTo>
                  <a:lnTo>
                    <a:pt x="85949" y="5441"/>
                  </a:lnTo>
                  <a:lnTo>
                    <a:pt x="91589" y="3181"/>
                  </a:lnTo>
                  <a:lnTo>
                    <a:pt x="97255" y="1674"/>
                  </a:lnTo>
                  <a:lnTo>
                    <a:pt x="102937" y="670"/>
                  </a:lnTo>
                  <a:lnTo>
                    <a:pt x="108630" y="0"/>
                  </a:lnTo>
                  <a:lnTo>
                    <a:pt x="114330" y="506"/>
                  </a:lnTo>
                  <a:lnTo>
                    <a:pt x="120035" y="1796"/>
                  </a:lnTo>
                  <a:lnTo>
                    <a:pt x="125744" y="3608"/>
                  </a:lnTo>
                  <a:lnTo>
                    <a:pt x="130502" y="4816"/>
                  </a:lnTo>
                  <a:lnTo>
                    <a:pt x="134626" y="5622"/>
                  </a:lnTo>
                  <a:lnTo>
                    <a:pt x="138328" y="6159"/>
                  </a:lnTo>
                  <a:lnTo>
                    <a:pt x="142702" y="7470"/>
                  </a:lnTo>
                  <a:lnTo>
                    <a:pt x="147522" y="9296"/>
                  </a:lnTo>
                  <a:lnTo>
                    <a:pt x="152641" y="11466"/>
                  </a:lnTo>
                  <a:lnTo>
                    <a:pt x="157006" y="12912"/>
                  </a:lnTo>
                  <a:lnTo>
                    <a:pt x="160868" y="13877"/>
                  </a:lnTo>
                  <a:lnTo>
                    <a:pt x="164396" y="14520"/>
                  </a:lnTo>
                  <a:lnTo>
                    <a:pt x="166747" y="15901"/>
                  </a:lnTo>
                  <a:lnTo>
                    <a:pt x="168315" y="17774"/>
                  </a:lnTo>
                  <a:lnTo>
                    <a:pt x="169360" y="19976"/>
                  </a:lnTo>
                  <a:lnTo>
                    <a:pt x="173061" y="24962"/>
                  </a:lnTo>
                  <a:lnTo>
                    <a:pt x="177882" y="30352"/>
                  </a:lnTo>
                  <a:lnTo>
                    <a:pt x="183199" y="35923"/>
                  </a:lnTo>
                  <a:lnTo>
                    <a:pt x="184045" y="38743"/>
                  </a:lnTo>
                  <a:lnTo>
                    <a:pt x="183657" y="41574"/>
                  </a:lnTo>
                  <a:lnTo>
                    <a:pt x="182446" y="44415"/>
                  </a:lnTo>
                  <a:lnTo>
                    <a:pt x="182591" y="48214"/>
                  </a:lnTo>
                  <a:lnTo>
                    <a:pt x="183640" y="52651"/>
                  </a:lnTo>
                  <a:lnTo>
                    <a:pt x="185292" y="57514"/>
                  </a:lnTo>
                  <a:lnTo>
                    <a:pt x="185440" y="62662"/>
                  </a:lnTo>
                  <a:lnTo>
                    <a:pt x="184587" y="67998"/>
                  </a:lnTo>
                  <a:lnTo>
                    <a:pt x="183066" y="73461"/>
                  </a:lnTo>
                  <a:lnTo>
                    <a:pt x="181099" y="79007"/>
                  </a:lnTo>
                  <a:lnTo>
                    <a:pt x="178835" y="84610"/>
                  </a:lnTo>
                  <a:lnTo>
                    <a:pt x="176374" y="90250"/>
                  </a:lnTo>
                  <a:lnTo>
                    <a:pt x="173780" y="94963"/>
                  </a:lnTo>
                  <a:lnTo>
                    <a:pt x="171099" y="99057"/>
                  </a:lnTo>
                  <a:lnTo>
                    <a:pt x="168358" y="102739"/>
                  </a:lnTo>
                  <a:lnTo>
                    <a:pt x="164626" y="107099"/>
                  </a:lnTo>
                  <a:lnTo>
                    <a:pt x="160234" y="111911"/>
                  </a:lnTo>
                  <a:lnTo>
                    <a:pt x="147489" y="125244"/>
                  </a:lnTo>
                  <a:lnTo>
                    <a:pt x="144046" y="128769"/>
                  </a:lnTo>
                  <a:lnTo>
                    <a:pt x="140799" y="133025"/>
                  </a:lnTo>
                  <a:lnTo>
                    <a:pt x="137681" y="137767"/>
                  </a:lnTo>
                  <a:lnTo>
                    <a:pt x="134650" y="142833"/>
                  </a:lnTo>
                  <a:lnTo>
                    <a:pt x="131677" y="147163"/>
                  </a:lnTo>
                  <a:lnTo>
                    <a:pt x="128742" y="151003"/>
                  </a:lnTo>
                  <a:lnTo>
                    <a:pt x="125833" y="154514"/>
                  </a:lnTo>
                  <a:lnTo>
                    <a:pt x="121989" y="157808"/>
                  </a:lnTo>
                  <a:lnTo>
                    <a:pt x="117521" y="160956"/>
                  </a:lnTo>
                  <a:lnTo>
                    <a:pt x="112638" y="164007"/>
                  </a:lnTo>
                  <a:lnTo>
                    <a:pt x="108429" y="166995"/>
                  </a:lnTo>
                  <a:lnTo>
                    <a:pt x="104671" y="169938"/>
                  </a:lnTo>
                  <a:lnTo>
                    <a:pt x="101214" y="172853"/>
                  </a:lnTo>
                  <a:lnTo>
                    <a:pt x="97956" y="175749"/>
                  </a:lnTo>
                  <a:lnTo>
                    <a:pt x="91796" y="181506"/>
                  </a:lnTo>
                  <a:lnTo>
                    <a:pt x="82973" y="190103"/>
                  </a:lnTo>
                  <a:lnTo>
                    <a:pt x="80081" y="192012"/>
                  </a:lnTo>
                  <a:lnTo>
                    <a:pt x="74327" y="194132"/>
                  </a:lnTo>
                  <a:lnTo>
                    <a:pt x="68594" y="195074"/>
                  </a:lnTo>
                  <a:lnTo>
                    <a:pt x="60008" y="19582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about permutations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if there were seven students instead of five?</a:t>
            </a:r>
          </a:p>
          <a:p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4554854" y="2340293"/>
            <a:ext cx="3540435" cy="445770"/>
            <a:chOff x="4554854" y="2340293"/>
            <a:chExt cx="3540435" cy="445770"/>
          </a:xfrm>
        </p:grpSpPr>
        <p:sp>
          <p:nvSpPr>
            <p:cNvPr id="4" name="SMARTPenAnnotation514"/>
            <p:cNvSpPr/>
            <p:nvPr/>
          </p:nvSpPr>
          <p:spPr>
            <a:xfrm>
              <a:off x="4554854" y="2340293"/>
              <a:ext cx="325753" cy="385763"/>
            </a:xfrm>
            <a:custGeom>
              <a:avLst/>
              <a:gdLst/>
              <a:ahLst/>
              <a:cxnLst/>
              <a:rect l="0" t="0" r="0" b="0"/>
              <a:pathLst>
                <a:path w="325753" h="385763">
                  <a:moveTo>
                    <a:pt x="0" y="51434"/>
                  </a:moveTo>
                  <a:lnTo>
                    <a:pt x="7382" y="51434"/>
                  </a:lnTo>
                  <a:lnTo>
                    <a:pt x="12771" y="46883"/>
                  </a:lnTo>
                  <a:lnTo>
                    <a:pt x="16134" y="45542"/>
                  </a:lnTo>
                  <a:lnTo>
                    <a:pt x="24951" y="44053"/>
                  </a:lnTo>
                  <a:lnTo>
                    <a:pt x="29969" y="43656"/>
                  </a:lnTo>
                  <a:lnTo>
                    <a:pt x="35220" y="43391"/>
                  </a:lnTo>
                  <a:lnTo>
                    <a:pt x="40625" y="43215"/>
                  </a:lnTo>
                  <a:lnTo>
                    <a:pt x="46134" y="42144"/>
                  </a:lnTo>
                  <a:lnTo>
                    <a:pt x="51711" y="40478"/>
                  </a:lnTo>
                  <a:lnTo>
                    <a:pt x="57334" y="38415"/>
                  </a:lnTo>
                  <a:lnTo>
                    <a:pt x="62988" y="37040"/>
                  </a:lnTo>
                  <a:lnTo>
                    <a:pt x="68662" y="36123"/>
                  </a:lnTo>
                  <a:lnTo>
                    <a:pt x="74349" y="35511"/>
                  </a:lnTo>
                  <a:lnTo>
                    <a:pt x="80999" y="34152"/>
                  </a:lnTo>
                  <a:lnTo>
                    <a:pt x="88290" y="32292"/>
                  </a:lnTo>
                  <a:lnTo>
                    <a:pt x="96007" y="30100"/>
                  </a:lnTo>
                  <a:lnTo>
                    <a:pt x="103058" y="28639"/>
                  </a:lnTo>
                  <a:lnTo>
                    <a:pt x="109663" y="27665"/>
                  </a:lnTo>
                  <a:lnTo>
                    <a:pt x="115971" y="27015"/>
                  </a:lnTo>
                  <a:lnTo>
                    <a:pt x="123034" y="25630"/>
                  </a:lnTo>
                  <a:lnTo>
                    <a:pt x="130600" y="23754"/>
                  </a:lnTo>
                  <a:lnTo>
                    <a:pt x="138502" y="21551"/>
                  </a:lnTo>
                  <a:lnTo>
                    <a:pt x="145675" y="20082"/>
                  </a:lnTo>
                  <a:lnTo>
                    <a:pt x="152362" y="19102"/>
                  </a:lnTo>
                  <a:lnTo>
                    <a:pt x="158724" y="18450"/>
                  </a:lnTo>
                  <a:lnTo>
                    <a:pt x="165824" y="17062"/>
                  </a:lnTo>
                  <a:lnTo>
                    <a:pt x="173415" y="15184"/>
                  </a:lnTo>
                  <a:lnTo>
                    <a:pt x="181333" y="12980"/>
                  </a:lnTo>
                  <a:lnTo>
                    <a:pt x="188516" y="11510"/>
                  </a:lnTo>
                  <a:lnTo>
                    <a:pt x="195210" y="10531"/>
                  </a:lnTo>
                  <a:lnTo>
                    <a:pt x="201578" y="9878"/>
                  </a:lnTo>
                  <a:lnTo>
                    <a:pt x="207728" y="8490"/>
                  </a:lnTo>
                  <a:lnTo>
                    <a:pt x="213733" y="6612"/>
                  </a:lnTo>
                  <a:lnTo>
                    <a:pt x="219642" y="4408"/>
                  </a:lnTo>
                  <a:lnTo>
                    <a:pt x="226438" y="2938"/>
                  </a:lnTo>
                  <a:lnTo>
                    <a:pt x="233826" y="1958"/>
                  </a:lnTo>
                  <a:lnTo>
                    <a:pt x="247751" y="870"/>
                  </a:lnTo>
                  <a:lnTo>
                    <a:pt x="257114" y="386"/>
                  </a:lnTo>
                  <a:lnTo>
                    <a:pt x="266991" y="171"/>
                  </a:lnTo>
                  <a:lnTo>
                    <a:pt x="315347" y="0"/>
                  </a:lnTo>
                  <a:lnTo>
                    <a:pt x="318908" y="2539"/>
                  </a:lnTo>
                  <a:lnTo>
                    <a:pt x="321190" y="4550"/>
                  </a:lnTo>
                  <a:lnTo>
                    <a:pt x="322712" y="6843"/>
                  </a:lnTo>
                  <a:lnTo>
                    <a:pt x="324403" y="11931"/>
                  </a:lnTo>
                  <a:lnTo>
                    <a:pt x="325488" y="22958"/>
                  </a:lnTo>
                  <a:lnTo>
                    <a:pt x="325703" y="34309"/>
                  </a:lnTo>
                  <a:lnTo>
                    <a:pt x="325752" y="66225"/>
                  </a:lnTo>
                  <a:lnTo>
                    <a:pt x="323214" y="77375"/>
                  </a:lnTo>
                  <a:lnTo>
                    <a:pt x="319863" y="88681"/>
                  </a:lnTo>
                  <a:lnTo>
                    <a:pt x="318374" y="100056"/>
                  </a:lnTo>
                  <a:lnTo>
                    <a:pt x="317977" y="106708"/>
                  </a:lnTo>
                  <a:lnTo>
                    <a:pt x="317536" y="121721"/>
                  </a:lnTo>
                  <a:lnTo>
                    <a:pt x="316466" y="128772"/>
                  </a:lnTo>
                  <a:lnTo>
                    <a:pt x="314800" y="135377"/>
                  </a:lnTo>
                  <a:lnTo>
                    <a:pt x="280024" y="240064"/>
                  </a:lnTo>
                  <a:lnTo>
                    <a:pt x="277170" y="247672"/>
                  </a:lnTo>
                  <a:lnTo>
                    <a:pt x="274315" y="254649"/>
                  </a:lnTo>
                  <a:lnTo>
                    <a:pt x="271459" y="261206"/>
                  </a:lnTo>
                  <a:lnTo>
                    <a:pt x="265746" y="273571"/>
                  </a:lnTo>
                  <a:lnTo>
                    <a:pt x="254317" y="297031"/>
                  </a:lnTo>
                  <a:lnTo>
                    <a:pt x="251143" y="308543"/>
                  </a:lnTo>
                  <a:lnTo>
                    <a:pt x="248779" y="320010"/>
                  </a:lnTo>
                  <a:lnTo>
                    <a:pt x="244554" y="331456"/>
                  </a:lnTo>
                  <a:lnTo>
                    <a:pt x="242041" y="340353"/>
                  </a:lnTo>
                  <a:lnTo>
                    <a:pt x="239971" y="348435"/>
                  </a:lnTo>
                  <a:lnTo>
                    <a:pt x="235877" y="358377"/>
                  </a:lnTo>
                  <a:lnTo>
                    <a:pt x="232768" y="370134"/>
                  </a:lnTo>
                  <a:lnTo>
                    <a:pt x="231630" y="378800"/>
                  </a:lnTo>
                  <a:lnTo>
                    <a:pt x="231458" y="38576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PenAnnotation515"/>
            <p:cNvSpPr/>
            <p:nvPr/>
          </p:nvSpPr>
          <p:spPr>
            <a:xfrm>
              <a:off x="4940648" y="2563177"/>
              <a:ext cx="42832" cy="17146"/>
            </a:xfrm>
            <a:custGeom>
              <a:avLst/>
              <a:gdLst/>
              <a:ahLst/>
              <a:cxnLst/>
              <a:rect l="0" t="0" r="0" b="0"/>
              <a:pathLst>
                <a:path w="42832" h="17146">
                  <a:moveTo>
                    <a:pt x="8542" y="17145"/>
                  </a:moveTo>
                  <a:lnTo>
                    <a:pt x="0" y="17145"/>
                  </a:lnTo>
                  <a:lnTo>
                    <a:pt x="4529" y="17145"/>
                  </a:lnTo>
                  <a:lnTo>
                    <a:pt x="5867" y="16193"/>
                  </a:lnTo>
                  <a:lnTo>
                    <a:pt x="6758" y="14605"/>
                  </a:lnTo>
                  <a:lnTo>
                    <a:pt x="8189" y="9764"/>
                  </a:lnTo>
                  <a:lnTo>
                    <a:pt x="9259" y="9367"/>
                  </a:lnTo>
                  <a:lnTo>
                    <a:pt x="10925" y="9102"/>
                  </a:lnTo>
                  <a:lnTo>
                    <a:pt x="15891" y="8677"/>
                  </a:lnTo>
                  <a:lnTo>
                    <a:pt x="19111" y="8619"/>
                  </a:lnTo>
                  <a:lnTo>
                    <a:pt x="21303" y="8604"/>
                  </a:lnTo>
                  <a:lnTo>
                    <a:pt x="23717" y="7641"/>
                  </a:lnTo>
                  <a:lnTo>
                    <a:pt x="26278" y="6046"/>
                  </a:lnTo>
                  <a:lnTo>
                    <a:pt x="28938" y="4031"/>
                  </a:lnTo>
                  <a:lnTo>
                    <a:pt x="31664" y="2687"/>
                  </a:lnTo>
                  <a:lnTo>
                    <a:pt x="34434" y="1792"/>
                  </a:lnTo>
                  <a:lnTo>
                    <a:pt x="42831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PenAnnotation516"/>
            <p:cNvSpPr/>
            <p:nvPr/>
          </p:nvSpPr>
          <p:spPr>
            <a:xfrm>
              <a:off x="5163536" y="2391727"/>
              <a:ext cx="205548" cy="317130"/>
            </a:xfrm>
            <a:custGeom>
              <a:avLst/>
              <a:gdLst/>
              <a:ahLst/>
              <a:cxnLst/>
              <a:rect l="0" t="0" r="0" b="0"/>
              <a:pathLst>
                <a:path w="205548" h="317130">
                  <a:moveTo>
                    <a:pt x="59973" y="0"/>
                  </a:moveTo>
                  <a:lnTo>
                    <a:pt x="55423" y="4551"/>
                  </a:lnTo>
                  <a:lnTo>
                    <a:pt x="54082" y="6844"/>
                  </a:lnTo>
                  <a:lnTo>
                    <a:pt x="52592" y="11932"/>
                  </a:lnTo>
                  <a:lnTo>
                    <a:pt x="51930" y="19908"/>
                  </a:lnTo>
                  <a:lnTo>
                    <a:pt x="51754" y="24702"/>
                  </a:lnTo>
                  <a:lnTo>
                    <a:pt x="50684" y="28851"/>
                  </a:lnTo>
                  <a:lnTo>
                    <a:pt x="46955" y="36000"/>
                  </a:lnTo>
                  <a:lnTo>
                    <a:pt x="42122" y="44893"/>
                  </a:lnTo>
                  <a:lnTo>
                    <a:pt x="39500" y="49931"/>
                  </a:lnTo>
                  <a:lnTo>
                    <a:pt x="37752" y="55195"/>
                  </a:lnTo>
                  <a:lnTo>
                    <a:pt x="36587" y="60609"/>
                  </a:lnTo>
                  <a:lnTo>
                    <a:pt x="35810" y="66123"/>
                  </a:lnTo>
                  <a:lnTo>
                    <a:pt x="34340" y="71705"/>
                  </a:lnTo>
                  <a:lnTo>
                    <a:pt x="32407" y="77331"/>
                  </a:lnTo>
                  <a:lnTo>
                    <a:pt x="30166" y="82987"/>
                  </a:lnTo>
                  <a:lnTo>
                    <a:pt x="25136" y="91810"/>
                  </a:lnTo>
                  <a:lnTo>
                    <a:pt x="22461" y="95497"/>
                  </a:lnTo>
                  <a:lnTo>
                    <a:pt x="19489" y="104673"/>
                  </a:lnTo>
                  <a:lnTo>
                    <a:pt x="18696" y="109787"/>
                  </a:lnTo>
                  <a:lnTo>
                    <a:pt x="17215" y="115101"/>
                  </a:lnTo>
                  <a:lnTo>
                    <a:pt x="15276" y="120549"/>
                  </a:lnTo>
                  <a:lnTo>
                    <a:pt x="13030" y="126086"/>
                  </a:lnTo>
                  <a:lnTo>
                    <a:pt x="11533" y="132635"/>
                  </a:lnTo>
                  <a:lnTo>
                    <a:pt x="10535" y="139858"/>
                  </a:lnTo>
                  <a:lnTo>
                    <a:pt x="9869" y="147532"/>
                  </a:lnTo>
                  <a:lnTo>
                    <a:pt x="8473" y="154552"/>
                  </a:lnTo>
                  <a:lnTo>
                    <a:pt x="6590" y="161137"/>
                  </a:lnTo>
                  <a:lnTo>
                    <a:pt x="4382" y="167432"/>
                  </a:lnTo>
                  <a:lnTo>
                    <a:pt x="2910" y="173534"/>
                  </a:lnTo>
                  <a:lnTo>
                    <a:pt x="1928" y="179507"/>
                  </a:lnTo>
                  <a:lnTo>
                    <a:pt x="1275" y="185394"/>
                  </a:lnTo>
                  <a:lnTo>
                    <a:pt x="838" y="192176"/>
                  </a:lnTo>
                  <a:lnTo>
                    <a:pt x="548" y="199555"/>
                  </a:lnTo>
                  <a:lnTo>
                    <a:pt x="138" y="221052"/>
                  </a:lnTo>
                  <a:lnTo>
                    <a:pt x="0" y="245383"/>
                  </a:lnTo>
                  <a:lnTo>
                    <a:pt x="941" y="251219"/>
                  </a:lnTo>
                  <a:lnTo>
                    <a:pt x="2521" y="257014"/>
                  </a:lnTo>
                  <a:lnTo>
                    <a:pt x="4527" y="262783"/>
                  </a:lnTo>
                  <a:lnTo>
                    <a:pt x="6756" y="271732"/>
                  </a:lnTo>
                  <a:lnTo>
                    <a:pt x="7350" y="275452"/>
                  </a:lnTo>
                  <a:lnTo>
                    <a:pt x="10550" y="282126"/>
                  </a:lnTo>
                  <a:lnTo>
                    <a:pt x="15148" y="289219"/>
                  </a:lnTo>
                  <a:lnTo>
                    <a:pt x="20366" y="298722"/>
                  </a:lnTo>
                  <a:lnTo>
                    <a:pt x="24044" y="302970"/>
                  </a:lnTo>
                  <a:lnTo>
                    <a:pt x="28400" y="306755"/>
                  </a:lnTo>
                  <a:lnTo>
                    <a:pt x="33209" y="310231"/>
                  </a:lnTo>
                  <a:lnTo>
                    <a:pt x="38321" y="312548"/>
                  </a:lnTo>
                  <a:lnTo>
                    <a:pt x="43634" y="314093"/>
                  </a:lnTo>
                  <a:lnTo>
                    <a:pt x="49081" y="315123"/>
                  </a:lnTo>
                  <a:lnTo>
                    <a:pt x="53664" y="315809"/>
                  </a:lnTo>
                  <a:lnTo>
                    <a:pt x="57672" y="316267"/>
                  </a:lnTo>
                  <a:lnTo>
                    <a:pt x="61297" y="316572"/>
                  </a:lnTo>
                  <a:lnTo>
                    <a:pt x="66571" y="316776"/>
                  </a:lnTo>
                  <a:lnTo>
                    <a:pt x="86693" y="317062"/>
                  </a:lnTo>
                  <a:lnTo>
                    <a:pt x="99154" y="317129"/>
                  </a:lnTo>
                  <a:lnTo>
                    <a:pt x="105144" y="316194"/>
                  </a:lnTo>
                  <a:lnTo>
                    <a:pt x="111042" y="314619"/>
                  </a:lnTo>
                  <a:lnTo>
                    <a:pt x="116879" y="312616"/>
                  </a:lnTo>
                  <a:lnTo>
                    <a:pt x="122676" y="310328"/>
                  </a:lnTo>
                  <a:lnTo>
                    <a:pt x="128445" y="307850"/>
                  </a:lnTo>
                  <a:lnTo>
                    <a:pt x="139935" y="302557"/>
                  </a:lnTo>
                  <a:lnTo>
                    <a:pt x="151392" y="297030"/>
                  </a:lnTo>
                  <a:lnTo>
                    <a:pt x="156162" y="294223"/>
                  </a:lnTo>
                  <a:lnTo>
                    <a:pt x="160294" y="291398"/>
                  </a:lnTo>
                  <a:lnTo>
                    <a:pt x="164001" y="288563"/>
                  </a:lnTo>
                  <a:lnTo>
                    <a:pt x="168378" y="284768"/>
                  </a:lnTo>
                  <a:lnTo>
                    <a:pt x="173201" y="280333"/>
                  </a:lnTo>
                  <a:lnTo>
                    <a:pt x="178321" y="275471"/>
                  </a:lnTo>
                  <a:lnTo>
                    <a:pt x="182687" y="270325"/>
                  </a:lnTo>
                  <a:lnTo>
                    <a:pt x="186550" y="264989"/>
                  </a:lnTo>
                  <a:lnTo>
                    <a:pt x="190078" y="259527"/>
                  </a:lnTo>
                  <a:lnTo>
                    <a:pt x="193383" y="253981"/>
                  </a:lnTo>
                  <a:lnTo>
                    <a:pt x="196537" y="248378"/>
                  </a:lnTo>
                  <a:lnTo>
                    <a:pt x="199594" y="242738"/>
                  </a:lnTo>
                  <a:lnTo>
                    <a:pt x="202989" y="233931"/>
                  </a:lnTo>
                  <a:lnTo>
                    <a:pt x="204499" y="225889"/>
                  </a:lnTo>
                  <a:lnTo>
                    <a:pt x="204901" y="221078"/>
                  </a:lnTo>
                  <a:lnTo>
                    <a:pt x="205348" y="211604"/>
                  </a:lnTo>
                  <a:lnTo>
                    <a:pt x="205547" y="204219"/>
                  </a:lnTo>
                  <a:lnTo>
                    <a:pt x="203695" y="200916"/>
                  </a:lnTo>
                  <a:lnTo>
                    <a:pt x="200555" y="197761"/>
                  </a:lnTo>
                  <a:lnTo>
                    <a:pt x="196557" y="194706"/>
                  </a:lnTo>
                  <a:lnTo>
                    <a:pt x="192939" y="191717"/>
                  </a:lnTo>
                  <a:lnTo>
                    <a:pt x="189575" y="188771"/>
                  </a:lnTo>
                  <a:lnTo>
                    <a:pt x="186380" y="185855"/>
                  </a:lnTo>
                  <a:lnTo>
                    <a:pt x="182344" y="183911"/>
                  </a:lnTo>
                  <a:lnTo>
                    <a:pt x="177749" y="182615"/>
                  </a:lnTo>
                  <a:lnTo>
                    <a:pt x="172780" y="181751"/>
                  </a:lnTo>
                  <a:lnTo>
                    <a:pt x="166611" y="181175"/>
                  </a:lnTo>
                  <a:lnTo>
                    <a:pt x="159640" y="180791"/>
                  </a:lnTo>
                  <a:lnTo>
                    <a:pt x="145227" y="180364"/>
                  </a:lnTo>
                  <a:lnTo>
                    <a:pt x="132472" y="180174"/>
                  </a:lnTo>
                  <a:lnTo>
                    <a:pt x="125451" y="181076"/>
                  </a:lnTo>
                  <a:lnTo>
                    <a:pt x="117913" y="182630"/>
                  </a:lnTo>
                  <a:lnTo>
                    <a:pt x="110029" y="184618"/>
                  </a:lnTo>
                  <a:lnTo>
                    <a:pt x="102869" y="187849"/>
                  </a:lnTo>
                  <a:lnTo>
                    <a:pt x="96191" y="191908"/>
                  </a:lnTo>
                  <a:lnTo>
                    <a:pt x="89834" y="196518"/>
                  </a:lnTo>
                  <a:lnTo>
                    <a:pt x="82737" y="200545"/>
                  </a:lnTo>
                  <a:lnTo>
                    <a:pt x="75150" y="204182"/>
                  </a:lnTo>
                  <a:lnTo>
                    <a:pt x="67234" y="207558"/>
                  </a:lnTo>
                  <a:lnTo>
                    <a:pt x="61004" y="211715"/>
                  </a:lnTo>
                  <a:lnTo>
                    <a:pt x="55898" y="216391"/>
                  </a:lnTo>
                  <a:lnTo>
                    <a:pt x="51542" y="221413"/>
                  </a:lnTo>
                  <a:lnTo>
                    <a:pt x="46732" y="226666"/>
                  </a:lnTo>
                  <a:lnTo>
                    <a:pt x="36309" y="237583"/>
                  </a:lnTo>
                  <a:lnTo>
                    <a:pt x="30862" y="242209"/>
                  </a:lnTo>
                  <a:lnTo>
                    <a:pt x="25325" y="246245"/>
                  </a:lnTo>
                  <a:lnTo>
                    <a:pt x="19730" y="249888"/>
                  </a:lnTo>
                  <a:lnTo>
                    <a:pt x="16000" y="254222"/>
                  </a:lnTo>
                  <a:lnTo>
                    <a:pt x="13513" y="259017"/>
                  </a:lnTo>
                  <a:lnTo>
                    <a:pt x="9797" y="268471"/>
                  </a:lnTo>
                  <a:lnTo>
                    <a:pt x="4971" y="275848"/>
                  </a:lnTo>
                  <a:lnTo>
                    <a:pt x="2190" y="282302"/>
                  </a:lnTo>
                  <a:lnTo>
                    <a:pt x="1449" y="285356"/>
                  </a:lnTo>
                  <a:lnTo>
                    <a:pt x="1907" y="288345"/>
                  </a:lnTo>
                  <a:lnTo>
                    <a:pt x="6151" y="297102"/>
                  </a:lnTo>
                  <a:lnTo>
                    <a:pt x="6946" y="299986"/>
                  </a:lnTo>
                  <a:lnTo>
                    <a:pt x="8539" y="30861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517"/>
            <p:cNvSpPr/>
            <p:nvPr/>
          </p:nvSpPr>
          <p:spPr>
            <a:xfrm>
              <a:off x="5472217" y="2571750"/>
              <a:ext cx="59904" cy="42863"/>
            </a:xfrm>
            <a:custGeom>
              <a:avLst/>
              <a:gdLst/>
              <a:ahLst/>
              <a:cxnLst/>
              <a:rect l="0" t="0" r="0" b="0"/>
              <a:pathLst>
                <a:path w="59904" h="42863">
                  <a:moveTo>
                    <a:pt x="8467" y="42862"/>
                  </a:moveTo>
                  <a:lnTo>
                    <a:pt x="248" y="34643"/>
                  </a:lnTo>
                  <a:lnTo>
                    <a:pt x="130" y="33572"/>
                  </a:lnTo>
                  <a:lnTo>
                    <a:pt x="52" y="31906"/>
                  </a:lnTo>
                  <a:lnTo>
                    <a:pt x="0" y="29843"/>
                  </a:lnTo>
                  <a:lnTo>
                    <a:pt x="917" y="27515"/>
                  </a:lnTo>
                  <a:lnTo>
                    <a:pt x="2482" y="25011"/>
                  </a:lnTo>
                  <a:lnTo>
                    <a:pt x="4477" y="22389"/>
                  </a:lnTo>
                  <a:lnTo>
                    <a:pt x="6760" y="20641"/>
                  </a:lnTo>
                  <a:lnTo>
                    <a:pt x="9234" y="19475"/>
                  </a:lnTo>
                  <a:lnTo>
                    <a:pt x="11836" y="18699"/>
                  </a:lnTo>
                  <a:lnTo>
                    <a:pt x="14523" y="17228"/>
                  </a:lnTo>
                  <a:lnTo>
                    <a:pt x="17267" y="15295"/>
                  </a:lnTo>
                  <a:lnTo>
                    <a:pt x="20049" y="13054"/>
                  </a:lnTo>
                  <a:lnTo>
                    <a:pt x="23808" y="11560"/>
                  </a:lnTo>
                  <a:lnTo>
                    <a:pt x="28220" y="10564"/>
                  </a:lnTo>
                  <a:lnTo>
                    <a:pt x="33066" y="9900"/>
                  </a:lnTo>
                  <a:lnTo>
                    <a:pt x="37249" y="9457"/>
                  </a:lnTo>
                  <a:lnTo>
                    <a:pt x="40990" y="9162"/>
                  </a:lnTo>
                  <a:lnTo>
                    <a:pt x="44437" y="8965"/>
                  </a:lnTo>
                  <a:lnTo>
                    <a:pt x="47687" y="7882"/>
                  </a:lnTo>
                  <a:lnTo>
                    <a:pt x="50806" y="6207"/>
                  </a:lnTo>
                  <a:lnTo>
                    <a:pt x="59903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518"/>
            <p:cNvSpPr/>
            <p:nvPr/>
          </p:nvSpPr>
          <p:spPr>
            <a:xfrm>
              <a:off x="5652276" y="2383157"/>
              <a:ext cx="282196" cy="351287"/>
            </a:xfrm>
            <a:custGeom>
              <a:avLst/>
              <a:gdLst/>
              <a:ahLst/>
              <a:cxnLst/>
              <a:rect l="0" t="0" r="0" b="0"/>
              <a:pathLst>
                <a:path w="282196" h="351287">
                  <a:moveTo>
                    <a:pt x="231316" y="8570"/>
                  </a:moveTo>
                  <a:lnTo>
                    <a:pt x="231316" y="351"/>
                  </a:lnTo>
                  <a:lnTo>
                    <a:pt x="224472" y="67"/>
                  </a:lnTo>
                  <a:lnTo>
                    <a:pt x="198146" y="0"/>
                  </a:lnTo>
                  <a:lnTo>
                    <a:pt x="192058" y="952"/>
                  </a:lnTo>
                  <a:lnTo>
                    <a:pt x="185142" y="2539"/>
                  </a:lnTo>
                  <a:lnTo>
                    <a:pt x="177673" y="4549"/>
                  </a:lnTo>
                  <a:lnTo>
                    <a:pt x="161755" y="9323"/>
                  </a:lnTo>
                  <a:lnTo>
                    <a:pt x="111215" y="25781"/>
                  </a:lnTo>
                  <a:lnTo>
                    <a:pt x="102671" y="28617"/>
                  </a:lnTo>
                  <a:lnTo>
                    <a:pt x="96023" y="30507"/>
                  </a:lnTo>
                  <a:lnTo>
                    <a:pt x="90638" y="31767"/>
                  </a:lnTo>
                  <a:lnTo>
                    <a:pt x="86096" y="32607"/>
                  </a:lnTo>
                  <a:lnTo>
                    <a:pt x="81163" y="33167"/>
                  </a:lnTo>
                  <a:lnTo>
                    <a:pt x="75969" y="33541"/>
                  </a:lnTo>
                  <a:lnTo>
                    <a:pt x="70601" y="33790"/>
                  </a:lnTo>
                  <a:lnTo>
                    <a:pt x="59557" y="34066"/>
                  </a:lnTo>
                  <a:lnTo>
                    <a:pt x="34794" y="34284"/>
                  </a:lnTo>
                  <a:lnTo>
                    <a:pt x="34435" y="36826"/>
                  </a:lnTo>
                  <a:lnTo>
                    <a:pt x="34165" y="47058"/>
                  </a:lnTo>
                  <a:lnTo>
                    <a:pt x="34149" y="100169"/>
                  </a:lnTo>
                  <a:lnTo>
                    <a:pt x="32244" y="105831"/>
                  </a:lnTo>
                  <a:lnTo>
                    <a:pt x="29069" y="111511"/>
                  </a:lnTo>
                  <a:lnTo>
                    <a:pt x="25047" y="117202"/>
                  </a:lnTo>
                  <a:lnTo>
                    <a:pt x="22366" y="122902"/>
                  </a:lnTo>
                  <a:lnTo>
                    <a:pt x="20579" y="128606"/>
                  </a:lnTo>
                  <a:lnTo>
                    <a:pt x="19387" y="134314"/>
                  </a:lnTo>
                  <a:lnTo>
                    <a:pt x="17640" y="140977"/>
                  </a:lnTo>
                  <a:lnTo>
                    <a:pt x="15523" y="148276"/>
                  </a:lnTo>
                  <a:lnTo>
                    <a:pt x="13159" y="156000"/>
                  </a:lnTo>
                  <a:lnTo>
                    <a:pt x="10631" y="162102"/>
                  </a:lnTo>
                  <a:lnTo>
                    <a:pt x="5281" y="171421"/>
                  </a:lnTo>
                  <a:lnTo>
                    <a:pt x="2268" y="178738"/>
                  </a:lnTo>
                  <a:lnTo>
                    <a:pt x="573" y="188213"/>
                  </a:lnTo>
                  <a:lnTo>
                    <a:pt x="0" y="195397"/>
                  </a:lnTo>
                  <a:lnTo>
                    <a:pt x="905" y="195986"/>
                  </a:lnTo>
                  <a:lnTo>
                    <a:pt x="4451" y="196641"/>
                  </a:lnTo>
                  <a:lnTo>
                    <a:pt x="11803" y="197010"/>
                  </a:lnTo>
                  <a:lnTo>
                    <a:pt x="24564" y="197119"/>
                  </a:lnTo>
                  <a:lnTo>
                    <a:pt x="29664" y="196182"/>
                  </a:lnTo>
                  <a:lnTo>
                    <a:pt x="34969" y="194605"/>
                  </a:lnTo>
                  <a:lnTo>
                    <a:pt x="40411" y="192600"/>
                  </a:lnTo>
                  <a:lnTo>
                    <a:pt x="45943" y="190312"/>
                  </a:lnTo>
                  <a:lnTo>
                    <a:pt x="51537" y="187834"/>
                  </a:lnTo>
                  <a:lnTo>
                    <a:pt x="57171" y="185229"/>
                  </a:lnTo>
                  <a:lnTo>
                    <a:pt x="63784" y="182540"/>
                  </a:lnTo>
                  <a:lnTo>
                    <a:pt x="71051" y="179795"/>
                  </a:lnTo>
                  <a:lnTo>
                    <a:pt x="86745" y="174205"/>
                  </a:lnTo>
                  <a:lnTo>
                    <a:pt x="103244" y="168546"/>
                  </a:lnTo>
                  <a:lnTo>
                    <a:pt x="111645" y="166656"/>
                  </a:lnTo>
                  <a:lnTo>
                    <a:pt x="120103" y="165395"/>
                  </a:lnTo>
                  <a:lnTo>
                    <a:pt x="128599" y="164555"/>
                  </a:lnTo>
                  <a:lnTo>
                    <a:pt x="138073" y="163995"/>
                  </a:lnTo>
                  <a:lnTo>
                    <a:pt x="158760" y="163373"/>
                  </a:lnTo>
                  <a:lnTo>
                    <a:pt x="209271" y="162919"/>
                  </a:lnTo>
                  <a:lnTo>
                    <a:pt x="216620" y="163857"/>
                  </a:lnTo>
                  <a:lnTo>
                    <a:pt x="224376" y="165434"/>
                  </a:lnTo>
                  <a:lnTo>
                    <a:pt x="232404" y="167439"/>
                  </a:lnTo>
                  <a:lnTo>
                    <a:pt x="239662" y="169727"/>
                  </a:lnTo>
                  <a:lnTo>
                    <a:pt x="246405" y="172206"/>
                  </a:lnTo>
                  <a:lnTo>
                    <a:pt x="252805" y="174811"/>
                  </a:lnTo>
                  <a:lnTo>
                    <a:pt x="258024" y="178452"/>
                  </a:lnTo>
                  <a:lnTo>
                    <a:pt x="266364" y="187578"/>
                  </a:lnTo>
                  <a:lnTo>
                    <a:pt x="273246" y="195444"/>
                  </a:lnTo>
                  <a:lnTo>
                    <a:pt x="276414" y="198875"/>
                  </a:lnTo>
                  <a:lnTo>
                    <a:pt x="278527" y="203068"/>
                  </a:lnTo>
                  <a:lnTo>
                    <a:pt x="280873" y="212806"/>
                  </a:lnTo>
                  <a:lnTo>
                    <a:pt x="281499" y="219022"/>
                  </a:lnTo>
                  <a:lnTo>
                    <a:pt x="281916" y="226024"/>
                  </a:lnTo>
                  <a:lnTo>
                    <a:pt x="282195" y="233549"/>
                  </a:lnTo>
                  <a:lnTo>
                    <a:pt x="281428" y="240471"/>
                  </a:lnTo>
                  <a:lnTo>
                    <a:pt x="279964" y="246991"/>
                  </a:lnTo>
                  <a:lnTo>
                    <a:pt x="278035" y="253242"/>
                  </a:lnTo>
                  <a:lnTo>
                    <a:pt x="274845" y="259315"/>
                  </a:lnTo>
                  <a:lnTo>
                    <a:pt x="270813" y="265268"/>
                  </a:lnTo>
                  <a:lnTo>
                    <a:pt x="266220" y="271142"/>
                  </a:lnTo>
                  <a:lnTo>
                    <a:pt x="261253" y="276963"/>
                  </a:lnTo>
                  <a:lnTo>
                    <a:pt x="256036" y="282749"/>
                  </a:lnTo>
                  <a:lnTo>
                    <a:pt x="250654" y="288511"/>
                  </a:lnTo>
                  <a:lnTo>
                    <a:pt x="244208" y="294257"/>
                  </a:lnTo>
                  <a:lnTo>
                    <a:pt x="237053" y="299993"/>
                  </a:lnTo>
                  <a:lnTo>
                    <a:pt x="229426" y="305722"/>
                  </a:lnTo>
                  <a:lnTo>
                    <a:pt x="222436" y="310494"/>
                  </a:lnTo>
                  <a:lnTo>
                    <a:pt x="215871" y="314628"/>
                  </a:lnTo>
                  <a:lnTo>
                    <a:pt x="209589" y="318336"/>
                  </a:lnTo>
                  <a:lnTo>
                    <a:pt x="194989" y="327536"/>
                  </a:lnTo>
                  <a:lnTo>
                    <a:pt x="187096" y="332657"/>
                  </a:lnTo>
                  <a:lnTo>
                    <a:pt x="179929" y="337023"/>
                  </a:lnTo>
                  <a:lnTo>
                    <a:pt x="173245" y="340886"/>
                  </a:lnTo>
                  <a:lnTo>
                    <a:pt x="166885" y="344414"/>
                  </a:lnTo>
                  <a:lnTo>
                    <a:pt x="160739" y="346766"/>
                  </a:lnTo>
                  <a:lnTo>
                    <a:pt x="154738" y="348334"/>
                  </a:lnTo>
                  <a:lnTo>
                    <a:pt x="148831" y="349379"/>
                  </a:lnTo>
                  <a:lnTo>
                    <a:pt x="142988" y="350076"/>
                  </a:lnTo>
                  <a:lnTo>
                    <a:pt x="137189" y="350541"/>
                  </a:lnTo>
                  <a:lnTo>
                    <a:pt x="131417" y="350851"/>
                  </a:lnTo>
                  <a:lnTo>
                    <a:pt x="119924" y="351195"/>
                  </a:lnTo>
                  <a:lnTo>
                    <a:pt x="114192" y="351286"/>
                  </a:lnTo>
                  <a:lnTo>
                    <a:pt x="109418" y="350395"/>
                  </a:lnTo>
                  <a:lnTo>
                    <a:pt x="101574" y="346865"/>
                  </a:lnTo>
                  <a:lnTo>
                    <a:pt x="96354" y="344073"/>
                  </a:lnTo>
                  <a:lnTo>
                    <a:pt x="90256" y="338695"/>
                  </a:lnTo>
                  <a:lnTo>
                    <a:pt x="88699" y="336286"/>
                  </a:lnTo>
                  <a:lnTo>
                    <a:pt x="85583" y="32575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519"/>
            <p:cNvSpPr/>
            <p:nvPr/>
          </p:nvSpPr>
          <p:spPr>
            <a:xfrm>
              <a:off x="6072187" y="2571750"/>
              <a:ext cx="25718" cy="8573"/>
            </a:xfrm>
            <a:custGeom>
              <a:avLst/>
              <a:gdLst/>
              <a:ahLst/>
              <a:cxnLst/>
              <a:rect l="0" t="0" r="0" b="0"/>
              <a:pathLst>
                <a:path w="25718" h="8573">
                  <a:moveTo>
                    <a:pt x="0" y="8572"/>
                  </a:moveTo>
                  <a:lnTo>
                    <a:pt x="12770" y="8572"/>
                  </a:lnTo>
                  <a:lnTo>
                    <a:pt x="15181" y="7620"/>
                  </a:lnTo>
                  <a:lnTo>
                    <a:pt x="17741" y="6032"/>
                  </a:lnTo>
                  <a:lnTo>
                    <a:pt x="25717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520"/>
            <p:cNvSpPr/>
            <p:nvPr/>
          </p:nvSpPr>
          <p:spPr>
            <a:xfrm>
              <a:off x="6243637" y="2426017"/>
              <a:ext cx="231459" cy="154154"/>
            </a:xfrm>
            <a:custGeom>
              <a:avLst/>
              <a:gdLst/>
              <a:ahLst/>
              <a:cxnLst/>
              <a:rect l="0" t="0" r="0" b="0"/>
              <a:pathLst>
                <a:path w="231459" h="154154">
                  <a:moveTo>
                    <a:pt x="0" y="0"/>
                  </a:moveTo>
                  <a:lnTo>
                    <a:pt x="15923" y="0"/>
                  </a:lnTo>
                  <a:lnTo>
                    <a:pt x="21334" y="4551"/>
                  </a:lnTo>
                  <a:lnTo>
                    <a:pt x="22795" y="6844"/>
                  </a:lnTo>
                  <a:lnTo>
                    <a:pt x="23769" y="9325"/>
                  </a:lnTo>
                  <a:lnTo>
                    <a:pt x="24419" y="11932"/>
                  </a:lnTo>
                  <a:lnTo>
                    <a:pt x="24852" y="14622"/>
                  </a:lnTo>
                  <a:lnTo>
                    <a:pt x="25140" y="17368"/>
                  </a:lnTo>
                  <a:lnTo>
                    <a:pt x="25333" y="20151"/>
                  </a:lnTo>
                  <a:lnTo>
                    <a:pt x="25461" y="23912"/>
                  </a:lnTo>
                  <a:lnTo>
                    <a:pt x="25667" y="41095"/>
                  </a:lnTo>
                  <a:lnTo>
                    <a:pt x="25715" y="74693"/>
                  </a:lnTo>
                  <a:lnTo>
                    <a:pt x="24763" y="80276"/>
                  </a:lnTo>
                  <a:lnTo>
                    <a:pt x="23176" y="85902"/>
                  </a:lnTo>
                  <a:lnTo>
                    <a:pt x="21166" y="91558"/>
                  </a:lnTo>
                  <a:lnTo>
                    <a:pt x="19826" y="96281"/>
                  </a:lnTo>
                  <a:lnTo>
                    <a:pt x="18932" y="100383"/>
                  </a:lnTo>
                  <a:lnTo>
                    <a:pt x="18336" y="104069"/>
                  </a:lnTo>
                  <a:lnTo>
                    <a:pt x="16987" y="108432"/>
                  </a:lnTo>
                  <a:lnTo>
                    <a:pt x="15135" y="113246"/>
                  </a:lnTo>
                  <a:lnTo>
                    <a:pt x="12947" y="118360"/>
                  </a:lnTo>
                  <a:lnTo>
                    <a:pt x="11489" y="122722"/>
                  </a:lnTo>
                  <a:lnTo>
                    <a:pt x="10517" y="126582"/>
                  </a:lnTo>
                  <a:lnTo>
                    <a:pt x="9869" y="130108"/>
                  </a:lnTo>
                  <a:lnTo>
                    <a:pt x="10389" y="133411"/>
                  </a:lnTo>
                  <a:lnTo>
                    <a:pt x="11689" y="136566"/>
                  </a:lnTo>
                  <a:lnTo>
                    <a:pt x="13508" y="139622"/>
                  </a:lnTo>
                  <a:lnTo>
                    <a:pt x="14720" y="142611"/>
                  </a:lnTo>
                  <a:lnTo>
                    <a:pt x="15528" y="145557"/>
                  </a:lnTo>
                  <a:lnTo>
                    <a:pt x="16067" y="148473"/>
                  </a:lnTo>
                  <a:lnTo>
                    <a:pt x="17379" y="150417"/>
                  </a:lnTo>
                  <a:lnTo>
                    <a:pt x="19206" y="151713"/>
                  </a:lnTo>
                  <a:lnTo>
                    <a:pt x="23776" y="153153"/>
                  </a:lnTo>
                  <a:lnTo>
                    <a:pt x="28982" y="153793"/>
                  </a:lnTo>
                  <a:lnTo>
                    <a:pt x="34471" y="154078"/>
                  </a:lnTo>
                  <a:lnTo>
                    <a:pt x="37268" y="154153"/>
                  </a:lnTo>
                  <a:lnTo>
                    <a:pt x="41038" y="153251"/>
                  </a:lnTo>
                  <a:lnTo>
                    <a:pt x="45456" y="151698"/>
                  </a:lnTo>
                  <a:lnTo>
                    <a:pt x="50307" y="149709"/>
                  </a:lnTo>
                  <a:lnTo>
                    <a:pt x="55445" y="148384"/>
                  </a:lnTo>
                  <a:lnTo>
                    <a:pt x="60776" y="147500"/>
                  </a:lnTo>
                  <a:lnTo>
                    <a:pt x="66235" y="146911"/>
                  </a:lnTo>
                  <a:lnTo>
                    <a:pt x="71779" y="145566"/>
                  </a:lnTo>
                  <a:lnTo>
                    <a:pt x="77381" y="143716"/>
                  </a:lnTo>
                  <a:lnTo>
                    <a:pt x="83019" y="141531"/>
                  </a:lnTo>
                  <a:lnTo>
                    <a:pt x="88684" y="139121"/>
                  </a:lnTo>
                  <a:lnTo>
                    <a:pt x="100058" y="133904"/>
                  </a:lnTo>
                  <a:lnTo>
                    <a:pt x="106710" y="131180"/>
                  </a:lnTo>
                  <a:lnTo>
                    <a:pt x="114003" y="128411"/>
                  </a:lnTo>
                  <a:lnTo>
                    <a:pt x="129725" y="122794"/>
                  </a:lnTo>
                  <a:lnTo>
                    <a:pt x="146238" y="117123"/>
                  </a:lnTo>
                  <a:lnTo>
                    <a:pt x="153690" y="114277"/>
                  </a:lnTo>
                  <a:lnTo>
                    <a:pt x="160562" y="111427"/>
                  </a:lnTo>
                  <a:lnTo>
                    <a:pt x="167049" y="108575"/>
                  </a:lnTo>
                  <a:lnTo>
                    <a:pt x="179337" y="102865"/>
                  </a:lnTo>
                  <a:lnTo>
                    <a:pt x="202747" y="91439"/>
                  </a:lnTo>
                  <a:lnTo>
                    <a:pt x="207554" y="88582"/>
                  </a:lnTo>
                  <a:lnTo>
                    <a:pt x="211713" y="85725"/>
                  </a:lnTo>
                  <a:lnTo>
                    <a:pt x="215436" y="82867"/>
                  </a:lnTo>
                  <a:lnTo>
                    <a:pt x="222115" y="79693"/>
                  </a:lnTo>
                  <a:lnTo>
                    <a:pt x="231458" y="7715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521"/>
            <p:cNvSpPr/>
            <p:nvPr/>
          </p:nvSpPr>
          <p:spPr>
            <a:xfrm>
              <a:off x="6440804" y="2400300"/>
              <a:ext cx="60009" cy="351473"/>
            </a:xfrm>
            <a:custGeom>
              <a:avLst/>
              <a:gdLst/>
              <a:ahLst/>
              <a:cxnLst/>
              <a:rect l="0" t="0" r="0" b="0"/>
              <a:pathLst>
                <a:path w="60009" h="351473">
                  <a:moveTo>
                    <a:pt x="0" y="0"/>
                  </a:moveTo>
                  <a:lnTo>
                    <a:pt x="0" y="170272"/>
                  </a:lnTo>
                  <a:lnTo>
                    <a:pt x="953" y="179237"/>
                  </a:lnTo>
                  <a:lnTo>
                    <a:pt x="2541" y="188071"/>
                  </a:lnTo>
                  <a:lnTo>
                    <a:pt x="4552" y="196818"/>
                  </a:lnTo>
                  <a:lnTo>
                    <a:pt x="5892" y="205507"/>
                  </a:lnTo>
                  <a:lnTo>
                    <a:pt x="6786" y="214157"/>
                  </a:lnTo>
                  <a:lnTo>
                    <a:pt x="7382" y="222781"/>
                  </a:lnTo>
                  <a:lnTo>
                    <a:pt x="8731" y="231388"/>
                  </a:lnTo>
                  <a:lnTo>
                    <a:pt x="10584" y="239983"/>
                  </a:lnTo>
                  <a:lnTo>
                    <a:pt x="12771" y="248571"/>
                  </a:lnTo>
                  <a:lnTo>
                    <a:pt x="14229" y="256202"/>
                  </a:lnTo>
                  <a:lnTo>
                    <a:pt x="15201" y="263194"/>
                  </a:lnTo>
                  <a:lnTo>
                    <a:pt x="15849" y="269760"/>
                  </a:lnTo>
                  <a:lnTo>
                    <a:pt x="17234" y="276042"/>
                  </a:lnTo>
                  <a:lnTo>
                    <a:pt x="19110" y="282135"/>
                  </a:lnTo>
                  <a:lnTo>
                    <a:pt x="21312" y="288103"/>
                  </a:lnTo>
                  <a:lnTo>
                    <a:pt x="22781" y="293986"/>
                  </a:lnTo>
                  <a:lnTo>
                    <a:pt x="23760" y="299813"/>
                  </a:lnTo>
                  <a:lnTo>
                    <a:pt x="24412" y="305603"/>
                  </a:lnTo>
                  <a:lnTo>
                    <a:pt x="26753" y="311368"/>
                  </a:lnTo>
                  <a:lnTo>
                    <a:pt x="30218" y="317116"/>
                  </a:lnTo>
                  <a:lnTo>
                    <a:pt x="34433" y="322853"/>
                  </a:lnTo>
                  <a:lnTo>
                    <a:pt x="37243" y="327630"/>
                  </a:lnTo>
                  <a:lnTo>
                    <a:pt x="39116" y="331767"/>
                  </a:lnTo>
                  <a:lnTo>
                    <a:pt x="40365" y="335478"/>
                  </a:lnTo>
                  <a:lnTo>
                    <a:pt x="42151" y="338904"/>
                  </a:lnTo>
                  <a:lnTo>
                    <a:pt x="44293" y="342141"/>
                  </a:lnTo>
                  <a:lnTo>
                    <a:pt x="46674" y="345251"/>
                  </a:lnTo>
                  <a:lnTo>
                    <a:pt x="49213" y="347325"/>
                  </a:lnTo>
                  <a:lnTo>
                    <a:pt x="51859" y="348707"/>
                  </a:lnTo>
                  <a:lnTo>
                    <a:pt x="60008" y="35147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522"/>
            <p:cNvSpPr/>
            <p:nvPr/>
          </p:nvSpPr>
          <p:spPr>
            <a:xfrm>
              <a:off x="6655117" y="2606039"/>
              <a:ext cx="8574" cy="1"/>
            </a:xfrm>
            <a:custGeom>
              <a:avLst/>
              <a:gdLst/>
              <a:ahLst/>
              <a:cxnLst/>
              <a:rect l="0" t="0" r="0" b="0"/>
              <a:pathLst>
                <a:path w="8574" h="1">
                  <a:moveTo>
                    <a:pt x="8573" y="0"/>
                  </a:move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523"/>
            <p:cNvSpPr/>
            <p:nvPr/>
          </p:nvSpPr>
          <p:spPr>
            <a:xfrm>
              <a:off x="6835140" y="2434729"/>
              <a:ext cx="336936" cy="307130"/>
            </a:xfrm>
            <a:custGeom>
              <a:avLst/>
              <a:gdLst/>
              <a:ahLst/>
              <a:cxnLst/>
              <a:rect l="0" t="0" r="0" b="0"/>
              <a:pathLst>
                <a:path w="336936" h="307130">
                  <a:moveTo>
                    <a:pt x="0" y="34151"/>
                  </a:moveTo>
                  <a:lnTo>
                    <a:pt x="11931" y="22219"/>
                  </a:lnTo>
                  <a:lnTo>
                    <a:pt x="14621" y="20481"/>
                  </a:lnTo>
                  <a:lnTo>
                    <a:pt x="28324" y="15152"/>
                  </a:lnTo>
                  <a:lnTo>
                    <a:pt x="38305" y="10467"/>
                  </a:lnTo>
                  <a:lnTo>
                    <a:pt x="49092" y="5210"/>
                  </a:lnTo>
                  <a:lnTo>
                    <a:pt x="55588" y="3427"/>
                  </a:lnTo>
                  <a:lnTo>
                    <a:pt x="62776" y="2238"/>
                  </a:lnTo>
                  <a:lnTo>
                    <a:pt x="70426" y="1445"/>
                  </a:lnTo>
                  <a:lnTo>
                    <a:pt x="79335" y="917"/>
                  </a:lnTo>
                  <a:lnTo>
                    <a:pt x="99395" y="330"/>
                  </a:lnTo>
                  <a:lnTo>
                    <a:pt x="127558" y="0"/>
                  </a:lnTo>
                  <a:lnTo>
                    <a:pt x="136473" y="906"/>
                  </a:lnTo>
                  <a:lnTo>
                    <a:pt x="145275" y="2463"/>
                  </a:lnTo>
                  <a:lnTo>
                    <a:pt x="154000" y="4453"/>
                  </a:lnTo>
                  <a:lnTo>
                    <a:pt x="161722" y="6732"/>
                  </a:lnTo>
                  <a:lnTo>
                    <a:pt x="168775" y="9204"/>
                  </a:lnTo>
                  <a:lnTo>
                    <a:pt x="175381" y="11804"/>
                  </a:lnTo>
                  <a:lnTo>
                    <a:pt x="181691" y="14491"/>
                  </a:lnTo>
                  <a:lnTo>
                    <a:pt x="193781" y="20015"/>
                  </a:lnTo>
                  <a:lnTo>
                    <a:pt x="197767" y="23775"/>
                  </a:lnTo>
                  <a:lnTo>
                    <a:pt x="200425" y="28186"/>
                  </a:lnTo>
                  <a:lnTo>
                    <a:pt x="202197" y="33032"/>
                  </a:lnTo>
                  <a:lnTo>
                    <a:pt x="203377" y="38167"/>
                  </a:lnTo>
                  <a:lnTo>
                    <a:pt x="204165" y="43496"/>
                  </a:lnTo>
                  <a:lnTo>
                    <a:pt x="204690" y="48953"/>
                  </a:lnTo>
                  <a:lnTo>
                    <a:pt x="204087" y="54497"/>
                  </a:lnTo>
                  <a:lnTo>
                    <a:pt x="202733" y="60097"/>
                  </a:lnTo>
                  <a:lnTo>
                    <a:pt x="200878" y="65736"/>
                  </a:lnTo>
                  <a:lnTo>
                    <a:pt x="197736" y="71400"/>
                  </a:lnTo>
                  <a:lnTo>
                    <a:pt x="193736" y="77081"/>
                  </a:lnTo>
                  <a:lnTo>
                    <a:pt x="189165" y="82773"/>
                  </a:lnTo>
                  <a:lnTo>
                    <a:pt x="184212" y="88473"/>
                  </a:lnTo>
                  <a:lnTo>
                    <a:pt x="179006" y="94178"/>
                  </a:lnTo>
                  <a:lnTo>
                    <a:pt x="173629" y="99887"/>
                  </a:lnTo>
                  <a:lnTo>
                    <a:pt x="167188" y="105597"/>
                  </a:lnTo>
                  <a:lnTo>
                    <a:pt x="160036" y="111309"/>
                  </a:lnTo>
                  <a:lnTo>
                    <a:pt x="152411" y="117022"/>
                  </a:lnTo>
                  <a:lnTo>
                    <a:pt x="145423" y="121783"/>
                  </a:lnTo>
                  <a:lnTo>
                    <a:pt x="138858" y="125910"/>
                  </a:lnTo>
                  <a:lnTo>
                    <a:pt x="132577" y="129614"/>
                  </a:lnTo>
                  <a:lnTo>
                    <a:pt x="123058" y="136268"/>
                  </a:lnTo>
                  <a:lnTo>
                    <a:pt x="119186" y="139377"/>
                  </a:lnTo>
                  <a:lnTo>
                    <a:pt x="114700" y="141449"/>
                  </a:lnTo>
                  <a:lnTo>
                    <a:pt x="104635" y="143751"/>
                  </a:lnTo>
                  <a:lnTo>
                    <a:pt x="101189" y="145317"/>
                  </a:lnTo>
                  <a:lnTo>
                    <a:pt x="98892" y="147314"/>
                  </a:lnTo>
                  <a:lnTo>
                    <a:pt x="94377" y="154047"/>
                  </a:lnTo>
                  <a:lnTo>
                    <a:pt x="103423" y="149579"/>
                  </a:lnTo>
                  <a:lnTo>
                    <a:pt x="108953" y="148251"/>
                  </a:lnTo>
                  <a:lnTo>
                    <a:pt x="115498" y="147365"/>
                  </a:lnTo>
                  <a:lnTo>
                    <a:pt x="122719" y="146774"/>
                  </a:lnTo>
                  <a:lnTo>
                    <a:pt x="130389" y="146381"/>
                  </a:lnTo>
                  <a:lnTo>
                    <a:pt x="146533" y="145943"/>
                  </a:lnTo>
                  <a:lnTo>
                    <a:pt x="209169" y="145624"/>
                  </a:lnTo>
                  <a:lnTo>
                    <a:pt x="220409" y="146566"/>
                  </a:lnTo>
                  <a:lnTo>
                    <a:pt x="231711" y="148147"/>
                  </a:lnTo>
                  <a:lnTo>
                    <a:pt x="243057" y="150153"/>
                  </a:lnTo>
                  <a:lnTo>
                    <a:pt x="254430" y="152443"/>
                  </a:lnTo>
                  <a:lnTo>
                    <a:pt x="277227" y="157528"/>
                  </a:lnTo>
                  <a:lnTo>
                    <a:pt x="286736" y="160217"/>
                  </a:lnTo>
                  <a:lnTo>
                    <a:pt x="294979" y="162962"/>
                  </a:lnTo>
                  <a:lnTo>
                    <a:pt x="302380" y="165745"/>
                  </a:lnTo>
                  <a:lnTo>
                    <a:pt x="309220" y="169505"/>
                  </a:lnTo>
                  <a:lnTo>
                    <a:pt x="315683" y="173917"/>
                  </a:lnTo>
                  <a:lnTo>
                    <a:pt x="321898" y="178763"/>
                  </a:lnTo>
                  <a:lnTo>
                    <a:pt x="326994" y="183899"/>
                  </a:lnTo>
                  <a:lnTo>
                    <a:pt x="331343" y="189228"/>
                  </a:lnTo>
                  <a:lnTo>
                    <a:pt x="335195" y="194685"/>
                  </a:lnTo>
                  <a:lnTo>
                    <a:pt x="336811" y="200229"/>
                  </a:lnTo>
                  <a:lnTo>
                    <a:pt x="336935" y="205829"/>
                  </a:lnTo>
                  <a:lnTo>
                    <a:pt x="336066" y="211468"/>
                  </a:lnTo>
                  <a:lnTo>
                    <a:pt x="332560" y="220273"/>
                  </a:lnTo>
                  <a:lnTo>
                    <a:pt x="326874" y="228314"/>
                  </a:lnTo>
                  <a:lnTo>
                    <a:pt x="322691" y="233125"/>
                  </a:lnTo>
                  <a:lnTo>
                    <a:pt x="317997" y="238238"/>
                  </a:lnTo>
                  <a:lnTo>
                    <a:pt x="307702" y="248999"/>
                  </a:lnTo>
                  <a:lnTo>
                    <a:pt x="302290" y="254535"/>
                  </a:lnTo>
                  <a:lnTo>
                    <a:pt x="295823" y="259179"/>
                  </a:lnTo>
                  <a:lnTo>
                    <a:pt x="288656" y="263227"/>
                  </a:lnTo>
                  <a:lnTo>
                    <a:pt x="261171" y="276568"/>
                  </a:lnTo>
                  <a:lnTo>
                    <a:pt x="254124" y="279582"/>
                  </a:lnTo>
                  <a:lnTo>
                    <a:pt x="246568" y="282544"/>
                  </a:lnTo>
                  <a:lnTo>
                    <a:pt x="238673" y="285471"/>
                  </a:lnTo>
                  <a:lnTo>
                    <a:pt x="231506" y="288375"/>
                  </a:lnTo>
                  <a:lnTo>
                    <a:pt x="224822" y="291264"/>
                  </a:lnTo>
                  <a:lnTo>
                    <a:pt x="218462" y="294142"/>
                  </a:lnTo>
                  <a:lnTo>
                    <a:pt x="211363" y="296060"/>
                  </a:lnTo>
                  <a:lnTo>
                    <a:pt x="203774" y="297340"/>
                  </a:lnTo>
                  <a:lnTo>
                    <a:pt x="195857" y="298193"/>
                  </a:lnTo>
                  <a:lnTo>
                    <a:pt x="188673" y="299714"/>
                  </a:lnTo>
                  <a:lnTo>
                    <a:pt x="181980" y="301680"/>
                  </a:lnTo>
                  <a:lnTo>
                    <a:pt x="175612" y="303944"/>
                  </a:lnTo>
                  <a:lnTo>
                    <a:pt x="169462" y="305453"/>
                  </a:lnTo>
                  <a:lnTo>
                    <a:pt x="163457" y="306458"/>
                  </a:lnTo>
                  <a:lnTo>
                    <a:pt x="157549" y="307129"/>
                  </a:lnTo>
                  <a:lnTo>
                    <a:pt x="152658" y="306624"/>
                  </a:lnTo>
                  <a:lnTo>
                    <a:pt x="148444" y="305334"/>
                  </a:lnTo>
                  <a:lnTo>
                    <a:pt x="141222" y="302314"/>
                  </a:lnTo>
                  <a:lnTo>
                    <a:pt x="134838" y="300972"/>
                  </a:lnTo>
                  <a:lnTo>
                    <a:pt x="128825" y="297835"/>
                  </a:lnTo>
                  <a:lnTo>
                    <a:pt x="125888" y="295665"/>
                  </a:lnTo>
                  <a:lnTo>
                    <a:pt x="120085" y="293254"/>
                  </a:lnTo>
                  <a:lnTo>
                    <a:pt x="111442" y="291326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524"/>
            <p:cNvSpPr/>
            <p:nvPr/>
          </p:nvSpPr>
          <p:spPr>
            <a:xfrm>
              <a:off x="7272337" y="2580322"/>
              <a:ext cx="1" cy="8574"/>
            </a:xfrm>
            <a:custGeom>
              <a:avLst/>
              <a:gdLst/>
              <a:ahLst/>
              <a:cxnLst/>
              <a:rect l="0" t="0" r="0" b="0"/>
              <a:pathLst>
                <a:path w="1" h="8574">
                  <a:moveTo>
                    <a:pt x="0" y="8573"/>
                  </a:move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525"/>
            <p:cNvSpPr/>
            <p:nvPr/>
          </p:nvSpPr>
          <p:spPr>
            <a:xfrm>
              <a:off x="7469505" y="2410426"/>
              <a:ext cx="274321" cy="289909"/>
            </a:xfrm>
            <a:custGeom>
              <a:avLst/>
              <a:gdLst/>
              <a:ahLst/>
              <a:cxnLst/>
              <a:rect l="0" t="0" r="0" b="0"/>
              <a:pathLst>
                <a:path w="274321" h="289909">
                  <a:moveTo>
                    <a:pt x="0" y="24163"/>
                  </a:moveTo>
                  <a:lnTo>
                    <a:pt x="4551" y="19613"/>
                  </a:lnTo>
                  <a:lnTo>
                    <a:pt x="7796" y="18272"/>
                  </a:lnTo>
                  <a:lnTo>
                    <a:pt x="11865" y="17378"/>
                  </a:lnTo>
                  <a:lnTo>
                    <a:pt x="22981" y="15944"/>
                  </a:lnTo>
                  <a:lnTo>
                    <a:pt x="26750" y="14874"/>
                  </a:lnTo>
                  <a:lnTo>
                    <a:pt x="45709" y="8817"/>
                  </a:lnTo>
                  <a:lnTo>
                    <a:pt x="61272" y="3690"/>
                  </a:lnTo>
                  <a:lnTo>
                    <a:pt x="68471" y="1942"/>
                  </a:lnTo>
                  <a:lnTo>
                    <a:pt x="75174" y="777"/>
                  </a:lnTo>
                  <a:lnTo>
                    <a:pt x="81548" y="0"/>
                  </a:lnTo>
                  <a:lnTo>
                    <a:pt x="87703" y="434"/>
                  </a:lnTo>
                  <a:lnTo>
                    <a:pt x="93711" y="1677"/>
                  </a:lnTo>
                  <a:lnTo>
                    <a:pt x="99622" y="3458"/>
                  </a:lnTo>
                  <a:lnTo>
                    <a:pt x="106419" y="4644"/>
                  </a:lnTo>
                  <a:lnTo>
                    <a:pt x="113808" y="5436"/>
                  </a:lnTo>
                  <a:lnTo>
                    <a:pt x="121592" y="5963"/>
                  </a:lnTo>
                  <a:lnTo>
                    <a:pt x="127734" y="7268"/>
                  </a:lnTo>
                  <a:lnTo>
                    <a:pt x="132781" y="9090"/>
                  </a:lnTo>
                  <a:lnTo>
                    <a:pt x="137098" y="11257"/>
                  </a:lnTo>
                  <a:lnTo>
                    <a:pt x="140929" y="14607"/>
                  </a:lnTo>
                  <a:lnTo>
                    <a:pt x="147724" y="23408"/>
                  </a:lnTo>
                  <a:lnTo>
                    <a:pt x="153920" y="31130"/>
                  </a:lnTo>
                  <a:lnTo>
                    <a:pt x="156906" y="34523"/>
                  </a:lnTo>
                  <a:lnTo>
                    <a:pt x="158896" y="38690"/>
                  </a:lnTo>
                  <a:lnTo>
                    <a:pt x="160223" y="43373"/>
                  </a:lnTo>
                  <a:lnTo>
                    <a:pt x="161108" y="48400"/>
                  </a:lnTo>
                  <a:lnTo>
                    <a:pt x="161698" y="54609"/>
                  </a:lnTo>
                  <a:lnTo>
                    <a:pt x="162091" y="61605"/>
                  </a:lnTo>
                  <a:lnTo>
                    <a:pt x="162353" y="69127"/>
                  </a:lnTo>
                  <a:lnTo>
                    <a:pt x="160623" y="76047"/>
                  </a:lnTo>
                  <a:lnTo>
                    <a:pt x="157564" y="82565"/>
                  </a:lnTo>
                  <a:lnTo>
                    <a:pt x="153620" y="88815"/>
                  </a:lnTo>
                  <a:lnTo>
                    <a:pt x="150038" y="95840"/>
                  </a:lnTo>
                  <a:lnTo>
                    <a:pt x="146698" y="103380"/>
                  </a:lnTo>
                  <a:lnTo>
                    <a:pt x="143518" y="111265"/>
                  </a:lnTo>
                  <a:lnTo>
                    <a:pt x="139494" y="118426"/>
                  </a:lnTo>
                  <a:lnTo>
                    <a:pt x="134906" y="125105"/>
                  </a:lnTo>
                  <a:lnTo>
                    <a:pt x="129942" y="131463"/>
                  </a:lnTo>
                  <a:lnTo>
                    <a:pt x="124728" y="137606"/>
                  </a:lnTo>
                  <a:lnTo>
                    <a:pt x="119347" y="143607"/>
                  </a:lnTo>
                  <a:lnTo>
                    <a:pt x="113854" y="149513"/>
                  </a:lnTo>
                  <a:lnTo>
                    <a:pt x="108288" y="156307"/>
                  </a:lnTo>
                  <a:lnTo>
                    <a:pt x="102672" y="163694"/>
                  </a:lnTo>
                  <a:lnTo>
                    <a:pt x="97023" y="171477"/>
                  </a:lnTo>
                  <a:lnTo>
                    <a:pt x="91352" y="178570"/>
                  </a:lnTo>
                  <a:lnTo>
                    <a:pt x="85666" y="185203"/>
                  </a:lnTo>
                  <a:lnTo>
                    <a:pt x="75221" y="196702"/>
                  </a:lnTo>
                  <a:lnTo>
                    <a:pt x="67404" y="204987"/>
                  </a:lnTo>
                  <a:lnTo>
                    <a:pt x="63986" y="209483"/>
                  </a:lnTo>
                  <a:lnTo>
                    <a:pt x="60755" y="214385"/>
                  </a:lnTo>
                  <a:lnTo>
                    <a:pt x="57648" y="219558"/>
                  </a:lnTo>
                  <a:lnTo>
                    <a:pt x="51656" y="227845"/>
                  </a:lnTo>
                  <a:lnTo>
                    <a:pt x="48725" y="231389"/>
                  </a:lnTo>
                  <a:lnTo>
                    <a:pt x="46771" y="235656"/>
                  </a:lnTo>
                  <a:lnTo>
                    <a:pt x="45468" y="240406"/>
                  </a:lnTo>
                  <a:lnTo>
                    <a:pt x="44599" y="245478"/>
                  </a:lnTo>
                  <a:lnTo>
                    <a:pt x="43634" y="253653"/>
                  </a:lnTo>
                  <a:lnTo>
                    <a:pt x="43377" y="257167"/>
                  </a:lnTo>
                  <a:lnTo>
                    <a:pt x="44158" y="260461"/>
                  </a:lnTo>
                  <a:lnTo>
                    <a:pt x="47566" y="266662"/>
                  </a:lnTo>
                  <a:lnTo>
                    <a:pt x="49715" y="272593"/>
                  </a:lnTo>
                  <a:lnTo>
                    <a:pt x="50288" y="275508"/>
                  </a:lnTo>
                  <a:lnTo>
                    <a:pt x="51623" y="277452"/>
                  </a:lnTo>
                  <a:lnTo>
                    <a:pt x="53466" y="278747"/>
                  </a:lnTo>
                  <a:lnTo>
                    <a:pt x="55646" y="279611"/>
                  </a:lnTo>
                  <a:lnTo>
                    <a:pt x="63266" y="285378"/>
                  </a:lnTo>
                  <a:lnTo>
                    <a:pt x="66941" y="286889"/>
                  </a:lnTo>
                  <a:lnTo>
                    <a:pt x="71299" y="287896"/>
                  </a:lnTo>
                  <a:lnTo>
                    <a:pt x="76107" y="288568"/>
                  </a:lnTo>
                  <a:lnTo>
                    <a:pt x="81217" y="289016"/>
                  </a:lnTo>
                  <a:lnTo>
                    <a:pt x="86529" y="289314"/>
                  </a:lnTo>
                  <a:lnTo>
                    <a:pt x="97512" y="289646"/>
                  </a:lnTo>
                  <a:lnTo>
                    <a:pt x="132428" y="289888"/>
                  </a:lnTo>
                  <a:lnTo>
                    <a:pt x="167404" y="289908"/>
                  </a:lnTo>
                  <a:lnTo>
                    <a:pt x="174468" y="288956"/>
                  </a:lnTo>
                  <a:lnTo>
                    <a:pt x="182034" y="287370"/>
                  </a:lnTo>
                  <a:lnTo>
                    <a:pt x="189936" y="285359"/>
                  </a:lnTo>
                  <a:lnTo>
                    <a:pt x="197109" y="284019"/>
                  </a:lnTo>
                  <a:lnTo>
                    <a:pt x="203796" y="283126"/>
                  </a:lnTo>
                  <a:lnTo>
                    <a:pt x="210158" y="282530"/>
                  </a:lnTo>
                  <a:lnTo>
                    <a:pt x="216305" y="282133"/>
                  </a:lnTo>
                  <a:lnTo>
                    <a:pt x="222309" y="281868"/>
                  </a:lnTo>
                  <a:lnTo>
                    <a:pt x="228215" y="281692"/>
                  </a:lnTo>
                  <a:lnTo>
                    <a:pt x="234058" y="280621"/>
                  </a:lnTo>
                  <a:lnTo>
                    <a:pt x="239859" y="278955"/>
                  </a:lnTo>
                  <a:lnTo>
                    <a:pt x="245631" y="276892"/>
                  </a:lnTo>
                  <a:lnTo>
                    <a:pt x="250431" y="275517"/>
                  </a:lnTo>
                  <a:lnTo>
                    <a:pt x="258305" y="273989"/>
                  </a:lnTo>
                  <a:lnTo>
                    <a:pt x="264980" y="273309"/>
                  </a:lnTo>
                  <a:lnTo>
                    <a:pt x="274320" y="272766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526"/>
            <p:cNvSpPr/>
            <p:nvPr/>
          </p:nvSpPr>
          <p:spPr>
            <a:xfrm>
              <a:off x="7812414" y="2554605"/>
              <a:ext cx="25709" cy="8573"/>
            </a:xfrm>
            <a:custGeom>
              <a:avLst/>
              <a:gdLst/>
              <a:ahLst/>
              <a:cxnLst/>
              <a:rect l="0" t="0" r="0" b="0"/>
              <a:pathLst>
                <a:path w="25709" h="8573">
                  <a:moveTo>
                    <a:pt x="17136" y="8572"/>
                  </a:moveTo>
                  <a:lnTo>
                    <a:pt x="0" y="8572"/>
                  </a:lnTo>
                  <a:lnTo>
                    <a:pt x="11923" y="8572"/>
                  </a:lnTo>
                  <a:lnTo>
                    <a:pt x="13661" y="7620"/>
                  </a:lnTo>
                  <a:lnTo>
                    <a:pt x="14819" y="6032"/>
                  </a:lnTo>
                  <a:lnTo>
                    <a:pt x="15591" y="4021"/>
                  </a:lnTo>
                  <a:lnTo>
                    <a:pt x="17058" y="2680"/>
                  </a:lnTo>
                  <a:lnTo>
                    <a:pt x="18990" y="1787"/>
                  </a:lnTo>
                  <a:lnTo>
                    <a:pt x="25708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527"/>
            <p:cNvSpPr/>
            <p:nvPr/>
          </p:nvSpPr>
          <p:spPr>
            <a:xfrm>
              <a:off x="8026717" y="2374582"/>
              <a:ext cx="68572" cy="411481"/>
            </a:xfrm>
            <a:custGeom>
              <a:avLst/>
              <a:gdLst/>
              <a:ahLst/>
              <a:cxnLst/>
              <a:rect l="0" t="0" r="0" b="0"/>
              <a:pathLst>
                <a:path w="68572" h="411481">
                  <a:moveTo>
                    <a:pt x="0" y="0"/>
                  </a:moveTo>
                  <a:lnTo>
                    <a:pt x="4940" y="0"/>
                  </a:lnTo>
                  <a:lnTo>
                    <a:pt x="2830" y="0"/>
                  </a:lnTo>
                  <a:lnTo>
                    <a:pt x="5389" y="0"/>
                  </a:lnTo>
                  <a:lnTo>
                    <a:pt x="6450" y="953"/>
                  </a:lnTo>
                  <a:lnTo>
                    <a:pt x="7158" y="2540"/>
                  </a:lnTo>
                  <a:lnTo>
                    <a:pt x="8154" y="9325"/>
                  </a:lnTo>
                  <a:lnTo>
                    <a:pt x="8293" y="11932"/>
                  </a:lnTo>
                  <a:lnTo>
                    <a:pt x="9338" y="15575"/>
                  </a:lnTo>
                  <a:lnTo>
                    <a:pt x="10989" y="19908"/>
                  </a:lnTo>
                  <a:lnTo>
                    <a:pt x="13041" y="24702"/>
                  </a:lnTo>
                  <a:lnTo>
                    <a:pt x="17860" y="35109"/>
                  </a:lnTo>
                  <a:lnTo>
                    <a:pt x="20480" y="40551"/>
                  </a:lnTo>
                  <a:lnTo>
                    <a:pt x="22225" y="47037"/>
                  </a:lnTo>
                  <a:lnTo>
                    <a:pt x="23390" y="54218"/>
                  </a:lnTo>
                  <a:lnTo>
                    <a:pt x="24166" y="61863"/>
                  </a:lnTo>
                  <a:lnTo>
                    <a:pt x="25636" y="69817"/>
                  </a:lnTo>
                  <a:lnTo>
                    <a:pt x="27568" y="77977"/>
                  </a:lnTo>
                  <a:lnTo>
                    <a:pt x="29808" y="86275"/>
                  </a:lnTo>
                  <a:lnTo>
                    <a:pt x="31302" y="95617"/>
                  </a:lnTo>
                  <a:lnTo>
                    <a:pt x="32298" y="105654"/>
                  </a:lnTo>
                  <a:lnTo>
                    <a:pt x="32962" y="116156"/>
                  </a:lnTo>
                  <a:lnTo>
                    <a:pt x="34357" y="126967"/>
                  </a:lnTo>
                  <a:lnTo>
                    <a:pt x="36241" y="137985"/>
                  </a:lnTo>
                  <a:lnTo>
                    <a:pt x="38448" y="149140"/>
                  </a:lnTo>
                  <a:lnTo>
                    <a:pt x="39919" y="160387"/>
                  </a:lnTo>
                  <a:lnTo>
                    <a:pt x="40900" y="171695"/>
                  </a:lnTo>
                  <a:lnTo>
                    <a:pt x="41554" y="183043"/>
                  </a:lnTo>
                  <a:lnTo>
                    <a:pt x="42943" y="194419"/>
                  </a:lnTo>
                  <a:lnTo>
                    <a:pt x="44822" y="205813"/>
                  </a:lnTo>
                  <a:lnTo>
                    <a:pt x="47026" y="217218"/>
                  </a:lnTo>
                  <a:lnTo>
                    <a:pt x="48496" y="228632"/>
                  </a:lnTo>
                  <a:lnTo>
                    <a:pt x="49476" y="240052"/>
                  </a:lnTo>
                  <a:lnTo>
                    <a:pt x="50128" y="251474"/>
                  </a:lnTo>
                  <a:lnTo>
                    <a:pt x="51517" y="262900"/>
                  </a:lnTo>
                  <a:lnTo>
                    <a:pt x="53394" y="274326"/>
                  </a:lnTo>
                  <a:lnTo>
                    <a:pt x="55598" y="285754"/>
                  </a:lnTo>
                  <a:lnTo>
                    <a:pt x="57068" y="296230"/>
                  </a:lnTo>
                  <a:lnTo>
                    <a:pt x="58049" y="306072"/>
                  </a:lnTo>
                  <a:lnTo>
                    <a:pt x="58701" y="315491"/>
                  </a:lnTo>
                  <a:lnTo>
                    <a:pt x="59137" y="324627"/>
                  </a:lnTo>
                  <a:lnTo>
                    <a:pt x="59621" y="342399"/>
                  </a:lnTo>
                  <a:lnTo>
                    <a:pt x="60702" y="350186"/>
                  </a:lnTo>
                  <a:lnTo>
                    <a:pt x="62376" y="357282"/>
                  </a:lnTo>
                  <a:lnTo>
                    <a:pt x="64444" y="363918"/>
                  </a:lnTo>
                  <a:lnTo>
                    <a:pt x="65823" y="370247"/>
                  </a:lnTo>
                  <a:lnTo>
                    <a:pt x="67354" y="382359"/>
                  </a:lnTo>
                  <a:lnTo>
                    <a:pt x="68036" y="391553"/>
                  </a:lnTo>
                  <a:lnTo>
                    <a:pt x="68419" y="402083"/>
                  </a:lnTo>
                  <a:lnTo>
                    <a:pt x="68571" y="410930"/>
                  </a:lnTo>
                  <a:lnTo>
                    <a:pt x="67622" y="411114"/>
                  </a:lnTo>
                  <a:lnTo>
                    <a:pt x="66036" y="411236"/>
                  </a:lnTo>
                  <a:lnTo>
                    <a:pt x="60008" y="41148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more efficient way to find the products is the previous problems is </a:t>
            </a:r>
            <a:r>
              <a:rPr lang="en-US" b="1" dirty="0" smtClean="0"/>
              <a:t>factorial notation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Factorial notation is defined as follows:</a:t>
            </a:r>
          </a:p>
          <a:p>
            <a:pPr>
              <a:buNone/>
            </a:pPr>
            <a:r>
              <a:rPr lang="en-US" dirty="0" smtClean="0"/>
              <a:t>	For any natural number n, 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n! = n(n-1)(n-2)…(2)(1)</a:t>
            </a:r>
          </a:p>
          <a:p>
            <a:pPr>
              <a:buNone/>
            </a:pPr>
            <a:r>
              <a:rPr lang="en-US" dirty="0" smtClean="0"/>
              <a:t>	0! = 1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5643562" y="3866197"/>
            <a:ext cx="2468518" cy="574358"/>
            <a:chOff x="5643562" y="3866197"/>
            <a:chExt cx="2468518" cy="574358"/>
          </a:xfrm>
        </p:grpSpPr>
        <p:sp>
          <p:nvSpPr>
            <p:cNvPr id="4" name="SMARTPenAnnotation504"/>
            <p:cNvSpPr/>
            <p:nvPr/>
          </p:nvSpPr>
          <p:spPr>
            <a:xfrm>
              <a:off x="5643562" y="3960507"/>
              <a:ext cx="333779" cy="342374"/>
            </a:xfrm>
            <a:custGeom>
              <a:avLst/>
              <a:gdLst/>
              <a:ahLst/>
              <a:cxnLst/>
              <a:rect l="0" t="0" r="0" b="0"/>
              <a:pathLst>
                <a:path w="333779" h="342374">
                  <a:moveTo>
                    <a:pt x="94297" y="25705"/>
                  </a:moveTo>
                  <a:lnTo>
                    <a:pt x="94297" y="21155"/>
                  </a:lnTo>
                  <a:lnTo>
                    <a:pt x="95250" y="19814"/>
                  </a:lnTo>
                  <a:lnTo>
                    <a:pt x="96838" y="18920"/>
                  </a:lnTo>
                  <a:lnTo>
                    <a:pt x="101141" y="17927"/>
                  </a:lnTo>
                  <a:lnTo>
                    <a:pt x="108919" y="17368"/>
                  </a:lnTo>
                  <a:lnTo>
                    <a:pt x="114449" y="17237"/>
                  </a:lnTo>
                  <a:lnTo>
                    <a:pt x="117256" y="16250"/>
                  </a:lnTo>
                  <a:lnTo>
                    <a:pt x="131147" y="7821"/>
                  </a:lnTo>
                  <a:lnTo>
                    <a:pt x="136009" y="5210"/>
                  </a:lnTo>
                  <a:lnTo>
                    <a:pt x="141155" y="3470"/>
                  </a:lnTo>
                  <a:lnTo>
                    <a:pt x="146491" y="2309"/>
                  </a:lnTo>
                  <a:lnTo>
                    <a:pt x="151953" y="1535"/>
                  </a:lnTo>
                  <a:lnTo>
                    <a:pt x="157500" y="1019"/>
                  </a:lnTo>
                  <a:lnTo>
                    <a:pt x="163102" y="676"/>
                  </a:lnTo>
                  <a:lnTo>
                    <a:pt x="174407" y="293"/>
                  </a:lnTo>
                  <a:lnTo>
                    <a:pt x="197187" y="48"/>
                  </a:lnTo>
                  <a:lnTo>
                    <a:pt x="220031" y="0"/>
                  </a:lnTo>
                  <a:lnTo>
                    <a:pt x="225746" y="948"/>
                  </a:lnTo>
                  <a:lnTo>
                    <a:pt x="231460" y="2533"/>
                  </a:lnTo>
                  <a:lnTo>
                    <a:pt x="237174" y="4542"/>
                  </a:lnTo>
                  <a:lnTo>
                    <a:pt x="246063" y="9314"/>
                  </a:lnTo>
                  <a:lnTo>
                    <a:pt x="256423" y="17356"/>
                  </a:lnTo>
                  <a:lnTo>
                    <a:pt x="259531" y="20139"/>
                  </a:lnTo>
                  <a:lnTo>
                    <a:pt x="261603" y="23899"/>
                  </a:lnTo>
                  <a:lnTo>
                    <a:pt x="263906" y="33158"/>
                  </a:lnTo>
                  <a:lnTo>
                    <a:pt x="267469" y="41082"/>
                  </a:lnTo>
                  <a:lnTo>
                    <a:pt x="269753" y="44529"/>
                  </a:lnTo>
                  <a:lnTo>
                    <a:pt x="270323" y="48732"/>
                  </a:lnTo>
                  <a:lnTo>
                    <a:pt x="268416" y="58482"/>
                  </a:lnTo>
                  <a:lnTo>
                    <a:pt x="264394" y="69165"/>
                  </a:lnTo>
                  <a:lnTo>
                    <a:pt x="261987" y="74681"/>
                  </a:lnTo>
                  <a:lnTo>
                    <a:pt x="258478" y="79311"/>
                  </a:lnTo>
                  <a:lnTo>
                    <a:pt x="249499" y="86995"/>
                  </a:lnTo>
                  <a:lnTo>
                    <a:pt x="241698" y="96125"/>
                  </a:lnTo>
                  <a:lnTo>
                    <a:pt x="238285" y="101227"/>
                  </a:lnTo>
                  <a:lnTo>
                    <a:pt x="234104" y="104628"/>
                  </a:lnTo>
                  <a:lnTo>
                    <a:pt x="229412" y="106895"/>
                  </a:lnTo>
                  <a:lnTo>
                    <a:pt x="219118" y="110367"/>
                  </a:lnTo>
                  <a:lnTo>
                    <a:pt x="213707" y="112626"/>
                  </a:lnTo>
                  <a:lnTo>
                    <a:pt x="208193" y="115085"/>
                  </a:lnTo>
                  <a:lnTo>
                    <a:pt x="196988" y="120357"/>
                  </a:lnTo>
                  <a:lnTo>
                    <a:pt x="186610" y="125875"/>
                  </a:lnTo>
                  <a:lnTo>
                    <a:pt x="178823" y="131503"/>
                  </a:lnTo>
                  <a:lnTo>
                    <a:pt x="174460" y="133384"/>
                  </a:lnTo>
                  <a:lnTo>
                    <a:pt x="164533" y="135475"/>
                  </a:lnTo>
                  <a:lnTo>
                    <a:pt x="156311" y="138944"/>
                  </a:lnTo>
                  <a:lnTo>
                    <a:pt x="152785" y="141203"/>
                  </a:lnTo>
                  <a:lnTo>
                    <a:pt x="143787" y="143713"/>
                  </a:lnTo>
                  <a:lnTo>
                    <a:pt x="129477" y="145603"/>
                  </a:lnTo>
                  <a:lnTo>
                    <a:pt x="121285" y="138329"/>
                  </a:lnTo>
                  <a:lnTo>
                    <a:pt x="121814" y="137935"/>
                  </a:lnTo>
                  <a:lnTo>
                    <a:pt x="127508" y="137251"/>
                  </a:lnTo>
                  <a:lnTo>
                    <a:pt x="137369" y="132628"/>
                  </a:lnTo>
                  <a:lnTo>
                    <a:pt x="147096" y="130376"/>
                  </a:lnTo>
                  <a:lnTo>
                    <a:pt x="152357" y="129776"/>
                  </a:lnTo>
                  <a:lnTo>
                    <a:pt x="157768" y="129375"/>
                  </a:lnTo>
                  <a:lnTo>
                    <a:pt x="163282" y="129109"/>
                  </a:lnTo>
                  <a:lnTo>
                    <a:pt x="174487" y="128812"/>
                  </a:lnTo>
                  <a:lnTo>
                    <a:pt x="185818" y="128680"/>
                  </a:lnTo>
                  <a:lnTo>
                    <a:pt x="191506" y="129598"/>
                  </a:lnTo>
                  <a:lnTo>
                    <a:pt x="197203" y="131162"/>
                  </a:lnTo>
                  <a:lnTo>
                    <a:pt x="202906" y="133157"/>
                  </a:lnTo>
                  <a:lnTo>
                    <a:pt x="209566" y="134487"/>
                  </a:lnTo>
                  <a:lnTo>
                    <a:pt x="216863" y="135374"/>
                  </a:lnTo>
                  <a:lnTo>
                    <a:pt x="224586" y="135965"/>
                  </a:lnTo>
                  <a:lnTo>
                    <a:pt x="231639" y="137312"/>
                  </a:lnTo>
                  <a:lnTo>
                    <a:pt x="238246" y="139162"/>
                  </a:lnTo>
                  <a:lnTo>
                    <a:pt x="267088" y="148976"/>
                  </a:lnTo>
                  <a:lnTo>
                    <a:pt x="274262" y="151700"/>
                  </a:lnTo>
                  <a:lnTo>
                    <a:pt x="280949" y="154470"/>
                  </a:lnTo>
                  <a:lnTo>
                    <a:pt x="287312" y="157268"/>
                  </a:lnTo>
                  <a:lnTo>
                    <a:pt x="299462" y="162918"/>
                  </a:lnTo>
                  <a:lnTo>
                    <a:pt x="305369" y="165758"/>
                  </a:lnTo>
                  <a:lnTo>
                    <a:pt x="310259" y="169556"/>
                  </a:lnTo>
                  <a:lnTo>
                    <a:pt x="318233" y="178857"/>
                  </a:lnTo>
                  <a:lnTo>
                    <a:pt x="324952" y="189340"/>
                  </a:lnTo>
                  <a:lnTo>
                    <a:pt x="328077" y="194802"/>
                  </a:lnTo>
                  <a:lnTo>
                    <a:pt x="330160" y="200349"/>
                  </a:lnTo>
                  <a:lnTo>
                    <a:pt x="331550" y="205952"/>
                  </a:lnTo>
                  <a:lnTo>
                    <a:pt x="333093" y="216305"/>
                  </a:lnTo>
                  <a:lnTo>
                    <a:pt x="333778" y="224081"/>
                  </a:lnTo>
                  <a:lnTo>
                    <a:pt x="331544" y="233252"/>
                  </a:lnTo>
                  <a:lnTo>
                    <a:pt x="329614" y="238365"/>
                  </a:lnTo>
                  <a:lnTo>
                    <a:pt x="326423" y="243678"/>
                  </a:lnTo>
                  <a:lnTo>
                    <a:pt x="322390" y="249125"/>
                  </a:lnTo>
                  <a:lnTo>
                    <a:pt x="317797" y="254662"/>
                  </a:lnTo>
                  <a:lnTo>
                    <a:pt x="312829" y="260258"/>
                  </a:lnTo>
                  <a:lnTo>
                    <a:pt x="302230" y="271556"/>
                  </a:lnTo>
                  <a:lnTo>
                    <a:pt x="285553" y="288627"/>
                  </a:lnTo>
                  <a:lnTo>
                    <a:pt x="278951" y="294331"/>
                  </a:lnTo>
                  <a:lnTo>
                    <a:pt x="271692" y="300039"/>
                  </a:lnTo>
                  <a:lnTo>
                    <a:pt x="263996" y="305750"/>
                  </a:lnTo>
                  <a:lnTo>
                    <a:pt x="256007" y="310509"/>
                  </a:lnTo>
                  <a:lnTo>
                    <a:pt x="247824" y="314634"/>
                  </a:lnTo>
                  <a:lnTo>
                    <a:pt x="239511" y="318337"/>
                  </a:lnTo>
                  <a:lnTo>
                    <a:pt x="231111" y="321758"/>
                  </a:lnTo>
                  <a:lnTo>
                    <a:pt x="222654" y="324991"/>
                  </a:lnTo>
                  <a:lnTo>
                    <a:pt x="205637" y="331124"/>
                  </a:lnTo>
                  <a:lnTo>
                    <a:pt x="188549" y="337024"/>
                  </a:lnTo>
                  <a:lnTo>
                    <a:pt x="180944" y="338979"/>
                  </a:lnTo>
                  <a:lnTo>
                    <a:pt x="173970" y="340282"/>
                  </a:lnTo>
                  <a:lnTo>
                    <a:pt x="167415" y="341150"/>
                  </a:lnTo>
                  <a:lnTo>
                    <a:pt x="160188" y="341730"/>
                  </a:lnTo>
                  <a:lnTo>
                    <a:pt x="152512" y="342116"/>
                  </a:lnTo>
                  <a:lnTo>
                    <a:pt x="144537" y="342373"/>
                  </a:lnTo>
                  <a:lnTo>
                    <a:pt x="137315" y="341592"/>
                  </a:lnTo>
                  <a:lnTo>
                    <a:pt x="130596" y="340119"/>
                  </a:lnTo>
                  <a:lnTo>
                    <a:pt x="117098" y="335942"/>
                  </a:lnTo>
                  <a:lnTo>
                    <a:pt x="101573" y="330911"/>
                  </a:lnTo>
                  <a:lnTo>
                    <a:pt x="94385" y="329188"/>
                  </a:lnTo>
                  <a:lnTo>
                    <a:pt x="87689" y="328040"/>
                  </a:lnTo>
                  <a:lnTo>
                    <a:pt x="81319" y="327274"/>
                  </a:lnTo>
                  <a:lnTo>
                    <a:pt x="71702" y="323883"/>
                  </a:lnTo>
                  <a:lnTo>
                    <a:pt x="63300" y="319201"/>
                  </a:lnTo>
                  <a:lnTo>
                    <a:pt x="53216" y="313945"/>
                  </a:lnTo>
                  <a:lnTo>
                    <a:pt x="44924" y="308434"/>
                  </a:lnTo>
                  <a:lnTo>
                    <a:pt x="34901" y="299977"/>
                  </a:lnTo>
                  <a:lnTo>
                    <a:pt x="27894" y="293336"/>
                  </a:lnTo>
                  <a:lnTo>
                    <a:pt x="18430" y="284035"/>
                  </a:lnTo>
                  <a:lnTo>
                    <a:pt x="12953" y="276091"/>
                  </a:lnTo>
                  <a:lnTo>
                    <a:pt x="9567" y="269385"/>
                  </a:lnTo>
                  <a:lnTo>
                    <a:pt x="3258" y="260255"/>
                  </a:lnTo>
                  <a:lnTo>
                    <a:pt x="429" y="250315"/>
                  </a:lnTo>
                  <a:lnTo>
                    <a:pt x="85" y="242087"/>
                  </a:lnTo>
                  <a:lnTo>
                    <a:pt x="0" y="23144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PenAnnotation505"/>
            <p:cNvSpPr/>
            <p:nvPr/>
          </p:nvSpPr>
          <p:spPr>
            <a:xfrm>
              <a:off x="6157912" y="3866197"/>
              <a:ext cx="17145" cy="317183"/>
            </a:xfrm>
            <a:custGeom>
              <a:avLst/>
              <a:gdLst/>
              <a:ahLst/>
              <a:cxnLst/>
              <a:rect l="0" t="0" r="0" b="0"/>
              <a:pathLst>
                <a:path w="17145" h="317183">
                  <a:moveTo>
                    <a:pt x="0" y="0"/>
                  </a:moveTo>
                  <a:lnTo>
                    <a:pt x="0" y="15923"/>
                  </a:lnTo>
                  <a:lnTo>
                    <a:pt x="953" y="18235"/>
                  </a:lnTo>
                  <a:lnTo>
                    <a:pt x="2540" y="21682"/>
                  </a:lnTo>
                  <a:lnTo>
                    <a:pt x="4551" y="25884"/>
                  </a:lnTo>
                  <a:lnTo>
                    <a:pt x="5892" y="29639"/>
                  </a:lnTo>
                  <a:lnTo>
                    <a:pt x="6785" y="33094"/>
                  </a:lnTo>
                  <a:lnTo>
                    <a:pt x="7381" y="36350"/>
                  </a:lnTo>
                  <a:lnTo>
                    <a:pt x="8730" y="40426"/>
                  </a:lnTo>
                  <a:lnTo>
                    <a:pt x="10583" y="45048"/>
                  </a:lnTo>
                  <a:lnTo>
                    <a:pt x="12770" y="50035"/>
                  </a:lnTo>
                  <a:lnTo>
                    <a:pt x="14229" y="55264"/>
                  </a:lnTo>
                  <a:lnTo>
                    <a:pt x="15201" y="60655"/>
                  </a:lnTo>
                  <a:lnTo>
                    <a:pt x="15849" y="66154"/>
                  </a:lnTo>
                  <a:lnTo>
                    <a:pt x="16281" y="72678"/>
                  </a:lnTo>
                  <a:lnTo>
                    <a:pt x="16569" y="79885"/>
                  </a:lnTo>
                  <a:lnTo>
                    <a:pt x="16975" y="101139"/>
                  </a:lnTo>
                  <a:lnTo>
                    <a:pt x="17144" y="193005"/>
                  </a:lnTo>
                  <a:lnTo>
                    <a:pt x="16192" y="199155"/>
                  </a:lnTo>
                  <a:lnTo>
                    <a:pt x="14605" y="205160"/>
                  </a:lnTo>
                  <a:lnTo>
                    <a:pt x="12594" y="211069"/>
                  </a:lnTo>
                  <a:lnTo>
                    <a:pt x="11254" y="216912"/>
                  </a:lnTo>
                  <a:lnTo>
                    <a:pt x="10360" y="222713"/>
                  </a:lnTo>
                  <a:lnTo>
                    <a:pt x="9764" y="228486"/>
                  </a:lnTo>
                  <a:lnTo>
                    <a:pt x="9367" y="234239"/>
                  </a:lnTo>
                  <a:lnTo>
                    <a:pt x="9102" y="239979"/>
                  </a:lnTo>
                  <a:lnTo>
                    <a:pt x="8808" y="251438"/>
                  </a:lnTo>
                  <a:lnTo>
                    <a:pt x="8572" y="31718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PenAnnotation506"/>
            <p:cNvSpPr/>
            <p:nvPr/>
          </p:nvSpPr>
          <p:spPr>
            <a:xfrm>
              <a:off x="6097904" y="4347459"/>
              <a:ext cx="68477" cy="93096"/>
            </a:xfrm>
            <a:custGeom>
              <a:avLst/>
              <a:gdLst/>
              <a:ahLst/>
              <a:cxnLst/>
              <a:rect l="0" t="0" r="0" b="0"/>
              <a:pathLst>
                <a:path w="68477" h="93096">
                  <a:moveTo>
                    <a:pt x="60008" y="24516"/>
                  </a:moveTo>
                  <a:lnTo>
                    <a:pt x="60008" y="7478"/>
                  </a:lnTo>
                  <a:lnTo>
                    <a:pt x="62548" y="4878"/>
                  </a:lnTo>
                  <a:lnTo>
                    <a:pt x="67389" y="0"/>
                  </a:lnTo>
                  <a:lnTo>
                    <a:pt x="67786" y="551"/>
                  </a:lnTo>
                  <a:lnTo>
                    <a:pt x="68051" y="1872"/>
                  </a:lnTo>
                  <a:lnTo>
                    <a:pt x="68476" y="6284"/>
                  </a:lnTo>
                  <a:lnTo>
                    <a:pt x="67559" y="7599"/>
                  </a:lnTo>
                  <a:lnTo>
                    <a:pt x="65994" y="9428"/>
                  </a:lnTo>
                  <a:lnTo>
                    <a:pt x="63998" y="11600"/>
                  </a:lnTo>
                  <a:lnTo>
                    <a:pt x="62669" y="14000"/>
                  </a:lnTo>
                  <a:lnTo>
                    <a:pt x="61782" y="16553"/>
                  </a:lnTo>
                  <a:lnTo>
                    <a:pt x="61190" y="19207"/>
                  </a:lnTo>
                  <a:lnTo>
                    <a:pt x="59844" y="22881"/>
                  </a:lnTo>
                  <a:lnTo>
                    <a:pt x="57993" y="27236"/>
                  </a:lnTo>
                  <a:lnTo>
                    <a:pt x="55807" y="32044"/>
                  </a:lnTo>
                  <a:lnTo>
                    <a:pt x="52445" y="37155"/>
                  </a:lnTo>
                  <a:lnTo>
                    <a:pt x="48299" y="42467"/>
                  </a:lnTo>
                  <a:lnTo>
                    <a:pt x="43630" y="47913"/>
                  </a:lnTo>
                  <a:lnTo>
                    <a:pt x="38611" y="53449"/>
                  </a:lnTo>
                  <a:lnTo>
                    <a:pt x="27956" y="64680"/>
                  </a:lnTo>
                  <a:lnTo>
                    <a:pt x="0" y="9309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507"/>
            <p:cNvSpPr/>
            <p:nvPr/>
          </p:nvSpPr>
          <p:spPr>
            <a:xfrm>
              <a:off x="6406515" y="4063365"/>
              <a:ext cx="231458" cy="25718"/>
            </a:xfrm>
            <a:custGeom>
              <a:avLst/>
              <a:gdLst/>
              <a:ahLst/>
              <a:cxnLst/>
              <a:rect l="0" t="0" r="0" b="0"/>
              <a:pathLst>
                <a:path w="231458" h="25718">
                  <a:moveTo>
                    <a:pt x="0" y="25717"/>
                  </a:moveTo>
                  <a:lnTo>
                    <a:pt x="33170" y="25717"/>
                  </a:lnTo>
                  <a:lnTo>
                    <a:pt x="38305" y="24764"/>
                  </a:lnTo>
                  <a:lnTo>
                    <a:pt x="43634" y="23177"/>
                  </a:lnTo>
                  <a:lnTo>
                    <a:pt x="49092" y="21166"/>
                  </a:lnTo>
                  <a:lnTo>
                    <a:pt x="55588" y="19826"/>
                  </a:lnTo>
                  <a:lnTo>
                    <a:pt x="62776" y="18932"/>
                  </a:lnTo>
                  <a:lnTo>
                    <a:pt x="70426" y="18336"/>
                  </a:lnTo>
                  <a:lnTo>
                    <a:pt x="77430" y="17939"/>
                  </a:lnTo>
                  <a:lnTo>
                    <a:pt x="90293" y="17498"/>
                  </a:lnTo>
                  <a:lnTo>
                    <a:pt x="97343" y="16427"/>
                  </a:lnTo>
                  <a:lnTo>
                    <a:pt x="104900" y="14762"/>
                  </a:lnTo>
                  <a:lnTo>
                    <a:pt x="112796" y="12698"/>
                  </a:lnTo>
                  <a:lnTo>
                    <a:pt x="119964" y="11323"/>
                  </a:lnTo>
                  <a:lnTo>
                    <a:pt x="126649" y="10406"/>
                  </a:lnTo>
                  <a:lnTo>
                    <a:pt x="133010" y="9794"/>
                  </a:lnTo>
                  <a:lnTo>
                    <a:pt x="141061" y="8435"/>
                  </a:lnTo>
                  <a:lnTo>
                    <a:pt x="150238" y="6576"/>
                  </a:lnTo>
                  <a:lnTo>
                    <a:pt x="160166" y="4383"/>
                  </a:lnTo>
                  <a:lnTo>
                    <a:pt x="168689" y="2922"/>
                  </a:lnTo>
                  <a:lnTo>
                    <a:pt x="176277" y="1948"/>
                  </a:lnTo>
                  <a:lnTo>
                    <a:pt x="183240" y="1298"/>
                  </a:lnTo>
                  <a:lnTo>
                    <a:pt x="188835" y="865"/>
                  </a:lnTo>
                  <a:lnTo>
                    <a:pt x="193517" y="577"/>
                  </a:lnTo>
                  <a:lnTo>
                    <a:pt x="197591" y="385"/>
                  </a:lnTo>
                  <a:lnTo>
                    <a:pt x="207199" y="171"/>
                  </a:lnTo>
                  <a:lnTo>
                    <a:pt x="231457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508"/>
            <p:cNvSpPr/>
            <p:nvPr/>
          </p:nvSpPr>
          <p:spPr>
            <a:xfrm>
              <a:off x="6466522" y="4140517"/>
              <a:ext cx="257176" cy="42863"/>
            </a:xfrm>
            <a:custGeom>
              <a:avLst/>
              <a:gdLst/>
              <a:ahLst/>
              <a:cxnLst/>
              <a:rect l="0" t="0" r="0" b="0"/>
              <a:pathLst>
                <a:path w="257176" h="42863">
                  <a:moveTo>
                    <a:pt x="0" y="42862"/>
                  </a:moveTo>
                  <a:lnTo>
                    <a:pt x="4551" y="42862"/>
                  </a:lnTo>
                  <a:lnTo>
                    <a:pt x="6844" y="41910"/>
                  </a:lnTo>
                  <a:lnTo>
                    <a:pt x="9325" y="40323"/>
                  </a:lnTo>
                  <a:lnTo>
                    <a:pt x="11932" y="38312"/>
                  </a:lnTo>
                  <a:lnTo>
                    <a:pt x="14622" y="36971"/>
                  </a:lnTo>
                  <a:lnTo>
                    <a:pt x="17368" y="36078"/>
                  </a:lnTo>
                  <a:lnTo>
                    <a:pt x="23912" y="35085"/>
                  </a:lnTo>
                  <a:lnTo>
                    <a:pt x="28324" y="34820"/>
                  </a:lnTo>
                  <a:lnTo>
                    <a:pt x="38306" y="34525"/>
                  </a:lnTo>
                  <a:lnTo>
                    <a:pt x="65875" y="34321"/>
                  </a:lnTo>
                  <a:lnTo>
                    <a:pt x="71540" y="33358"/>
                  </a:lnTo>
                  <a:lnTo>
                    <a:pt x="77221" y="31764"/>
                  </a:lnTo>
                  <a:lnTo>
                    <a:pt x="96857" y="24969"/>
                  </a:lnTo>
                  <a:lnTo>
                    <a:pt x="104576" y="22361"/>
                  </a:lnTo>
                  <a:lnTo>
                    <a:pt x="111628" y="20622"/>
                  </a:lnTo>
                  <a:lnTo>
                    <a:pt x="118234" y="19463"/>
                  </a:lnTo>
                  <a:lnTo>
                    <a:pt x="124543" y="18691"/>
                  </a:lnTo>
                  <a:lnTo>
                    <a:pt x="130653" y="17223"/>
                  </a:lnTo>
                  <a:lnTo>
                    <a:pt x="136632" y="15292"/>
                  </a:lnTo>
                  <a:lnTo>
                    <a:pt x="142523" y="13052"/>
                  </a:lnTo>
                  <a:lnTo>
                    <a:pt x="149308" y="11559"/>
                  </a:lnTo>
                  <a:lnTo>
                    <a:pt x="156689" y="10564"/>
                  </a:lnTo>
                  <a:lnTo>
                    <a:pt x="164467" y="9900"/>
                  </a:lnTo>
                  <a:lnTo>
                    <a:pt x="171557" y="9457"/>
                  </a:lnTo>
                  <a:lnTo>
                    <a:pt x="184515" y="8966"/>
                  </a:lnTo>
                  <a:lnTo>
                    <a:pt x="190638" y="7882"/>
                  </a:lnTo>
                  <a:lnTo>
                    <a:pt x="196624" y="6208"/>
                  </a:lnTo>
                  <a:lnTo>
                    <a:pt x="202521" y="4138"/>
                  </a:lnTo>
                  <a:lnTo>
                    <a:pt x="208356" y="2759"/>
                  </a:lnTo>
                  <a:lnTo>
                    <a:pt x="214152" y="1839"/>
                  </a:lnTo>
                  <a:lnTo>
                    <a:pt x="219921" y="1227"/>
                  </a:lnTo>
                  <a:lnTo>
                    <a:pt x="226623" y="818"/>
                  </a:lnTo>
                  <a:lnTo>
                    <a:pt x="257175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509"/>
            <p:cNvSpPr/>
            <p:nvPr/>
          </p:nvSpPr>
          <p:spPr>
            <a:xfrm>
              <a:off x="6869430" y="3978865"/>
              <a:ext cx="273888" cy="366993"/>
            </a:xfrm>
            <a:custGeom>
              <a:avLst/>
              <a:gdLst/>
              <a:ahLst/>
              <a:cxnLst/>
              <a:rect l="0" t="0" r="0" b="0"/>
              <a:pathLst>
                <a:path w="273888" h="366993">
                  <a:moveTo>
                    <a:pt x="60007" y="33064"/>
                  </a:moveTo>
                  <a:lnTo>
                    <a:pt x="60007" y="28514"/>
                  </a:lnTo>
                  <a:lnTo>
                    <a:pt x="60960" y="27173"/>
                  </a:lnTo>
                  <a:lnTo>
                    <a:pt x="62547" y="26280"/>
                  </a:lnTo>
                  <a:lnTo>
                    <a:pt x="64558" y="25684"/>
                  </a:lnTo>
                  <a:lnTo>
                    <a:pt x="69333" y="22482"/>
                  </a:lnTo>
                  <a:lnTo>
                    <a:pt x="71939" y="20294"/>
                  </a:lnTo>
                  <a:lnTo>
                    <a:pt x="74629" y="18836"/>
                  </a:lnTo>
                  <a:lnTo>
                    <a:pt x="83919" y="15831"/>
                  </a:lnTo>
                  <a:lnTo>
                    <a:pt x="88331" y="13956"/>
                  </a:lnTo>
                  <a:lnTo>
                    <a:pt x="93177" y="11753"/>
                  </a:lnTo>
                  <a:lnTo>
                    <a:pt x="98312" y="10284"/>
                  </a:lnTo>
                  <a:lnTo>
                    <a:pt x="103642" y="9305"/>
                  </a:lnTo>
                  <a:lnTo>
                    <a:pt x="109099" y="8652"/>
                  </a:lnTo>
                  <a:lnTo>
                    <a:pt x="114642" y="8217"/>
                  </a:lnTo>
                  <a:lnTo>
                    <a:pt x="120243" y="7927"/>
                  </a:lnTo>
                  <a:lnTo>
                    <a:pt x="125882" y="7734"/>
                  </a:lnTo>
                  <a:lnTo>
                    <a:pt x="132499" y="6652"/>
                  </a:lnTo>
                  <a:lnTo>
                    <a:pt x="139767" y="4979"/>
                  </a:lnTo>
                  <a:lnTo>
                    <a:pt x="147471" y="2911"/>
                  </a:lnTo>
                  <a:lnTo>
                    <a:pt x="155464" y="1532"/>
                  </a:lnTo>
                  <a:lnTo>
                    <a:pt x="163650" y="613"/>
                  </a:lnTo>
                  <a:lnTo>
                    <a:pt x="171965" y="0"/>
                  </a:lnTo>
                  <a:lnTo>
                    <a:pt x="178461" y="544"/>
                  </a:lnTo>
                  <a:lnTo>
                    <a:pt x="183744" y="1859"/>
                  </a:lnTo>
                  <a:lnTo>
                    <a:pt x="188219" y="3689"/>
                  </a:lnTo>
                  <a:lnTo>
                    <a:pt x="194059" y="4908"/>
                  </a:lnTo>
                  <a:lnTo>
                    <a:pt x="200810" y="5721"/>
                  </a:lnTo>
                  <a:lnTo>
                    <a:pt x="208168" y="6263"/>
                  </a:lnTo>
                  <a:lnTo>
                    <a:pt x="214026" y="7577"/>
                  </a:lnTo>
                  <a:lnTo>
                    <a:pt x="218884" y="9405"/>
                  </a:lnTo>
                  <a:lnTo>
                    <a:pt x="226822" y="13977"/>
                  </a:lnTo>
                  <a:lnTo>
                    <a:pt x="233525" y="19184"/>
                  </a:lnTo>
                  <a:lnTo>
                    <a:pt x="235693" y="21905"/>
                  </a:lnTo>
                  <a:lnTo>
                    <a:pt x="237139" y="24673"/>
                  </a:lnTo>
                  <a:lnTo>
                    <a:pt x="238102" y="27470"/>
                  </a:lnTo>
                  <a:lnTo>
                    <a:pt x="239173" y="35658"/>
                  </a:lnTo>
                  <a:lnTo>
                    <a:pt x="239459" y="40509"/>
                  </a:lnTo>
                  <a:lnTo>
                    <a:pt x="238696" y="44695"/>
                  </a:lnTo>
                  <a:lnTo>
                    <a:pt x="235310" y="51886"/>
                  </a:lnTo>
                  <a:lnTo>
                    <a:pt x="230629" y="63337"/>
                  </a:lnTo>
                  <a:lnTo>
                    <a:pt x="228048" y="70391"/>
                  </a:lnTo>
                  <a:lnTo>
                    <a:pt x="224422" y="76999"/>
                  </a:lnTo>
                  <a:lnTo>
                    <a:pt x="220100" y="83309"/>
                  </a:lnTo>
                  <a:lnTo>
                    <a:pt x="215313" y="89421"/>
                  </a:lnTo>
                  <a:lnTo>
                    <a:pt x="210216" y="95401"/>
                  </a:lnTo>
                  <a:lnTo>
                    <a:pt x="204914" y="101292"/>
                  </a:lnTo>
                  <a:lnTo>
                    <a:pt x="199474" y="107125"/>
                  </a:lnTo>
                  <a:lnTo>
                    <a:pt x="193943" y="113870"/>
                  </a:lnTo>
                  <a:lnTo>
                    <a:pt x="188350" y="121225"/>
                  </a:lnTo>
                  <a:lnTo>
                    <a:pt x="182717" y="128986"/>
                  </a:lnTo>
                  <a:lnTo>
                    <a:pt x="176104" y="135112"/>
                  </a:lnTo>
                  <a:lnTo>
                    <a:pt x="168837" y="140149"/>
                  </a:lnTo>
                  <a:lnTo>
                    <a:pt x="161135" y="144459"/>
                  </a:lnTo>
                  <a:lnTo>
                    <a:pt x="154096" y="149238"/>
                  </a:lnTo>
                  <a:lnTo>
                    <a:pt x="147498" y="154328"/>
                  </a:lnTo>
                  <a:lnTo>
                    <a:pt x="141194" y="159627"/>
                  </a:lnTo>
                  <a:lnTo>
                    <a:pt x="136040" y="164112"/>
                  </a:lnTo>
                  <a:lnTo>
                    <a:pt x="127772" y="171635"/>
                  </a:lnTo>
                  <a:lnTo>
                    <a:pt x="123281" y="174975"/>
                  </a:lnTo>
                  <a:lnTo>
                    <a:pt x="118382" y="178154"/>
                  </a:lnTo>
                  <a:lnTo>
                    <a:pt x="113211" y="181226"/>
                  </a:lnTo>
                  <a:lnTo>
                    <a:pt x="107859" y="183274"/>
                  </a:lnTo>
                  <a:lnTo>
                    <a:pt x="102386" y="184639"/>
                  </a:lnTo>
                  <a:lnTo>
                    <a:pt x="96832" y="185549"/>
                  </a:lnTo>
                  <a:lnTo>
                    <a:pt x="92177" y="186156"/>
                  </a:lnTo>
                  <a:lnTo>
                    <a:pt x="84465" y="186830"/>
                  </a:lnTo>
                  <a:lnTo>
                    <a:pt x="77862" y="187130"/>
                  </a:lnTo>
                  <a:lnTo>
                    <a:pt x="68627" y="187368"/>
                  </a:lnTo>
                  <a:lnTo>
                    <a:pt x="68593" y="182818"/>
                  </a:lnTo>
                  <a:lnTo>
                    <a:pt x="70494" y="181478"/>
                  </a:lnTo>
                  <a:lnTo>
                    <a:pt x="77685" y="179989"/>
                  </a:lnTo>
                  <a:lnTo>
                    <a:pt x="84692" y="176787"/>
                  </a:lnTo>
                  <a:lnTo>
                    <a:pt x="87894" y="174599"/>
                  </a:lnTo>
                  <a:lnTo>
                    <a:pt x="91933" y="173141"/>
                  </a:lnTo>
                  <a:lnTo>
                    <a:pt x="96531" y="172169"/>
                  </a:lnTo>
                  <a:lnTo>
                    <a:pt x="101502" y="171521"/>
                  </a:lnTo>
                  <a:lnTo>
                    <a:pt x="106720" y="171089"/>
                  </a:lnTo>
                  <a:lnTo>
                    <a:pt x="112104" y="170801"/>
                  </a:lnTo>
                  <a:lnTo>
                    <a:pt x="123167" y="170481"/>
                  </a:lnTo>
                  <a:lnTo>
                    <a:pt x="169679" y="170240"/>
                  </a:lnTo>
                  <a:lnTo>
                    <a:pt x="175984" y="170234"/>
                  </a:lnTo>
                  <a:lnTo>
                    <a:pt x="182093" y="171184"/>
                  </a:lnTo>
                  <a:lnTo>
                    <a:pt x="188071" y="172769"/>
                  </a:lnTo>
                  <a:lnTo>
                    <a:pt x="193959" y="174779"/>
                  </a:lnTo>
                  <a:lnTo>
                    <a:pt x="199791" y="177070"/>
                  </a:lnTo>
                  <a:lnTo>
                    <a:pt x="205584" y="179551"/>
                  </a:lnTo>
                  <a:lnTo>
                    <a:pt x="217101" y="184847"/>
                  </a:lnTo>
                  <a:lnTo>
                    <a:pt x="228570" y="190376"/>
                  </a:lnTo>
                  <a:lnTo>
                    <a:pt x="233341" y="193184"/>
                  </a:lnTo>
                  <a:lnTo>
                    <a:pt x="241185" y="198843"/>
                  </a:lnTo>
                  <a:lnTo>
                    <a:pt x="245562" y="202639"/>
                  </a:lnTo>
                  <a:lnTo>
                    <a:pt x="250385" y="207074"/>
                  </a:lnTo>
                  <a:lnTo>
                    <a:pt x="258920" y="216130"/>
                  </a:lnTo>
                  <a:lnTo>
                    <a:pt x="264677" y="227535"/>
                  </a:lnTo>
                  <a:lnTo>
                    <a:pt x="269399" y="237288"/>
                  </a:lnTo>
                  <a:lnTo>
                    <a:pt x="272133" y="247973"/>
                  </a:lnTo>
                  <a:lnTo>
                    <a:pt x="273348" y="259072"/>
                  </a:lnTo>
                  <a:lnTo>
                    <a:pt x="273887" y="270355"/>
                  </a:lnTo>
                  <a:lnTo>
                    <a:pt x="272127" y="276031"/>
                  </a:lnTo>
                  <a:lnTo>
                    <a:pt x="265090" y="287417"/>
                  </a:lnTo>
                  <a:lnTo>
                    <a:pt x="258152" y="296288"/>
                  </a:lnTo>
                  <a:lnTo>
                    <a:pt x="250941" y="304358"/>
                  </a:lnTo>
                  <a:lnTo>
                    <a:pt x="241387" y="314294"/>
                  </a:lnTo>
                  <a:lnTo>
                    <a:pt x="225298" y="330599"/>
                  </a:lnTo>
                  <a:lnTo>
                    <a:pt x="219731" y="335243"/>
                  </a:lnTo>
                  <a:lnTo>
                    <a:pt x="214115" y="339292"/>
                  </a:lnTo>
                  <a:lnTo>
                    <a:pt x="208465" y="342944"/>
                  </a:lnTo>
                  <a:lnTo>
                    <a:pt x="202794" y="346331"/>
                  </a:lnTo>
                  <a:lnTo>
                    <a:pt x="197109" y="349541"/>
                  </a:lnTo>
                  <a:lnTo>
                    <a:pt x="191413" y="352634"/>
                  </a:lnTo>
                  <a:lnTo>
                    <a:pt x="184759" y="354696"/>
                  </a:lnTo>
                  <a:lnTo>
                    <a:pt x="177465" y="356071"/>
                  </a:lnTo>
                  <a:lnTo>
                    <a:pt x="169744" y="356987"/>
                  </a:lnTo>
                  <a:lnTo>
                    <a:pt x="161740" y="358550"/>
                  </a:lnTo>
                  <a:lnTo>
                    <a:pt x="153547" y="360545"/>
                  </a:lnTo>
                  <a:lnTo>
                    <a:pt x="145227" y="362828"/>
                  </a:lnTo>
                  <a:lnTo>
                    <a:pt x="137775" y="364349"/>
                  </a:lnTo>
                  <a:lnTo>
                    <a:pt x="130903" y="365363"/>
                  </a:lnTo>
                  <a:lnTo>
                    <a:pt x="124416" y="366039"/>
                  </a:lnTo>
                  <a:lnTo>
                    <a:pt x="117234" y="366491"/>
                  </a:lnTo>
                  <a:lnTo>
                    <a:pt x="101634" y="366992"/>
                  </a:lnTo>
                  <a:lnTo>
                    <a:pt x="93473" y="366172"/>
                  </a:lnTo>
                  <a:lnTo>
                    <a:pt x="85175" y="364674"/>
                  </a:lnTo>
                  <a:lnTo>
                    <a:pt x="76787" y="362723"/>
                  </a:lnTo>
                  <a:lnTo>
                    <a:pt x="69288" y="361422"/>
                  </a:lnTo>
                  <a:lnTo>
                    <a:pt x="62384" y="360555"/>
                  </a:lnTo>
                  <a:lnTo>
                    <a:pt x="55877" y="359976"/>
                  </a:lnTo>
                  <a:lnTo>
                    <a:pt x="50587" y="358638"/>
                  </a:lnTo>
                  <a:lnTo>
                    <a:pt x="42168" y="354611"/>
                  </a:lnTo>
                  <a:lnTo>
                    <a:pt x="32711" y="349647"/>
                  </a:lnTo>
                  <a:lnTo>
                    <a:pt x="27522" y="346989"/>
                  </a:lnTo>
                  <a:lnTo>
                    <a:pt x="19217" y="344037"/>
                  </a:lnTo>
                  <a:lnTo>
                    <a:pt x="15669" y="343249"/>
                  </a:lnTo>
                  <a:lnTo>
                    <a:pt x="9186" y="339835"/>
                  </a:lnTo>
                  <a:lnTo>
                    <a:pt x="1814" y="334432"/>
                  </a:lnTo>
                  <a:lnTo>
                    <a:pt x="1209" y="333036"/>
                  </a:lnTo>
                  <a:lnTo>
                    <a:pt x="0" y="32453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510"/>
            <p:cNvSpPr/>
            <p:nvPr/>
          </p:nvSpPr>
          <p:spPr>
            <a:xfrm>
              <a:off x="7306636" y="4114834"/>
              <a:ext cx="17137" cy="42829"/>
            </a:xfrm>
            <a:custGeom>
              <a:avLst/>
              <a:gdLst/>
              <a:ahLst/>
              <a:cxnLst/>
              <a:rect l="0" t="0" r="0" b="0"/>
              <a:pathLst>
                <a:path w="17137" h="42829">
                  <a:moveTo>
                    <a:pt x="8564" y="42828"/>
                  </a:moveTo>
                  <a:lnTo>
                    <a:pt x="8564" y="35447"/>
                  </a:lnTo>
                  <a:lnTo>
                    <a:pt x="7612" y="35050"/>
                  </a:lnTo>
                  <a:lnTo>
                    <a:pt x="6024" y="34785"/>
                  </a:lnTo>
                  <a:lnTo>
                    <a:pt x="4013" y="34609"/>
                  </a:lnTo>
                  <a:lnTo>
                    <a:pt x="2672" y="33539"/>
                  </a:lnTo>
                  <a:lnTo>
                    <a:pt x="1779" y="31872"/>
                  </a:lnTo>
                  <a:lnTo>
                    <a:pt x="96" y="26045"/>
                  </a:lnTo>
                  <a:lnTo>
                    <a:pt x="61" y="24972"/>
                  </a:lnTo>
                  <a:lnTo>
                    <a:pt x="0" y="13783"/>
                  </a:lnTo>
                  <a:lnTo>
                    <a:pt x="949" y="12035"/>
                  </a:lnTo>
                  <a:lnTo>
                    <a:pt x="2535" y="10869"/>
                  </a:lnTo>
                  <a:lnTo>
                    <a:pt x="4544" y="10092"/>
                  </a:lnTo>
                  <a:lnTo>
                    <a:pt x="5884" y="8622"/>
                  </a:lnTo>
                  <a:lnTo>
                    <a:pt x="6778" y="6689"/>
                  </a:lnTo>
                  <a:lnTo>
                    <a:pt x="8532" y="82"/>
                  </a:lnTo>
                  <a:lnTo>
                    <a:pt x="9495" y="43"/>
                  </a:lnTo>
                  <a:lnTo>
                    <a:pt x="13105" y="0"/>
                  </a:lnTo>
                  <a:lnTo>
                    <a:pt x="14448" y="941"/>
                  </a:lnTo>
                  <a:lnTo>
                    <a:pt x="15344" y="2521"/>
                  </a:lnTo>
                  <a:lnTo>
                    <a:pt x="17136" y="853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511"/>
            <p:cNvSpPr/>
            <p:nvPr/>
          </p:nvSpPr>
          <p:spPr>
            <a:xfrm>
              <a:off x="7426687" y="3960505"/>
              <a:ext cx="308566" cy="394165"/>
            </a:xfrm>
            <a:custGeom>
              <a:avLst/>
              <a:gdLst/>
              <a:ahLst/>
              <a:cxnLst/>
              <a:rect l="0" t="0" r="0" b="0"/>
              <a:pathLst>
                <a:path w="308566" h="394165">
                  <a:moveTo>
                    <a:pt x="34245" y="42852"/>
                  </a:moveTo>
                  <a:lnTo>
                    <a:pt x="34245" y="35471"/>
                  </a:lnTo>
                  <a:lnTo>
                    <a:pt x="41089" y="27671"/>
                  </a:lnTo>
                  <a:lnTo>
                    <a:pt x="54396" y="14160"/>
                  </a:lnTo>
                  <a:lnTo>
                    <a:pt x="58157" y="12294"/>
                  </a:lnTo>
                  <a:lnTo>
                    <a:pt x="67416" y="10221"/>
                  </a:lnTo>
                  <a:lnTo>
                    <a:pt x="75340" y="6759"/>
                  </a:lnTo>
                  <a:lnTo>
                    <a:pt x="78787" y="4503"/>
                  </a:lnTo>
                  <a:lnTo>
                    <a:pt x="87696" y="1996"/>
                  </a:lnTo>
                  <a:lnTo>
                    <a:pt x="97054" y="881"/>
                  </a:lnTo>
                  <a:lnTo>
                    <a:pt x="104388" y="386"/>
                  </a:lnTo>
                  <a:lnTo>
                    <a:pt x="113362" y="166"/>
                  </a:lnTo>
                  <a:lnTo>
                    <a:pt x="151518" y="0"/>
                  </a:lnTo>
                  <a:lnTo>
                    <a:pt x="157195" y="949"/>
                  </a:lnTo>
                  <a:lnTo>
                    <a:pt x="162884" y="2534"/>
                  </a:lnTo>
                  <a:lnTo>
                    <a:pt x="168581" y="4544"/>
                  </a:lnTo>
                  <a:lnTo>
                    <a:pt x="177453" y="6776"/>
                  </a:lnTo>
                  <a:lnTo>
                    <a:pt x="185523" y="8721"/>
                  </a:lnTo>
                  <a:lnTo>
                    <a:pt x="190342" y="10573"/>
                  </a:lnTo>
                  <a:lnTo>
                    <a:pt x="195460" y="12761"/>
                  </a:lnTo>
                  <a:lnTo>
                    <a:pt x="200776" y="16123"/>
                  </a:lnTo>
                  <a:lnTo>
                    <a:pt x="206226" y="20271"/>
                  </a:lnTo>
                  <a:lnTo>
                    <a:pt x="211764" y="24940"/>
                  </a:lnTo>
                  <a:lnTo>
                    <a:pt x="220457" y="32669"/>
                  </a:lnTo>
                  <a:lnTo>
                    <a:pt x="228449" y="40231"/>
                  </a:lnTo>
                  <a:lnTo>
                    <a:pt x="238351" y="49942"/>
                  </a:lnTo>
                  <a:lnTo>
                    <a:pt x="246561" y="60608"/>
                  </a:lnTo>
                  <a:lnTo>
                    <a:pt x="253386" y="71699"/>
                  </a:lnTo>
                  <a:lnTo>
                    <a:pt x="259594" y="82978"/>
                  </a:lnTo>
                  <a:lnTo>
                    <a:pt x="262987" y="94341"/>
                  </a:lnTo>
                  <a:lnTo>
                    <a:pt x="263893" y="100038"/>
                  </a:lnTo>
                  <a:lnTo>
                    <a:pt x="264496" y="106694"/>
                  </a:lnTo>
                  <a:lnTo>
                    <a:pt x="264898" y="113988"/>
                  </a:lnTo>
                  <a:lnTo>
                    <a:pt x="265345" y="129713"/>
                  </a:lnTo>
                  <a:lnTo>
                    <a:pt x="265544" y="146227"/>
                  </a:lnTo>
                  <a:lnTo>
                    <a:pt x="264644" y="153679"/>
                  </a:lnTo>
                  <a:lnTo>
                    <a:pt x="263092" y="160551"/>
                  </a:lnTo>
                  <a:lnTo>
                    <a:pt x="258827" y="174220"/>
                  </a:lnTo>
                  <a:lnTo>
                    <a:pt x="237082" y="240128"/>
                  </a:lnTo>
                  <a:lnTo>
                    <a:pt x="233288" y="247712"/>
                  </a:lnTo>
                  <a:lnTo>
                    <a:pt x="228852" y="254673"/>
                  </a:lnTo>
                  <a:lnTo>
                    <a:pt x="223991" y="261218"/>
                  </a:lnTo>
                  <a:lnTo>
                    <a:pt x="213510" y="276111"/>
                  </a:lnTo>
                  <a:lnTo>
                    <a:pt x="208047" y="284083"/>
                  </a:lnTo>
                  <a:lnTo>
                    <a:pt x="202501" y="291303"/>
                  </a:lnTo>
                  <a:lnTo>
                    <a:pt x="196898" y="298021"/>
                  </a:lnTo>
                  <a:lnTo>
                    <a:pt x="191258" y="304405"/>
                  </a:lnTo>
                  <a:lnTo>
                    <a:pt x="182451" y="316578"/>
                  </a:lnTo>
                  <a:lnTo>
                    <a:pt x="178769" y="322491"/>
                  </a:lnTo>
                  <a:lnTo>
                    <a:pt x="173457" y="327385"/>
                  </a:lnTo>
                  <a:lnTo>
                    <a:pt x="167058" y="331601"/>
                  </a:lnTo>
                  <a:lnTo>
                    <a:pt x="159935" y="335364"/>
                  </a:lnTo>
                  <a:lnTo>
                    <a:pt x="153281" y="339777"/>
                  </a:lnTo>
                  <a:lnTo>
                    <a:pt x="146939" y="344625"/>
                  </a:lnTo>
                  <a:lnTo>
                    <a:pt x="140807" y="349761"/>
                  </a:lnTo>
                  <a:lnTo>
                    <a:pt x="134814" y="355091"/>
                  </a:lnTo>
                  <a:lnTo>
                    <a:pt x="123075" y="366092"/>
                  </a:lnTo>
                  <a:lnTo>
                    <a:pt x="117278" y="370741"/>
                  </a:lnTo>
                  <a:lnTo>
                    <a:pt x="111507" y="374792"/>
                  </a:lnTo>
                  <a:lnTo>
                    <a:pt x="105756" y="378445"/>
                  </a:lnTo>
                  <a:lnTo>
                    <a:pt x="99064" y="381833"/>
                  </a:lnTo>
                  <a:lnTo>
                    <a:pt x="91745" y="385045"/>
                  </a:lnTo>
                  <a:lnTo>
                    <a:pt x="84008" y="388138"/>
                  </a:lnTo>
                  <a:lnTo>
                    <a:pt x="77898" y="390200"/>
                  </a:lnTo>
                  <a:lnTo>
                    <a:pt x="68569" y="392492"/>
                  </a:lnTo>
                  <a:lnTo>
                    <a:pt x="63795" y="393102"/>
                  </a:lnTo>
                  <a:lnTo>
                    <a:pt x="58708" y="393510"/>
                  </a:lnTo>
                  <a:lnTo>
                    <a:pt x="53411" y="393781"/>
                  </a:lnTo>
                  <a:lnTo>
                    <a:pt x="42446" y="394083"/>
                  </a:lnTo>
                  <a:lnTo>
                    <a:pt x="36855" y="394164"/>
                  </a:lnTo>
                  <a:lnTo>
                    <a:pt x="32174" y="393265"/>
                  </a:lnTo>
                  <a:lnTo>
                    <a:pt x="24434" y="389726"/>
                  </a:lnTo>
                  <a:lnTo>
                    <a:pt x="17820" y="384978"/>
                  </a:lnTo>
                  <a:lnTo>
                    <a:pt x="14723" y="382379"/>
                  </a:lnTo>
                  <a:lnTo>
                    <a:pt x="11705" y="380646"/>
                  </a:lnTo>
                  <a:lnTo>
                    <a:pt x="5812" y="378720"/>
                  </a:lnTo>
                  <a:lnTo>
                    <a:pt x="3860" y="376301"/>
                  </a:lnTo>
                  <a:lnTo>
                    <a:pt x="2558" y="372784"/>
                  </a:lnTo>
                  <a:lnTo>
                    <a:pt x="727" y="361272"/>
                  </a:lnTo>
                  <a:lnTo>
                    <a:pt x="184" y="351829"/>
                  </a:lnTo>
                  <a:lnTo>
                    <a:pt x="23" y="340458"/>
                  </a:lnTo>
                  <a:lnTo>
                    <a:pt x="0" y="335554"/>
                  </a:lnTo>
                  <a:lnTo>
                    <a:pt x="937" y="331331"/>
                  </a:lnTo>
                  <a:lnTo>
                    <a:pt x="4519" y="324100"/>
                  </a:lnTo>
                  <a:lnTo>
                    <a:pt x="14580" y="310744"/>
                  </a:lnTo>
                  <a:lnTo>
                    <a:pt x="20108" y="301298"/>
                  </a:lnTo>
                  <a:lnTo>
                    <a:pt x="28279" y="293289"/>
                  </a:lnTo>
                  <a:lnTo>
                    <a:pt x="33125" y="289820"/>
                  </a:lnTo>
                  <a:lnTo>
                    <a:pt x="38261" y="286555"/>
                  </a:lnTo>
                  <a:lnTo>
                    <a:pt x="43590" y="283426"/>
                  </a:lnTo>
                  <a:lnTo>
                    <a:pt x="49047" y="280387"/>
                  </a:lnTo>
                  <a:lnTo>
                    <a:pt x="60191" y="274471"/>
                  </a:lnTo>
                  <a:lnTo>
                    <a:pt x="65830" y="271559"/>
                  </a:lnTo>
                  <a:lnTo>
                    <a:pt x="72447" y="269618"/>
                  </a:lnTo>
                  <a:lnTo>
                    <a:pt x="79716" y="268325"/>
                  </a:lnTo>
                  <a:lnTo>
                    <a:pt x="87419" y="267462"/>
                  </a:lnTo>
                  <a:lnTo>
                    <a:pt x="94459" y="266887"/>
                  </a:lnTo>
                  <a:lnTo>
                    <a:pt x="101058" y="266504"/>
                  </a:lnTo>
                  <a:lnTo>
                    <a:pt x="107362" y="266248"/>
                  </a:lnTo>
                  <a:lnTo>
                    <a:pt x="121987" y="265964"/>
                  </a:lnTo>
                  <a:lnTo>
                    <a:pt x="150107" y="265782"/>
                  </a:lnTo>
                  <a:lnTo>
                    <a:pt x="157207" y="266720"/>
                  </a:lnTo>
                  <a:lnTo>
                    <a:pt x="164797" y="268297"/>
                  </a:lnTo>
                  <a:lnTo>
                    <a:pt x="172715" y="270301"/>
                  </a:lnTo>
                  <a:lnTo>
                    <a:pt x="179898" y="272590"/>
                  </a:lnTo>
                  <a:lnTo>
                    <a:pt x="186592" y="275068"/>
                  </a:lnTo>
                  <a:lnTo>
                    <a:pt x="192960" y="277673"/>
                  </a:lnTo>
                  <a:lnTo>
                    <a:pt x="199110" y="280362"/>
                  </a:lnTo>
                  <a:lnTo>
                    <a:pt x="211023" y="285889"/>
                  </a:lnTo>
                  <a:lnTo>
                    <a:pt x="228441" y="294356"/>
                  </a:lnTo>
                  <a:lnTo>
                    <a:pt x="234194" y="298152"/>
                  </a:lnTo>
                  <a:lnTo>
                    <a:pt x="239934" y="302587"/>
                  </a:lnTo>
                  <a:lnTo>
                    <a:pt x="245666" y="307449"/>
                  </a:lnTo>
                  <a:lnTo>
                    <a:pt x="251393" y="311642"/>
                  </a:lnTo>
                  <a:lnTo>
                    <a:pt x="257115" y="315390"/>
                  </a:lnTo>
                  <a:lnTo>
                    <a:pt x="262835" y="318842"/>
                  </a:lnTo>
                  <a:lnTo>
                    <a:pt x="271731" y="327757"/>
                  </a:lnTo>
                  <a:lnTo>
                    <a:pt x="278859" y="337117"/>
                  </a:lnTo>
                  <a:lnTo>
                    <a:pt x="287275" y="347741"/>
                  </a:lnTo>
                  <a:lnTo>
                    <a:pt x="291145" y="356921"/>
                  </a:lnTo>
                  <a:lnTo>
                    <a:pt x="296947" y="365673"/>
                  </a:lnTo>
                  <a:lnTo>
                    <a:pt x="298639" y="371431"/>
                  </a:lnTo>
                  <a:lnTo>
                    <a:pt x="300043" y="373347"/>
                  </a:lnTo>
                  <a:lnTo>
                    <a:pt x="301931" y="374625"/>
                  </a:lnTo>
                  <a:lnTo>
                    <a:pt x="308565" y="37718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512"/>
            <p:cNvSpPr/>
            <p:nvPr/>
          </p:nvSpPr>
          <p:spPr>
            <a:xfrm>
              <a:off x="7898130" y="4183379"/>
              <a:ext cx="8573" cy="8574"/>
            </a:xfrm>
            <a:custGeom>
              <a:avLst/>
              <a:gdLst/>
              <a:ahLst/>
              <a:cxnLst/>
              <a:rect l="0" t="0" r="0" b="0"/>
              <a:pathLst>
                <a:path w="8573" h="8574">
                  <a:moveTo>
                    <a:pt x="0" y="0"/>
                  </a:moveTo>
                  <a:lnTo>
                    <a:pt x="8468" y="0"/>
                  </a:lnTo>
                  <a:lnTo>
                    <a:pt x="8502" y="953"/>
                  </a:lnTo>
                  <a:lnTo>
                    <a:pt x="8572" y="857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513"/>
            <p:cNvSpPr/>
            <p:nvPr/>
          </p:nvSpPr>
          <p:spPr>
            <a:xfrm>
              <a:off x="8078152" y="3977640"/>
              <a:ext cx="33928" cy="377190"/>
            </a:xfrm>
            <a:custGeom>
              <a:avLst/>
              <a:gdLst/>
              <a:ahLst/>
              <a:cxnLst/>
              <a:rect l="0" t="0" r="0" b="0"/>
              <a:pathLst>
                <a:path w="33928" h="377190">
                  <a:moveTo>
                    <a:pt x="0" y="0"/>
                  </a:moveTo>
                  <a:lnTo>
                    <a:pt x="4551" y="4550"/>
                  </a:lnTo>
                  <a:lnTo>
                    <a:pt x="5891" y="6843"/>
                  </a:lnTo>
                  <a:lnTo>
                    <a:pt x="6785" y="9325"/>
                  </a:lnTo>
                  <a:lnTo>
                    <a:pt x="7778" y="14622"/>
                  </a:lnTo>
                  <a:lnTo>
                    <a:pt x="8220" y="20150"/>
                  </a:lnTo>
                  <a:lnTo>
                    <a:pt x="9290" y="23911"/>
                  </a:lnTo>
                  <a:lnTo>
                    <a:pt x="10956" y="28323"/>
                  </a:lnTo>
                  <a:lnTo>
                    <a:pt x="13019" y="33169"/>
                  </a:lnTo>
                  <a:lnTo>
                    <a:pt x="14394" y="38305"/>
                  </a:lnTo>
                  <a:lnTo>
                    <a:pt x="15312" y="43634"/>
                  </a:lnTo>
                  <a:lnTo>
                    <a:pt x="16330" y="54635"/>
                  </a:lnTo>
                  <a:lnTo>
                    <a:pt x="16783" y="65875"/>
                  </a:lnTo>
                  <a:lnTo>
                    <a:pt x="17856" y="72491"/>
                  </a:lnTo>
                  <a:lnTo>
                    <a:pt x="19525" y="79760"/>
                  </a:lnTo>
                  <a:lnTo>
                    <a:pt x="21590" y="87463"/>
                  </a:lnTo>
                  <a:lnTo>
                    <a:pt x="22965" y="95456"/>
                  </a:lnTo>
                  <a:lnTo>
                    <a:pt x="23883" y="103643"/>
                  </a:lnTo>
                  <a:lnTo>
                    <a:pt x="24494" y="111957"/>
                  </a:lnTo>
                  <a:lnTo>
                    <a:pt x="24903" y="120358"/>
                  </a:lnTo>
                  <a:lnTo>
                    <a:pt x="25354" y="137312"/>
                  </a:lnTo>
                  <a:lnTo>
                    <a:pt x="26428" y="145834"/>
                  </a:lnTo>
                  <a:lnTo>
                    <a:pt x="28096" y="154372"/>
                  </a:lnTo>
                  <a:lnTo>
                    <a:pt x="30161" y="162922"/>
                  </a:lnTo>
                  <a:lnTo>
                    <a:pt x="31537" y="172432"/>
                  </a:lnTo>
                  <a:lnTo>
                    <a:pt x="32455" y="182582"/>
                  </a:lnTo>
                  <a:lnTo>
                    <a:pt x="33066" y="193159"/>
                  </a:lnTo>
                  <a:lnTo>
                    <a:pt x="33746" y="212531"/>
                  </a:lnTo>
                  <a:lnTo>
                    <a:pt x="33927" y="221697"/>
                  </a:lnTo>
                  <a:lnTo>
                    <a:pt x="33096" y="230665"/>
                  </a:lnTo>
                  <a:lnTo>
                    <a:pt x="31589" y="239502"/>
                  </a:lnTo>
                  <a:lnTo>
                    <a:pt x="29632" y="248250"/>
                  </a:lnTo>
                  <a:lnTo>
                    <a:pt x="28327" y="257892"/>
                  </a:lnTo>
                  <a:lnTo>
                    <a:pt x="27457" y="268131"/>
                  </a:lnTo>
                  <a:lnTo>
                    <a:pt x="26491" y="287762"/>
                  </a:lnTo>
                  <a:lnTo>
                    <a:pt x="26061" y="302836"/>
                  </a:lnTo>
                  <a:lnTo>
                    <a:pt x="25762" y="333943"/>
                  </a:lnTo>
                  <a:lnTo>
                    <a:pt x="25717" y="37718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about factorials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2!, 5!, and 5!</a:t>
            </a:r>
          </a:p>
          <a:p>
            <a:r>
              <a:rPr lang="en-US" dirty="0" smtClean="0"/>
              <a:t>Use your calculator to find 13! And 20!</a:t>
            </a:r>
          </a:p>
          <a:p>
            <a:endParaRPr lang="en-US" dirty="0"/>
          </a:p>
        </p:txBody>
      </p:sp>
      <p:sp>
        <p:nvSpPr>
          <p:cNvPr id="4" name="SMARTPenAnnotation451"/>
          <p:cNvSpPr/>
          <p:nvPr/>
        </p:nvSpPr>
        <p:spPr>
          <a:xfrm>
            <a:off x="2694726" y="1783124"/>
            <a:ext cx="1302917" cy="299994"/>
          </a:xfrm>
          <a:custGeom>
            <a:avLst/>
            <a:gdLst/>
            <a:ahLst/>
            <a:cxnLst/>
            <a:rect l="0" t="0" r="0" b="0"/>
            <a:pathLst>
              <a:path w="1302917" h="299994">
                <a:moveTo>
                  <a:pt x="8468" y="299993"/>
                </a:moveTo>
                <a:lnTo>
                  <a:pt x="8468" y="292612"/>
                </a:lnTo>
                <a:lnTo>
                  <a:pt x="7516" y="292215"/>
                </a:lnTo>
                <a:lnTo>
                  <a:pt x="3918" y="291774"/>
                </a:lnTo>
                <a:lnTo>
                  <a:pt x="2577" y="290703"/>
                </a:lnTo>
                <a:lnTo>
                  <a:pt x="1683" y="289038"/>
                </a:lnTo>
                <a:lnTo>
                  <a:pt x="249" y="284071"/>
                </a:lnTo>
                <a:lnTo>
                  <a:pt x="0" y="278660"/>
                </a:lnTo>
                <a:lnTo>
                  <a:pt x="918" y="276246"/>
                </a:lnTo>
                <a:lnTo>
                  <a:pt x="4478" y="271024"/>
                </a:lnTo>
                <a:lnTo>
                  <a:pt x="6695" y="262988"/>
                </a:lnTo>
                <a:lnTo>
                  <a:pt x="7680" y="254019"/>
                </a:lnTo>
                <a:lnTo>
                  <a:pt x="8118" y="246858"/>
                </a:lnTo>
                <a:lnTo>
                  <a:pt x="10853" y="237960"/>
                </a:lnTo>
                <a:lnTo>
                  <a:pt x="12916" y="232920"/>
                </a:lnTo>
                <a:lnTo>
                  <a:pt x="16196" y="227655"/>
                </a:lnTo>
                <a:lnTo>
                  <a:pt x="20288" y="222240"/>
                </a:lnTo>
                <a:lnTo>
                  <a:pt x="24920" y="216725"/>
                </a:lnTo>
                <a:lnTo>
                  <a:pt x="28961" y="211144"/>
                </a:lnTo>
                <a:lnTo>
                  <a:pt x="32608" y="205518"/>
                </a:lnTo>
                <a:lnTo>
                  <a:pt x="35991" y="199862"/>
                </a:lnTo>
                <a:lnTo>
                  <a:pt x="41105" y="194186"/>
                </a:lnTo>
                <a:lnTo>
                  <a:pt x="47371" y="188498"/>
                </a:lnTo>
                <a:lnTo>
                  <a:pt x="54406" y="182800"/>
                </a:lnTo>
                <a:lnTo>
                  <a:pt x="60048" y="177097"/>
                </a:lnTo>
                <a:lnTo>
                  <a:pt x="64763" y="171390"/>
                </a:lnTo>
                <a:lnTo>
                  <a:pt x="68858" y="165680"/>
                </a:lnTo>
                <a:lnTo>
                  <a:pt x="81028" y="156796"/>
                </a:lnTo>
                <a:lnTo>
                  <a:pt x="95010" y="148720"/>
                </a:lnTo>
                <a:lnTo>
                  <a:pt x="101405" y="143899"/>
                </a:lnTo>
                <a:lnTo>
                  <a:pt x="107574" y="138780"/>
                </a:lnTo>
                <a:lnTo>
                  <a:pt x="113591" y="133463"/>
                </a:lnTo>
                <a:lnTo>
                  <a:pt x="125357" y="122475"/>
                </a:lnTo>
                <a:lnTo>
                  <a:pt x="139477" y="113781"/>
                </a:lnTo>
                <a:lnTo>
                  <a:pt x="160951" y="103532"/>
                </a:lnTo>
                <a:lnTo>
                  <a:pt x="219892" y="74263"/>
                </a:lnTo>
                <a:lnTo>
                  <a:pt x="231339" y="71081"/>
                </a:lnTo>
                <a:lnTo>
                  <a:pt x="271358" y="68685"/>
                </a:lnTo>
                <a:lnTo>
                  <a:pt x="288503" y="68580"/>
                </a:lnTo>
                <a:lnTo>
                  <a:pt x="293266" y="69517"/>
                </a:lnTo>
                <a:lnTo>
                  <a:pt x="305472" y="74436"/>
                </a:lnTo>
                <a:lnTo>
                  <a:pt x="315412" y="75920"/>
                </a:lnTo>
                <a:lnTo>
                  <a:pt x="319778" y="78221"/>
                </a:lnTo>
                <a:lnTo>
                  <a:pt x="331425" y="89609"/>
                </a:lnTo>
                <a:lnTo>
                  <a:pt x="341235" y="96316"/>
                </a:lnTo>
                <a:lnTo>
                  <a:pt x="349405" y="105013"/>
                </a:lnTo>
                <a:lnTo>
                  <a:pt x="352917" y="109999"/>
                </a:lnTo>
                <a:lnTo>
                  <a:pt x="356211" y="115228"/>
                </a:lnTo>
                <a:lnTo>
                  <a:pt x="359359" y="120619"/>
                </a:lnTo>
                <a:lnTo>
                  <a:pt x="362411" y="126117"/>
                </a:lnTo>
                <a:lnTo>
                  <a:pt x="368341" y="134768"/>
                </a:lnTo>
                <a:lnTo>
                  <a:pt x="375104" y="142740"/>
                </a:lnTo>
                <a:lnTo>
                  <a:pt x="384460" y="152633"/>
                </a:lnTo>
                <a:lnTo>
                  <a:pt x="388670" y="157938"/>
                </a:lnTo>
                <a:lnTo>
                  <a:pt x="392428" y="163380"/>
                </a:lnTo>
                <a:lnTo>
                  <a:pt x="395887" y="168912"/>
                </a:lnTo>
                <a:lnTo>
                  <a:pt x="399145" y="174506"/>
                </a:lnTo>
                <a:lnTo>
                  <a:pt x="402270" y="180140"/>
                </a:lnTo>
                <a:lnTo>
                  <a:pt x="405305" y="185801"/>
                </a:lnTo>
                <a:lnTo>
                  <a:pt x="411218" y="194631"/>
                </a:lnTo>
                <a:lnTo>
                  <a:pt x="417021" y="201731"/>
                </a:lnTo>
                <a:lnTo>
                  <a:pt x="422775" y="208061"/>
                </a:lnTo>
                <a:lnTo>
                  <a:pt x="428507" y="216589"/>
                </a:lnTo>
                <a:lnTo>
                  <a:pt x="434230" y="225777"/>
                </a:lnTo>
                <a:lnTo>
                  <a:pt x="439948" y="233036"/>
                </a:lnTo>
                <a:lnTo>
                  <a:pt x="445665" y="241977"/>
                </a:lnTo>
                <a:lnTo>
                  <a:pt x="451380" y="251348"/>
                </a:lnTo>
                <a:lnTo>
                  <a:pt x="457096" y="258688"/>
                </a:lnTo>
                <a:lnTo>
                  <a:pt x="464598" y="267319"/>
                </a:lnTo>
                <a:lnTo>
                  <a:pt x="466860" y="269638"/>
                </a:lnTo>
                <a:lnTo>
                  <a:pt x="469320" y="271184"/>
                </a:lnTo>
                <a:lnTo>
                  <a:pt x="474594" y="272902"/>
                </a:lnTo>
                <a:lnTo>
                  <a:pt x="486866" y="274155"/>
                </a:lnTo>
                <a:lnTo>
                  <a:pt x="490330" y="271682"/>
                </a:lnTo>
                <a:lnTo>
                  <a:pt x="500314" y="262333"/>
                </a:lnTo>
                <a:lnTo>
                  <a:pt x="502101" y="259647"/>
                </a:lnTo>
                <a:lnTo>
                  <a:pt x="504086" y="254121"/>
                </a:lnTo>
                <a:lnTo>
                  <a:pt x="506520" y="251314"/>
                </a:lnTo>
                <a:lnTo>
                  <a:pt x="514305" y="245656"/>
                </a:lnTo>
                <a:lnTo>
                  <a:pt x="521574" y="237426"/>
                </a:lnTo>
                <a:lnTo>
                  <a:pt x="524847" y="232564"/>
                </a:lnTo>
                <a:lnTo>
                  <a:pt x="527981" y="227418"/>
                </a:lnTo>
                <a:lnTo>
                  <a:pt x="531022" y="222082"/>
                </a:lnTo>
                <a:lnTo>
                  <a:pt x="534003" y="216620"/>
                </a:lnTo>
                <a:lnTo>
                  <a:pt x="537895" y="211073"/>
                </a:lnTo>
                <a:lnTo>
                  <a:pt x="542394" y="205471"/>
                </a:lnTo>
                <a:lnTo>
                  <a:pt x="547299" y="199831"/>
                </a:lnTo>
                <a:lnTo>
                  <a:pt x="552474" y="194166"/>
                </a:lnTo>
                <a:lnTo>
                  <a:pt x="563304" y="182791"/>
                </a:lnTo>
                <a:lnTo>
                  <a:pt x="597156" y="148542"/>
                </a:lnTo>
                <a:lnTo>
                  <a:pt x="602857" y="141875"/>
                </a:lnTo>
                <a:lnTo>
                  <a:pt x="608562" y="134574"/>
                </a:lnTo>
                <a:lnTo>
                  <a:pt x="614271" y="126849"/>
                </a:lnTo>
                <a:lnTo>
                  <a:pt x="619982" y="119793"/>
                </a:lnTo>
                <a:lnTo>
                  <a:pt x="625694" y="113185"/>
                </a:lnTo>
                <a:lnTo>
                  <a:pt x="631407" y="106874"/>
                </a:lnTo>
                <a:lnTo>
                  <a:pt x="642835" y="94783"/>
                </a:lnTo>
                <a:lnTo>
                  <a:pt x="648550" y="88891"/>
                </a:lnTo>
                <a:lnTo>
                  <a:pt x="659979" y="79805"/>
                </a:lnTo>
                <a:lnTo>
                  <a:pt x="671409" y="71639"/>
                </a:lnTo>
                <a:lnTo>
                  <a:pt x="677124" y="66795"/>
                </a:lnTo>
                <a:lnTo>
                  <a:pt x="682838" y="61660"/>
                </a:lnTo>
                <a:lnTo>
                  <a:pt x="694269" y="50875"/>
                </a:lnTo>
                <a:lnTo>
                  <a:pt x="712578" y="32979"/>
                </a:lnTo>
                <a:lnTo>
                  <a:pt x="721773" y="26380"/>
                </a:lnTo>
                <a:lnTo>
                  <a:pt x="737661" y="17310"/>
                </a:lnTo>
                <a:lnTo>
                  <a:pt x="754433" y="8590"/>
                </a:lnTo>
                <a:lnTo>
                  <a:pt x="765776" y="3793"/>
                </a:lnTo>
                <a:lnTo>
                  <a:pt x="782872" y="1093"/>
                </a:lnTo>
                <a:lnTo>
                  <a:pt x="821191" y="0"/>
                </a:lnTo>
                <a:lnTo>
                  <a:pt x="825556" y="938"/>
                </a:lnTo>
                <a:lnTo>
                  <a:pt x="832946" y="4519"/>
                </a:lnTo>
                <a:lnTo>
                  <a:pt x="846403" y="14580"/>
                </a:lnTo>
                <a:lnTo>
                  <a:pt x="860101" y="22915"/>
                </a:lnTo>
                <a:lnTo>
                  <a:pt x="870616" y="31418"/>
                </a:lnTo>
                <a:lnTo>
                  <a:pt x="879764" y="39969"/>
                </a:lnTo>
                <a:lnTo>
                  <a:pt x="885613" y="45679"/>
                </a:lnTo>
                <a:lnTo>
                  <a:pt x="891388" y="53932"/>
                </a:lnTo>
                <a:lnTo>
                  <a:pt x="894261" y="58800"/>
                </a:lnTo>
                <a:lnTo>
                  <a:pt x="902535" y="66749"/>
                </a:lnTo>
                <a:lnTo>
                  <a:pt x="911609" y="73456"/>
                </a:lnTo>
                <a:lnTo>
                  <a:pt x="918817" y="79613"/>
                </a:lnTo>
                <a:lnTo>
                  <a:pt x="925196" y="88064"/>
                </a:lnTo>
                <a:lnTo>
                  <a:pt x="931205" y="97217"/>
                </a:lnTo>
                <a:lnTo>
                  <a:pt x="937051" y="104460"/>
                </a:lnTo>
                <a:lnTo>
                  <a:pt x="942824" y="113395"/>
                </a:lnTo>
                <a:lnTo>
                  <a:pt x="948565" y="122763"/>
                </a:lnTo>
                <a:lnTo>
                  <a:pt x="954292" y="130102"/>
                </a:lnTo>
                <a:lnTo>
                  <a:pt x="962552" y="136538"/>
                </a:lnTo>
                <a:lnTo>
                  <a:pt x="967422" y="139588"/>
                </a:lnTo>
                <a:lnTo>
                  <a:pt x="970668" y="143527"/>
                </a:lnTo>
                <a:lnTo>
                  <a:pt x="972832" y="148057"/>
                </a:lnTo>
                <a:lnTo>
                  <a:pt x="976190" y="157218"/>
                </a:lnTo>
                <a:lnTo>
                  <a:pt x="980857" y="164465"/>
                </a:lnTo>
                <a:lnTo>
                  <a:pt x="988646" y="170861"/>
                </a:lnTo>
                <a:lnTo>
                  <a:pt x="997505" y="175926"/>
                </a:lnTo>
                <a:lnTo>
                  <a:pt x="1007848" y="179730"/>
                </a:lnTo>
                <a:lnTo>
                  <a:pt x="1013978" y="183995"/>
                </a:lnTo>
                <a:lnTo>
                  <a:pt x="1017898" y="185514"/>
                </a:lnTo>
                <a:lnTo>
                  <a:pt x="1035338" y="187951"/>
                </a:lnTo>
                <a:lnTo>
                  <a:pt x="1057064" y="188515"/>
                </a:lnTo>
                <a:lnTo>
                  <a:pt x="1065378" y="185995"/>
                </a:lnTo>
                <a:lnTo>
                  <a:pt x="1080770" y="179221"/>
                </a:lnTo>
                <a:lnTo>
                  <a:pt x="1090837" y="173927"/>
                </a:lnTo>
                <a:lnTo>
                  <a:pt x="1117249" y="155380"/>
                </a:lnTo>
                <a:lnTo>
                  <a:pt x="1130228" y="147456"/>
                </a:lnTo>
                <a:lnTo>
                  <a:pt x="1143298" y="139806"/>
                </a:lnTo>
                <a:lnTo>
                  <a:pt x="1158632" y="130056"/>
                </a:lnTo>
                <a:lnTo>
                  <a:pt x="1165769" y="124789"/>
                </a:lnTo>
                <a:lnTo>
                  <a:pt x="1172432" y="119373"/>
                </a:lnTo>
                <a:lnTo>
                  <a:pt x="1178780" y="113857"/>
                </a:lnTo>
                <a:lnTo>
                  <a:pt x="1185868" y="108275"/>
                </a:lnTo>
                <a:lnTo>
                  <a:pt x="1193452" y="102649"/>
                </a:lnTo>
                <a:lnTo>
                  <a:pt x="1201364" y="96993"/>
                </a:lnTo>
                <a:lnTo>
                  <a:pt x="1208545" y="91317"/>
                </a:lnTo>
                <a:lnTo>
                  <a:pt x="1215237" y="85628"/>
                </a:lnTo>
                <a:lnTo>
                  <a:pt x="1221603" y="79931"/>
                </a:lnTo>
                <a:lnTo>
                  <a:pt x="1228705" y="74227"/>
                </a:lnTo>
                <a:lnTo>
                  <a:pt x="1236297" y="68520"/>
                </a:lnTo>
                <a:lnTo>
                  <a:pt x="1244216" y="62810"/>
                </a:lnTo>
                <a:lnTo>
                  <a:pt x="1255555" y="53926"/>
                </a:lnTo>
                <a:lnTo>
                  <a:pt x="1264722" y="46802"/>
                </a:lnTo>
                <a:lnTo>
                  <a:pt x="1278688" y="38390"/>
                </a:lnTo>
                <a:lnTo>
                  <a:pt x="1282623" y="36087"/>
                </a:lnTo>
                <a:lnTo>
                  <a:pt x="1286911" y="35064"/>
                </a:lnTo>
                <a:lnTo>
                  <a:pt x="1292876" y="34407"/>
                </a:lnTo>
                <a:lnTo>
                  <a:pt x="1296231" y="36857"/>
                </a:lnTo>
                <a:lnTo>
                  <a:pt x="1302916" y="4281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52"/>
          <p:cNvSpPr/>
          <p:nvPr/>
        </p:nvSpPr>
        <p:spPr>
          <a:xfrm>
            <a:off x="4983524" y="1731686"/>
            <a:ext cx="308567" cy="291424"/>
          </a:xfrm>
          <a:custGeom>
            <a:avLst/>
            <a:gdLst/>
            <a:ahLst/>
            <a:cxnLst/>
            <a:rect l="0" t="0" r="0" b="0"/>
            <a:pathLst>
              <a:path w="308567" h="291424">
                <a:moveTo>
                  <a:pt x="94253" y="34249"/>
                </a:moveTo>
                <a:lnTo>
                  <a:pt x="98804" y="29698"/>
                </a:lnTo>
                <a:lnTo>
                  <a:pt x="101097" y="28357"/>
                </a:lnTo>
                <a:lnTo>
                  <a:pt x="106185" y="26868"/>
                </a:lnTo>
                <a:lnTo>
                  <a:pt x="107923" y="25518"/>
                </a:lnTo>
                <a:lnTo>
                  <a:pt x="109081" y="23666"/>
                </a:lnTo>
                <a:lnTo>
                  <a:pt x="109853" y="21478"/>
                </a:lnTo>
                <a:lnTo>
                  <a:pt x="112273" y="20020"/>
                </a:lnTo>
                <a:lnTo>
                  <a:pt x="120042" y="18400"/>
                </a:lnTo>
                <a:lnTo>
                  <a:pt x="124781" y="17015"/>
                </a:lnTo>
                <a:lnTo>
                  <a:pt x="129845" y="15140"/>
                </a:lnTo>
                <a:lnTo>
                  <a:pt x="135126" y="12937"/>
                </a:lnTo>
                <a:lnTo>
                  <a:pt x="143534" y="7949"/>
                </a:lnTo>
                <a:lnTo>
                  <a:pt x="147110" y="5286"/>
                </a:lnTo>
                <a:lnTo>
                  <a:pt x="151398" y="3510"/>
                </a:lnTo>
                <a:lnTo>
                  <a:pt x="156163" y="2326"/>
                </a:lnTo>
                <a:lnTo>
                  <a:pt x="161243" y="1537"/>
                </a:lnTo>
                <a:lnTo>
                  <a:pt x="166536" y="1011"/>
                </a:lnTo>
                <a:lnTo>
                  <a:pt x="171969" y="660"/>
                </a:lnTo>
                <a:lnTo>
                  <a:pt x="182134" y="270"/>
                </a:lnTo>
                <a:lnTo>
                  <a:pt x="193211" y="51"/>
                </a:lnTo>
                <a:lnTo>
                  <a:pt x="199511" y="0"/>
                </a:lnTo>
                <a:lnTo>
                  <a:pt x="202525" y="938"/>
                </a:lnTo>
                <a:lnTo>
                  <a:pt x="208414" y="4521"/>
                </a:lnTo>
                <a:lnTo>
                  <a:pt x="217084" y="11894"/>
                </a:lnTo>
                <a:lnTo>
                  <a:pt x="225686" y="20111"/>
                </a:lnTo>
                <a:lnTo>
                  <a:pt x="234267" y="28578"/>
                </a:lnTo>
                <a:lnTo>
                  <a:pt x="236173" y="32373"/>
                </a:lnTo>
                <a:lnTo>
                  <a:pt x="237444" y="36808"/>
                </a:lnTo>
                <a:lnTo>
                  <a:pt x="238291" y="41670"/>
                </a:lnTo>
                <a:lnTo>
                  <a:pt x="240761" y="45864"/>
                </a:lnTo>
                <a:lnTo>
                  <a:pt x="248585" y="53063"/>
                </a:lnTo>
                <a:lnTo>
                  <a:pt x="251433" y="57269"/>
                </a:lnTo>
                <a:lnTo>
                  <a:pt x="253333" y="61978"/>
                </a:lnTo>
                <a:lnTo>
                  <a:pt x="254599" y="67023"/>
                </a:lnTo>
                <a:lnTo>
                  <a:pt x="256395" y="72290"/>
                </a:lnTo>
                <a:lnTo>
                  <a:pt x="258545" y="77707"/>
                </a:lnTo>
                <a:lnTo>
                  <a:pt x="260931" y="83224"/>
                </a:lnTo>
                <a:lnTo>
                  <a:pt x="262522" y="88806"/>
                </a:lnTo>
                <a:lnTo>
                  <a:pt x="263582" y="94433"/>
                </a:lnTo>
                <a:lnTo>
                  <a:pt x="264289" y="100089"/>
                </a:lnTo>
                <a:lnTo>
                  <a:pt x="264761" y="105765"/>
                </a:lnTo>
                <a:lnTo>
                  <a:pt x="265075" y="111454"/>
                </a:lnTo>
                <a:lnTo>
                  <a:pt x="265424" y="122854"/>
                </a:lnTo>
                <a:lnTo>
                  <a:pt x="265678" y="151232"/>
                </a:lnTo>
                <a:lnTo>
                  <a:pt x="265700" y="177477"/>
                </a:lnTo>
                <a:lnTo>
                  <a:pt x="264749" y="182121"/>
                </a:lnTo>
                <a:lnTo>
                  <a:pt x="261151" y="189822"/>
                </a:lnTo>
                <a:lnTo>
                  <a:pt x="259811" y="194162"/>
                </a:lnTo>
                <a:lnTo>
                  <a:pt x="258918" y="198960"/>
                </a:lnTo>
                <a:lnTo>
                  <a:pt x="258322" y="204064"/>
                </a:lnTo>
                <a:lnTo>
                  <a:pt x="256020" y="208419"/>
                </a:lnTo>
                <a:lnTo>
                  <a:pt x="244631" y="220051"/>
                </a:lnTo>
                <a:lnTo>
                  <a:pt x="241178" y="224792"/>
                </a:lnTo>
                <a:lnTo>
                  <a:pt x="237922" y="229858"/>
                </a:lnTo>
                <a:lnTo>
                  <a:pt x="231766" y="238026"/>
                </a:lnTo>
                <a:lnTo>
                  <a:pt x="225855" y="244831"/>
                </a:lnTo>
                <a:lnTo>
                  <a:pt x="220053" y="251031"/>
                </a:lnTo>
                <a:lnTo>
                  <a:pt x="211759" y="256961"/>
                </a:lnTo>
                <a:lnTo>
                  <a:pt x="206880" y="259876"/>
                </a:lnTo>
                <a:lnTo>
                  <a:pt x="201723" y="262772"/>
                </a:lnTo>
                <a:lnTo>
                  <a:pt x="190912" y="268530"/>
                </a:lnTo>
                <a:lnTo>
                  <a:pt x="157075" y="285706"/>
                </a:lnTo>
                <a:lnTo>
                  <a:pt x="151374" y="287612"/>
                </a:lnTo>
                <a:lnTo>
                  <a:pt x="145669" y="288882"/>
                </a:lnTo>
                <a:lnTo>
                  <a:pt x="139960" y="289729"/>
                </a:lnTo>
                <a:lnTo>
                  <a:pt x="134250" y="290294"/>
                </a:lnTo>
                <a:lnTo>
                  <a:pt x="128537" y="290671"/>
                </a:lnTo>
                <a:lnTo>
                  <a:pt x="122824" y="290921"/>
                </a:lnTo>
                <a:lnTo>
                  <a:pt x="111396" y="291200"/>
                </a:lnTo>
                <a:lnTo>
                  <a:pt x="50122" y="291423"/>
                </a:lnTo>
                <a:lnTo>
                  <a:pt x="40984" y="288883"/>
                </a:lnTo>
                <a:lnTo>
                  <a:pt x="31525" y="285532"/>
                </a:lnTo>
                <a:lnTo>
                  <a:pt x="24147" y="284043"/>
                </a:lnTo>
                <a:lnTo>
                  <a:pt x="17692" y="280841"/>
                </a:lnTo>
                <a:lnTo>
                  <a:pt x="8703" y="273683"/>
                </a:lnTo>
                <a:lnTo>
                  <a:pt x="1684" y="267282"/>
                </a:lnTo>
                <a:lnTo>
                  <a:pt x="1108" y="265804"/>
                </a:lnTo>
                <a:lnTo>
                  <a:pt x="296" y="259173"/>
                </a:lnTo>
                <a:lnTo>
                  <a:pt x="57" y="251176"/>
                </a:lnTo>
                <a:lnTo>
                  <a:pt x="0" y="245596"/>
                </a:lnTo>
                <a:lnTo>
                  <a:pt x="938" y="242774"/>
                </a:lnTo>
                <a:lnTo>
                  <a:pt x="4519" y="237099"/>
                </a:lnTo>
                <a:lnTo>
                  <a:pt x="11891" y="228549"/>
                </a:lnTo>
                <a:lnTo>
                  <a:pt x="20108" y="219983"/>
                </a:lnTo>
                <a:lnTo>
                  <a:pt x="28280" y="214270"/>
                </a:lnTo>
                <a:lnTo>
                  <a:pt x="33126" y="211413"/>
                </a:lnTo>
                <a:lnTo>
                  <a:pt x="38262" y="209508"/>
                </a:lnTo>
                <a:lnTo>
                  <a:pt x="43590" y="208238"/>
                </a:lnTo>
                <a:lnTo>
                  <a:pt x="49048" y="207392"/>
                </a:lnTo>
                <a:lnTo>
                  <a:pt x="54592" y="205875"/>
                </a:lnTo>
                <a:lnTo>
                  <a:pt x="60192" y="203911"/>
                </a:lnTo>
                <a:lnTo>
                  <a:pt x="65830" y="201649"/>
                </a:lnTo>
                <a:lnTo>
                  <a:pt x="72447" y="200142"/>
                </a:lnTo>
                <a:lnTo>
                  <a:pt x="79716" y="199136"/>
                </a:lnTo>
                <a:lnTo>
                  <a:pt x="87419" y="198466"/>
                </a:lnTo>
                <a:lnTo>
                  <a:pt x="94460" y="198020"/>
                </a:lnTo>
                <a:lnTo>
                  <a:pt x="107362" y="197523"/>
                </a:lnTo>
                <a:lnTo>
                  <a:pt x="129888" y="197244"/>
                </a:lnTo>
                <a:lnTo>
                  <a:pt x="137059" y="198157"/>
                </a:lnTo>
                <a:lnTo>
                  <a:pt x="143746" y="199718"/>
                </a:lnTo>
                <a:lnTo>
                  <a:pt x="150108" y="201712"/>
                </a:lnTo>
                <a:lnTo>
                  <a:pt x="156255" y="203041"/>
                </a:lnTo>
                <a:lnTo>
                  <a:pt x="162258" y="203927"/>
                </a:lnTo>
                <a:lnTo>
                  <a:pt x="168165" y="204517"/>
                </a:lnTo>
                <a:lnTo>
                  <a:pt x="174008" y="205864"/>
                </a:lnTo>
                <a:lnTo>
                  <a:pt x="179807" y="207714"/>
                </a:lnTo>
                <a:lnTo>
                  <a:pt x="185580" y="209899"/>
                </a:lnTo>
                <a:lnTo>
                  <a:pt x="191333" y="212309"/>
                </a:lnTo>
                <a:lnTo>
                  <a:pt x="197073" y="214868"/>
                </a:lnTo>
                <a:lnTo>
                  <a:pt x="208531" y="220251"/>
                </a:lnTo>
                <a:lnTo>
                  <a:pt x="237125" y="234309"/>
                </a:lnTo>
                <a:lnTo>
                  <a:pt x="246017" y="237464"/>
                </a:lnTo>
                <a:lnTo>
                  <a:pt x="249721" y="238306"/>
                </a:lnTo>
                <a:lnTo>
                  <a:pt x="256378" y="241781"/>
                </a:lnTo>
                <a:lnTo>
                  <a:pt x="265480" y="249092"/>
                </a:lnTo>
                <a:lnTo>
                  <a:pt x="268412" y="251772"/>
                </a:lnTo>
                <a:lnTo>
                  <a:pt x="271319" y="253560"/>
                </a:lnTo>
                <a:lnTo>
                  <a:pt x="279961" y="257027"/>
                </a:lnTo>
                <a:lnTo>
                  <a:pt x="288554" y="262711"/>
                </a:lnTo>
                <a:lnTo>
                  <a:pt x="297133" y="265771"/>
                </a:lnTo>
                <a:lnTo>
                  <a:pt x="306025" y="272316"/>
                </a:lnTo>
                <a:lnTo>
                  <a:pt x="308566" y="27427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53"/>
          <p:cNvSpPr/>
          <p:nvPr/>
        </p:nvSpPr>
        <p:spPr>
          <a:xfrm>
            <a:off x="5412105" y="1920239"/>
            <a:ext cx="34291" cy="17042"/>
          </a:xfrm>
          <a:custGeom>
            <a:avLst/>
            <a:gdLst/>
            <a:ahLst/>
            <a:cxnLst/>
            <a:rect l="0" t="0" r="0" b="0"/>
            <a:pathLst>
              <a:path w="34291" h="17042">
                <a:moveTo>
                  <a:pt x="8572" y="8573"/>
                </a:moveTo>
                <a:lnTo>
                  <a:pt x="4022" y="8573"/>
                </a:lnTo>
                <a:lnTo>
                  <a:pt x="2681" y="9526"/>
                </a:lnTo>
                <a:lnTo>
                  <a:pt x="1787" y="11113"/>
                </a:lnTo>
                <a:lnTo>
                  <a:pt x="30" y="17041"/>
                </a:lnTo>
                <a:lnTo>
                  <a:pt x="0" y="8677"/>
                </a:lnTo>
                <a:lnTo>
                  <a:pt x="952" y="8642"/>
                </a:lnTo>
                <a:lnTo>
                  <a:pt x="7381" y="8582"/>
                </a:lnTo>
                <a:lnTo>
                  <a:pt x="8730" y="7627"/>
                </a:lnTo>
                <a:lnTo>
                  <a:pt x="10583" y="6037"/>
                </a:lnTo>
                <a:lnTo>
                  <a:pt x="15848" y="1193"/>
                </a:lnTo>
                <a:lnTo>
                  <a:pt x="17233" y="795"/>
                </a:lnTo>
                <a:lnTo>
                  <a:pt x="19109" y="530"/>
                </a:lnTo>
                <a:lnTo>
                  <a:pt x="25330" y="31"/>
                </a:lnTo>
                <a:lnTo>
                  <a:pt x="3429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54"/>
          <p:cNvSpPr/>
          <p:nvPr/>
        </p:nvSpPr>
        <p:spPr>
          <a:xfrm>
            <a:off x="5540692" y="1731645"/>
            <a:ext cx="94296" cy="287511"/>
          </a:xfrm>
          <a:custGeom>
            <a:avLst/>
            <a:gdLst/>
            <a:ahLst/>
            <a:cxnLst/>
            <a:rect l="0" t="0" r="0" b="0"/>
            <a:pathLst>
              <a:path w="94296" h="287511">
                <a:moveTo>
                  <a:pt x="0" y="0"/>
                </a:moveTo>
                <a:lnTo>
                  <a:pt x="7381" y="7380"/>
                </a:lnTo>
                <a:lnTo>
                  <a:pt x="8043" y="13122"/>
                </a:lnTo>
                <a:lnTo>
                  <a:pt x="8219" y="17321"/>
                </a:lnTo>
                <a:lnTo>
                  <a:pt x="9290" y="21072"/>
                </a:lnTo>
                <a:lnTo>
                  <a:pt x="10956" y="24525"/>
                </a:lnTo>
                <a:lnTo>
                  <a:pt x="13019" y="27780"/>
                </a:lnTo>
                <a:lnTo>
                  <a:pt x="15311" y="33936"/>
                </a:lnTo>
                <a:lnTo>
                  <a:pt x="16602" y="42757"/>
                </a:lnTo>
                <a:lnTo>
                  <a:pt x="16783" y="45650"/>
                </a:lnTo>
                <a:lnTo>
                  <a:pt x="19524" y="53944"/>
                </a:lnTo>
                <a:lnTo>
                  <a:pt x="21589" y="58822"/>
                </a:lnTo>
                <a:lnTo>
                  <a:pt x="22965" y="63980"/>
                </a:lnTo>
                <a:lnTo>
                  <a:pt x="23883" y="69323"/>
                </a:lnTo>
                <a:lnTo>
                  <a:pt x="24494" y="74790"/>
                </a:lnTo>
                <a:lnTo>
                  <a:pt x="24902" y="80340"/>
                </a:lnTo>
                <a:lnTo>
                  <a:pt x="25174" y="85945"/>
                </a:lnTo>
                <a:lnTo>
                  <a:pt x="25355" y="91586"/>
                </a:lnTo>
                <a:lnTo>
                  <a:pt x="26429" y="97253"/>
                </a:lnTo>
                <a:lnTo>
                  <a:pt x="28097" y="102935"/>
                </a:lnTo>
                <a:lnTo>
                  <a:pt x="30161" y="108628"/>
                </a:lnTo>
                <a:lnTo>
                  <a:pt x="32489" y="114328"/>
                </a:lnTo>
                <a:lnTo>
                  <a:pt x="34995" y="120034"/>
                </a:lnTo>
                <a:lnTo>
                  <a:pt x="37618" y="125742"/>
                </a:lnTo>
                <a:lnTo>
                  <a:pt x="39366" y="131453"/>
                </a:lnTo>
                <a:lnTo>
                  <a:pt x="40532" y="137165"/>
                </a:lnTo>
                <a:lnTo>
                  <a:pt x="41309" y="142878"/>
                </a:lnTo>
                <a:lnTo>
                  <a:pt x="42779" y="148592"/>
                </a:lnTo>
                <a:lnTo>
                  <a:pt x="44712" y="154306"/>
                </a:lnTo>
                <a:lnTo>
                  <a:pt x="46953" y="160021"/>
                </a:lnTo>
                <a:lnTo>
                  <a:pt x="49400" y="165735"/>
                </a:lnTo>
                <a:lnTo>
                  <a:pt x="54658" y="177165"/>
                </a:lnTo>
                <a:lnTo>
                  <a:pt x="56441" y="182880"/>
                </a:lnTo>
                <a:lnTo>
                  <a:pt x="57630" y="188595"/>
                </a:lnTo>
                <a:lnTo>
                  <a:pt x="58423" y="194310"/>
                </a:lnTo>
                <a:lnTo>
                  <a:pt x="59903" y="200025"/>
                </a:lnTo>
                <a:lnTo>
                  <a:pt x="61843" y="205740"/>
                </a:lnTo>
                <a:lnTo>
                  <a:pt x="64089" y="211455"/>
                </a:lnTo>
                <a:lnTo>
                  <a:pt x="65586" y="217170"/>
                </a:lnTo>
                <a:lnTo>
                  <a:pt x="66584" y="222885"/>
                </a:lnTo>
                <a:lnTo>
                  <a:pt x="67249" y="228600"/>
                </a:lnTo>
                <a:lnTo>
                  <a:pt x="68645" y="233362"/>
                </a:lnTo>
                <a:lnTo>
                  <a:pt x="70529" y="237490"/>
                </a:lnTo>
                <a:lnTo>
                  <a:pt x="72737" y="241194"/>
                </a:lnTo>
                <a:lnTo>
                  <a:pt x="75161" y="245568"/>
                </a:lnTo>
                <a:lnTo>
                  <a:pt x="84146" y="262713"/>
                </a:lnTo>
                <a:lnTo>
                  <a:pt x="85023" y="266939"/>
                </a:lnTo>
                <a:lnTo>
                  <a:pt x="85257" y="269399"/>
                </a:lnTo>
                <a:lnTo>
                  <a:pt x="86366" y="271992"/>
                </a:lnTo>
                <a:lnTo>
                  <a:pt x="88057" y="274673"/>
                </a:lnTo>
                <a:lnTo>
                  <a:pt x="93065" y="281268"/>
                </a:lnTo>
                <a:lnTo>
                  <a:pt x="93750" y="284710"/>
                </a:lnTo>
                <a:lnTo>
                  <a:pt x="94054" y="287510"/>
                </a:lnTo>
                <a:lnTo>
                  <a:pt x="94295" y="282962"/>
                </a:lnTo>
                <a:lnTo>
                  <a:pt x="91756" y="282923"/>
                </a:lnTo>
                <a:lnTo>
                  <a:pt x="85725" y="28289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55"/>
          <p:cNvSpPr/>
          <p:nvPr/>
        </p:nvSpPr>
        <p:spPr>
          <a:xfrm>
            <a:off x="7007791" y="1731647"/>
            <a:ext cx="3482" cy="740"/>
          </a:xfrm>
          <a:custGeom>
            <a:avLst/>
            <a:gdLst/>
            <a:ahLst/>
            <a:cxnLst/>
            <a:rect l="0" t="0" r="0" b="0"/>
            <a:pathLst>
              <a:path w="3482" h="740">
                <a:moveTo>
                  <a:pt x="3481" y="15"/>
                </a:moveTo>
                <a:lnTo>
                  <a:pt x="0" y="0"/>
                </a:lnTo>
                <a:lnTo>
                  <a:pt x="428" y="73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56"/>
          <p:cNvSpPr/>
          <p:nvPr/>
        </p:nvSpPr>
        <p:spPr>
          <a:xfrm>
            <a:off x="6828275" y="1723435"/>
            <a:ext cx="306364" cy="385216"/>
          </a:xfrm>
          <a:custGeom>
            <a:avLst/>
            <a:gdLst/>
            <a:ahLst/>
            <a:cxnLst/>
            <a:rect l="0" t="0" r="0" b="0"/>
            <a:pathLst>
              <a:path w="306364" h="385216">
                <a:moveTo>
                  <a:pt x="178315" y="33927"/>
                </a:moveTo>
                <a:lnTo>
                  <a:pt x="182866" y="33927"/>
                </a:lnTo>
                <a:lnTo>
                  <a:pt x="185158" y="32975"/>
                </a:lnTo>
                <a:lnTo>
                  <a:pt x="193915" y="26546"/>
                </a:lnTo>
                <a:lnTo>
                  <a:pt x="199853" y="25884"/>
                </a:lnTo>
                <a:lnTo>
                  <a:pt x="204103" y="25708"/>
                </a:lnTo>
                <a:lnTo>
                  <a:pt x="208842" y="24637"/>
                </a:lnTo>
                <a:lnTo>
                  <a:pt x="213906" y="22971"/>
                </a:lnTo>
                <a:lnTo>
                  <a:pt x="219187" y="20908"/>
                </a:lnTo>
                <a:lnTo>
                  <a:pt x="227595" y="18616"/>
                </a:lnTo>
                <a:lnTo>
                  <a:pt x="236412" y="16645"/>
                </a:lnTo>
                <a:lnTo>
                  <a:pt x="242763" y="14785"/>
                </a:lnTo>
                <a:lnTo>
                  <a:pt x="249855" y="12593"/>
                </a:lnTo>
                <a:lnTo>
                  <a:pt x="255536" y="11132"/>
                </a:lnTo>
                <a:lnTo>
                  <a:pt x="264388" y="9509"/>
                </a:lnTo>
                <a:lnTo>
                  <a:pt x="269034" y="9075"/>
                </a:lnTo>
                <a:lnTo>
                  <a:pt x="274037" y="8787"/>
                </a:lnTo>
                <a:lnTo>
                  <a:pt x="279277" y="8594"/>
                </a:lnTo>
                <a:lnTo>
                  <a:pt x="283723" y="7514"/>
                </a:lnTo>
                <a:lnTo>
                  <a:pt x="294531" y="2394"/>
                </a:lnTo>
                <a:lnTo>
                  <a:pt x="302813" y="454"/>
                </a:lnTo>
                <a:lnTo>
                  <a:pt x="305084" y="0"/>
                </a:lnTo>
                <a:lnTo>
                  <a:pt x="305691" y="832"/>
                </a:lnTo>
                <a:lnTo>
                  <a:pt x="306363" y="4295"/>
                </a:lnTo>
                <a:lnTo>
                  <a:pt x="305591" y="5600"/>
                </a:lnTo>
                <a:lnTo>
                  <a:pt x="304122" y="6470"/>
                </a:lnTo>
                <a:lnTo>
                  <a:pt x="299952" y="7437"/>
                </a:lnTo>
                <a:lnTo>
                  <a:pt x="294923" y="7866"/>
                </a:lnTo>
                <a:lnTo>
                  <a:pt x="286973" y="10597"/>
                </a:lnTo>
                <a:lnTo>
                  <a:pt x="282186" y="12659"/>
                </a:lnTo>
                <a:lnTo>
                  <a:pt x="277090" y="14033"/>
                </a:lnTo>
                <a:lnTo>
                  <a:pt x="271787" y="14949"/>
                </a:lnTo>
                <a:lnTo>
                  <a:pt x="266347" y="15560"/>
                </a:lnTo>
                <a:lnTo>
                  <a:pt x="259862" y="16920"/>
                </a:lnTo>
                <a:lnTo>
                  <a:pt x="252682" y="18779"/>
                </a:lnTo>
                <a:lnTo>
                  <a:pt x="245038" y="20971"/>
                </a:lnTo>
                <a:lnTo>
                  <a:pt x="237085" y="22432"/>
                </a:lnTo>
                <a:lnTo>
                  <a:pt x="228925" y="23406"/>
                </a:lnTo>
                <a:lnTo>
                  <a:pt x="220627" y="24056"/>
                </a:lnTo>
                <a:lnTo>
                  <a:pt x="213191" y="24489"/>
                </a:lnTo>
                <a:lnTo>
                  <a:pt x="199847" y="24970"/>
                </a:lnTo>
                <a:lnTo>
                  <a:pt x="193622" y="26050"/>
                </a:lnTo>
                <a:lnTo>
                  <a:pt x="187568" y="27724"/>
                </a:lnTo>
                <a:lnTo>
                  <a:pt x="181625" y="29791"/>
                </a:lnTo>
                <a:lnTo>
                  <a:pt x="175759" y="31170"/>
                </a:lnTo>
                <a:lnTo>
                  <a:pt x="169943" y="32089"/>
                </a:lnTo>
                <a:lnTo>
                  <a:pt x="164162" y="32702"/>
                </a:lnTo>
                <a:lnTo>
                  <a:pt x="158402" y="33110"/>
                </a:lnTo>
                <a:lnTo>
                  <a:pt x="152657" y="33382"/>
                </a:lnTo>
                <a:lnTo>
                  <a:pt x="138009" y="33766"/>
                </a:lnTo>
                <a:lnTo>
                  <a:pt x="124527" y="33895"/>
                </a:lnTo>
                <a:lnTo>
                  <a:pt x="121501" y="32953"/>
                </a:lnTo>
                <a:lnTo>
                  <a:pt x="112692" y="28029"/>
                </a:lnTo>
                <a:lnTo>
                  <a:pt x="103722" y="25883"/>
                </a:lnTo>
                <a:lnTo>
                  <a:pt x="101206" y="25364"/>
                </a:lnTo>
                <a:lnTo>
                  <a:pt x="108547" y="32736"/>
                </a:lnTo>
                <a:lnTo>
                  <a:pt x="109206" y="35938"/>
                </a:lnTo>
                <a:lnTo>
                  <a:pt x="109383" y="38125"/>
                </a:lnTo>
                <a:lnTo>
                  <a:pt x="110453" y="40536"/>
                </a:lnTo>
                <a:lnTo>
                  <a:pt x="114181" y="45754"/>
                </a:lnTo>
                <a:lnTo>
                  <a:pt x="114604" y="48479"/>
                </a:lnTo>
                <a:lnTo>
                  <a:pt x="113933" y="51249"/>
                </a:lnTo>
                <a:lnTo>
                  <a:pt x="111601" y="56866"/>
                </a:lnTo>
                <a:lnTo>
                  <a:pt x="110288" y="65383"/>
                </a:lnTo>
                <a:lnTo>
                  <a:pt x="109981" y="71085"/>
                </a:lnTo>
                <a:lnTo>
                  <a:pt x="107304" y="79334"/>
                </a:lnTo>
                <a:lnTo>
                  <a:pt x="103891" y="89350"/>
                </a:lnTo>
                <a:lnTo>
                  <a:pt x="102376" y="100152"/>
                </a:lnTo>
                <a:lnTo>
                  <a:pt x="99161" y="108763"/>
                </a:lnTo>
                <a:lnTo>
                  <a:pt x="96971" y="112393"/>
                </a:lnTo>
                <a:lnTo>
                  <a:pt x="94537" y="121506"/>
                </a:lnTo>
                <a:lnTo>
                  <a:pt x="92502" y="131906"/>
                </a:lnTo>
                <a:lnTo>
                  <a:pt x="88423" y="142878"/>
                </a:lnTo>
                <a:lnTo>
                  <a:pt x="83436" y="151565"/>
                </a:lnTo>
                <a:lnTo>
                  <a:pt x="75272" y="161810"/>
                </a:lnTo>
                <a:lnTo>
                  <a:pt x="72472" y="164903"/>
                </a:lnTo>
                <a:lnTo>
                  <a:pt x="70606" y="167916"/>
                </a:lnTo>
                <a:lnTo>
                  <a:pt x="68531" y="173805"/>
                </a:lnTo>
                <a:lnTo>
                  <a:pt x="67090" y="185674"/>
                </a:lnTo>
                <a:lnTo>
                  <a:pt x="66873" y="188219"/>
                </a:lnTo>
                <a:lnTo>
                  <a:pt x="71423" y="183677"/>
                </a:lnTo>
                <a:lnTo>
                  <a:pt x="78737" y="178905"/>
                </a:lnTo>
                <a:lnTo>
                  <a:pt x="87385" y="173609"/>
                </a:lnTo>
                <a:lnTo>
                  <a:pt x="94404" y="168081"/>
                </a:lnTo>
                <a:lnTo>
                  <a:pt x="98561" y="166225"/>
                </a:lnTo>
                <a:lnTo>
                  <a:pt x="103239" y="164988"/>
                </a:lnTo>
                <a:lnTo>
                  <a:pt x="108261" y="164164"/>
                </a:lnTo>
                <a:lnTo>
                  <a:pt x="114467" y="162662"/>
                </a:lnTo>
                <a:lnTo>
                  <a:pt x="121462" y="160708"/>
                </a:lnTo>
                <a:lnTo>
                  <a:pt x="128983" y="158452"/>
                </a:lnTo>
                <a:lnTo>
                  <a:pt x="135902" y="156949"/>
                </a:lnTo>
                <a:lnTo>
                  <a:pt x="142419" y="155947"/>
                </a:lnTo>
                <a:lnTo>
                  <a:pt x="148669" y="155279"/>
                </a:lnTo>
                <a:lnTo>
                  <a:pt x="154741" y="154833"/>
                </a:lnTo>
                <a:lnTo>
                  <a:pt x="160694" y="154536"/>
                </a:lnTo>
                <a:lnTo>
                  <a:pt x="166567" y="154338"/>
                </a:lnTo>
                <a:lnTo>
                  <a:pt x="173341" y="155159"/>
                </a:lnTo>
                <a:lnTo>
                  <a:pt x="180714" y="156658"/>
                </a:lnTo>
                <a:lnTo>
                  <a:pt x="188486" y="158610"/>
                </a:lnTo>
                <a:lnTo>
                  <a:pt x="195573" y="160864"/>
                </a:lnTo>
                <a:lnTo>
                  <a:pt x="202203" y="163319"/>
                </a:lnTo>
                <a:lnTo>
                  <a:pt x="208528" y="165908"/>
                </a:lnTo>
                <a:lnTo>
                  <a:pt x="214650" y="168587"/>
                </a:lnTo>
                <a:lnTo>
                  <a:pt x="226531" y="174104"/>
                </a:lnTo>
                <a:lnTo>
                  <a:pt x="232366" y="177860"/>
                </a:lnTo>
                <a:lnTo>
                  <a:pt x="238162" y="182270"/>
                </a:lnTo>
                <a:lnTo>
                  <a:pt x="243931" y="187115"/>
                </a:lnTo>
                <a:lnTo>
                  <a:pt x="249681" y="191297"/>
                </a:lnTo>
                <a:lnTo>
                  <a:pt x="255420" y="195038"/>
                </a:lnTo>
                <a:lnTo>
                  <a:pt x="261150" y="198484"/>
                </a:lnTo>
                <a:lnTo>
                  <a:pt x="270058" y="207394"/>
                </a:lnTo>
                <a:lnTo>
                  <a:pt x="273767" y="212436"/>
                </a:lnTo>
                <a:lnTo>
                  <a:pt x="276240" y="218656"/>
                </a:lnTo>
                <a:lnTo>
                  <a:pt x="277888" y="225659"/>
                </a:lnTo>
                <a:lnTo>
                  <a:pt x="278987" y="233186"/>
                </a:lnTo>
                <a:lnTo>
                  <a:pt x="279719" y="240109"/>
                </a:lnTo>
                <a:lnTo>
                  <a:pt x="280208" y="246629"/>
                </a:lnTo>
                <a:lnTo>
                  <a:pt x="280534" y="252881"/>
                </a:lnTo>
                <a:lnTo>
                  <a:pt x="279798" y="259906"/>
                </a:lnTo>
                <a:lnTo>
                  <a:pt x="278355" y="267447"/>
                </a:lnTo>
                <a:lnTo>
                  <a:pt x="276440" y="275332"/>
                </a:lnTo>
                <a:lnTo>
                  <a:pt x="273259" y="282494"/>
                </a:lnTo>
                <a:lnTo>
                  <a:pt x="269234" y="289173"/>
                </a:lnTo>
                <a:lnTo>
                  <a:pt x="264645" y="295531"/>
                </a:lnTo>
                <a:lnTo>
                  <a:pt x="249085" y="318132"/>
                </a:lnTo>
                <a:lnTo>
                  <a:pt x="243592" y="325314"/>
                </a:lnTo>
                <a:lnTo>
                  <a:pt x="238025" y="332008"/>
                </a:lnTo>
                <a:lnTo>
                  <a:pt x="232409" y="338375"/>
                </a:lnTo>
                <a:lnTo>
                  <a:pt x="224855" y="343572"/>
                </a:lnTo>
                <a:lnTo>
                  <a:pt x="216009" y="347990"/>
                </a:lnTo>
                <a:lnTo>
                  <a:pt x="206302" y="351887"/>
                </a:lnTo>
                <a:lnTo>
                  <a:pt x="197925" y="356390"/>
                </a:lnTo>
                <a:lnTo>
                  <a:pt x="190436" y="361298"/>
                </a:lnTo>
                <a:lnTo>
                  <a:pt x="183538" y="366474"/>
                </a:lnTo>
                <a:lnTo>
                  <a:pt x="176082" y="370878"/>
                </a:lnTo>
                <a:lnTo>
                  <a:pt x="168253" y="374766"/>
                </a:lnTo>
                <a:lnTo>
                  <a:pt x="160178" y="378310"/>
                </a:lnTo>
                <a:lnTo>
                  <a:pt x="151936" y="380673"/>
                </a:lnTo>
                <a:lnTo>
                  <a:pt x="143583" y="382249"/>
                </a:lnTo>
                <a:lnTo>
                  <a:pt x="135158" y="383299"/>
                </a:lnTo>
                <a:lnTo>
                  <a:pt x="126684" y="383999"/>
                </a:lnTo>
                <a:lnTo>
                  <a:pt x="118176" y="384466"/>
                </a:lnTo>
                <a:lnTo>
                  <a:pt x="101104" y="384985"/>
                </a:lnTo>
                <a:lnTo>
                  <a:pt x="83992" y="385215"/>
                </a:lnTo>
                <a:lnTo>
                  <a:pt x="76380" y="384324"/>
                </a:lnTo>
                <a:lnTo>
                  <a:pt x="69400" y="382778"/>
                </a:lnTo>
                <a:lnTo>
                  <a:pt x="62843" y="380794"/>
                </a:lnTo>
                <a:lnTo>
                  <a:pt x="56566" y="379472"/>
                </a:lnTo>
                <a:lnTo>
                  <a:pt x="50476" y="378590"/>
                </a:lnTo>
                <a:lnTo>
                  <a:pt x="44511" y="378003"/>
                </a:lnTo>
                <a:lnTo>
                  <a:pt x="35344" y="374809"/>
                </a:lnTo>
                <a:lnTo>
                  <a:pt x="28095" y="370215"/>
                </a:lnTo>
                <a:lnTo>
                  <a:pt x="21698" y="364998"/>
                </a:lnTo>
                <a:lnTo>
                  <a:pt x="15680" y="356965"/>
                </a:lnTo>
                <a:lnTo>
                  <a:pt x="9830" y="347997"/>
                </a:lnTo>
                <a:lnTo>
                  <a:pt x="2134" y="337593"/>
                </a:lnTo>
                <a:lnTo>
                  <a:pt x="0" y="331450"/>
                </a:lnTo>
                <a:lnTo>
                  <a:pt x="383" y="328478"/>
                </a:lnTo>
                <a:lnTo>
                  <a:pt x="1591" y="325544"/>
                </a:lnTo>
                <a:lnTo>
                  <a:pt x="6865" y="31682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57"/>
          <p:cNvSpPr/>
          <p:nvPr/>
        </p:nvSpPr>
        <p:spPr>
          <a:xfrm>
            <a:off x="7195184" y="1963102"/>
            <a:ext cx="34292" cy="17146"/>
          </a:xfrm>
          <a:custGeom>
            <a:avLst/>
            <a:gdLst/>
            <a:ahLst/>
            <a:cxnLst/>
            <a:rect l="0" t="0" r="0" b="0"/>
            <a:pathLst>
              <a:path w="34292" h="17146">
                <a:moveTo>
                  <a:pt x="0" y="17145"/>
                </a:moveTo>
                <a:lnTo>
                  <a:pt x="0" y="8926"/>
                </a:lnTo>
                <a:lnTo>
                  <a:pt x="953" y="8808"/>
                </a:lnTo>
                <a:lnTo>
                  <a:pt x="2541" y="8729"/>
                </a:lnTo>
                <a:lnTo>
                  <a:pt x="6845" y="8642"/>
                </a:lnTo>
                <a:lnTo>
                  <a:pt x="11932" y="8604"/>
                </a:lnTo>
                <a:lnTo>
                  <a:pt x="14623" y="7641"/>
                </a:lnTo>
                <a:lnTo>
                  <a:pt x="17368" y="6046"/>
                </a:lnTo>
                <a:lnTo>
                  <a:pt x="24069" y="1194"/>
                </a:lnTo>
                <a:lnTo>
                  <a:pt x="25572" y="796"/>
                </a:lnTo>
                <a:lnTo>
                  <a:pt x="27525" y="531"/>
                </a:lnTo>
                <a:lnTo>
                  <a:pt x="34291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58"/>
          <p:cNvSpPr/>
          <p:nvPr/>
        </p:nvSpPr>
        <p:spPr>
          <a:xfrm>
            <a:off x="7323772" y="1761065"/>
            <a:ext cx="265748" cy="167748"/>
          </a:xfrm>
          <a:custGeom>
            <a:avLst/>
            <a:gdLst/>
            <a:ahLst/>
            <a:cxnLst/>
            <a:rect l="0" t="0" r="0" b="0"/>
            <a:pathLst>
              <a:path w="265748" h="167748">
                <a:moveTo>
                  <a:pt x="0" y="13442"/>
                </a:moveTo>
                <a:lnTo>
                  <a:pt x="13019" y="423"/>
                </a:lnTo>
                <a:lnTo>
                  <a:pt x="14394" y="0"/>
                </a:lnTo>
                <a:lnTo>
                  <a:pt x="15311" y="671"/>
                </a:lnTo>
                <a:lnTo>
                  <a:pt x="15923" y="2070"/>
                </a:lnTo>
                <a:lnTo>
                  <a:pt x="17283" y="3003"/>
                </a:lnTo>
                <a:lnTo>
                  <a:pt x="21334" y="4040"/>
                </a:lnTo>
                <a:lnTo>
                  <a:pt x="26309" y="7041"/>
                </a:lnTo>
                <a:lnTo>
                  <a:pt x="28969" y="9175"/>
                </a:lnTo>
                <a:lnTo>
                  <a:pt x="30743" y="11550"/>
                </a:lnTo>
                <a:lnTo>
                  <a:pt x="32713" y="16728"/>
                </a:lnTo>
                <a:lnTo>
                  <a:pt x="33240" y="19443"/>
                </a:lnTo>
                <a:lnTo>
                  <a:pt x="33589" y="22205"/>
                </a:lnTo>
                <a:lnTo>
                  <a:pt x="33823" y="24999"/>
                </a:lnTo>
                <a:lnTo>
                  <a:pt x="33978" y="28767"/>
                </a:lnTo>
                <a:lnTo>
                  <a:pt x="34152" y="38033"/>
                </a:lnTo>
                <a:lnTo>
                  <a:pt x="34249" y="53960"/>
                </a:lnTo>
                <a:lnTo>
                  <a:pt x="33310" y="58552"/>
                </a:lnTo>
                <a:lnTo>
                  <a:pt x="31732" y="62565"/>
                </a:lnTo>
                <a:lnTo>
                  <a:pt x="29727" y="66193"/>
                </a:lnTo>
                <a:lnTo>
                  <a:pt x="28390" y="70517"/>
                </a:lnTo>
                <a:lnTo>
                  <a:pt x="27500" y="75305"/>
                </a:lnTo>
                <a:lnTo>
                  <a:pt x="26906" y="80401"/>
                </a:lnTo>
                <a:lnTo>
                  <a:pt x="25557" y="84751"/>
                </a:lnTo>
                <a:lnTo>
                  <a:pt x="23705" y="88604"/>
                </a:lnTo>
                <a:lnTo>
                  <a:pt x="21519" y="92125"/>
                </a:lnTo>
                <a:lnTo>
                  <a:pt x="20061" y="95425"/>
                </a:lnTo>
                <a:lnTo>
                  <a:pt x="19089" y="98577"/>
                </a:lnTo>
                <a:lnTo>
                  <a:pt x="18441" y="101631"/>
                </a:lnTo>
                <a:lnTo>
                  <a:pt x="18009" y="104620"/>
                </a:lnTo>
                <a:lnTo>
                  <a:pt x="17721" y="107565"/>
                </a:lnTo>
                <a:lnTo>
                  <a:pt x="17529" y="110481"/>
                </a:lnTo>
                <a:lnTo>
                  <a:pt x="17401" y="113377"/>
                </a:lnTo>
                <a:lnTo>
                  <a:pt x="17258" y="119135"/>
                </a:lnTo>
                <a:lnTo>
                  <a:pt x="17179" y="127732"/>
                </a:lnTo>
                <a:lnTo>
                  <a:pt x="18120" y="129640"/>
                </a:lnTo>
                <a:lnTo>
                  <a:pt x="19700" y="130912"/>
                </a:lnTo>
                <a:lnTo>
                  <a:pt x="21706" y="131761"/>
                </a:lnTo>
                <a:lnTo>
                  <a:pt x="26475" y="135243"/>
                </a:lnTo>
                <a:lnTo>
                  <a:pt x="32747" y="140689"/>
                </a:lnTo>
                <a:lnTo>
                  <a:pt x="38684" y="141434"/>
                </a:lnTo>
                <a:lnTo>
                  <a:pt x="42934" y="141632"/>
                </a:lnTo>
                <a:lnTo>
                  <a:pt x="52738" y="141853"/>
                </a:lnTo>
                <a:lnTo>
                  <a:pt x="180038" y="142029"/>
                </a:lnTo>
                <a:lnTo>
                  <a:pt x="187653" y="142982"/>
                </a:lnTo>
                <a:lnTo>
                  <a:pt x="194634" y="144570"/>
                </a:lnTo>
                <a:lnTo>
                  <a:pt x="201195" y="146580"/>
                </a:lnTo>
                <a:lnTo>
                  <a:pt x="207472" y="148873"/>
                </a:lnTo>
                <a:lnTo>
                  <a:pt x="213562" y="151355"/>
                </a:lnTo>
                <a:lnTo>
                  <a:pt x="219527" y="153961"/>
                </a:lnTo>
                <a:lnTo>
                  <a:pt x="225409" y="155699"/>
                </a:lnTo>
                <a:lnTo>
                  <a:pt x="231235" y="156858"/>
                </a:lnTo>
                <a:lnTo>
                  <a:pt x="237025" y="157630"/>
                </a:lnTo>
                <a:lnTo>
                  <a:pt x="241836" y="159097"/>
                </a:lnTo>
                <a:lnTo>
                  <a:pt x="249723" y="163268"/>
                </a:lnTo>
                <a:lnTo>
                  <a:pt x="256404" y="165756"/>
                </a:lnTo>
                <a:lnTo>
                  <a:pt x="265747" y="16774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59"/>
          <p:cNvSpPr/>
          <p:nvPr/>
        </p:nvSpPr>
        <p:spPr>
          <a:xfrm>
            <a:off x="7512370" y="1783089"/>
            <a:ext cx="51433" cy="342892"/>
          </a:xfrm>
          <a:custGeom>
            <a:avLst/>
            <a:gdLst/>
            <a:ahLst/>
            <a:cxnLst/>
            <a:rect l="0" t="0" r="0" b="0"/>
            <a:pathLst>
              <a:path w="51433" h="342892">
                <a:moveTo>
                  <a:pt x="17142" y="8563"/>
                </a:moveTo>
                <a:lnTo>
                  <a:pt x="17142" y="344"/>
                </a:lnTo>
                <a:lnTo>
                  <a:pt x="16190" y="226"/>
                </a:lnTo>
                <a:lnTo>
                  <a:pt x="14603" y="148"/>
                </a:lnTo>
                <a:lnTo>
                  <a:pt x="8923" y="0"/>
                </a:lnTo>
                <a:lnTo>
                  <a:pt x="7853" y="949"/>
                </a:lnTo>
                <a:lnTo>
                  <a:pt x="4123" y="4544"/>
                </a:lnTo>
                <a:lnTo>
                  <a:pt x="2748" y="7789"/>
                </a:lnTo>
                <a:lnTo>
                  <a:pt x="1220" y="16474"/>
                </a:lnTo>
                <a:lnTo>
                  <a:pt x="541" y="26684"/>
                </a:lnTo>
                <a:lnTo>
                  <a:pt x="238" y="37572"/>
                </a:lnTo>
                <a:lnTo>
                  <a:pt x="4" y="104159"/>
                </a:lnTo>
                <a:lnTo>
                  <a:pt x="0" y="124710"/>
                </a:lnTo>
                <a:lnTo>
                  <a:pt x="952" y="134572"/>
                </a:lnTo>
                <a:lnTo>
                  <a:pt x="2538" y="144004"/>
                </a:lnTo>
                <a:lnTo>
                  <a:pt x="4548" y="153149"/>
                </a:lnTo>
                <a:lnTo>
                  <a:pt x="5889" y="163056"/>
                </a:lnTo>
                <a:lnTo>
                  <a:pt x="6783" y="173471"/>
                </a:lnTo>
                <a:lnTo>
                  <a:pt x="7775" y="193298"/>
                </a:lnTo>
                <a:lnTo>
                  <a:pt x="8217" y="208460"/>
                </a:lnTo>
                <a:lnTo>
                  <a:pt x="9287" y="216123"/>
                </a:lnTo>
                <a:lnTo>
                  <a:pt x="10952" y="224089"/>
                </a:lnTo>
                <a:lnTo>
                  <a:pt x="13016" y="232257"/>
                </a:lnTo>
                <a:lnTo>
                  <a:pt x="14392" y="239607"/>
                </a:lnTo>
                <a:lnTo>
                  <a:pt x="15308" y="246413"/>
                </a:lnTo>
                <a:lnTo>
                  <a:pt x="15920" y="252854"/>
                </a:lnTo>
                <a:lnTo>
                  <a:pt x="16327" y="259054"/>
                </a:lnTo>
                <a:lnTo>
                  <a:pt x="16599" y="265092"/>
                </a:lnTo>
                <a:lnTo>
                  <a:pt x="16780" y="271022"/>
                </a:lnTo>
                <a:lnTo>
                  <a:pt x="17853" y="276881"/>
                </a:lnTo>
                <a:lnTo>
                  <a:pt x="19521" y="282692"/>
                </a:lnTo>
                <a:lnTo>
                  <a:pt x="21586" y="288470"/>
                </a:lnTo>
                <a:lnTo>
                  <a:pt x="22962" y="294228"/>
                </a:lnTo>
                <a:lnTo>
                  <a:pt x="23880" y="299971"/>
                </a:lnTo>
                <a:lnTo>
                  <a:pt x="24491" y="305705"/>
                </a:lnTo>
                <a:lnTo>
                  <a:pt x="25852" y="310480"/>
                </a:lnTo>
                <a:lnTo>
                  <a:pt x="27710" y="314616"/>
                </a:lnTo>
                <a:lnTo>
                  <a:pt x="29903" y="318326"/>
                </a:lnTo>
                <a:lnTo>
                  <a:pt x="31364" y="321752"/>
                </a:lnTo>
                <a:lnTo>
                  <a:pt x="32339" y="324988"/>
                </a:lnTo>
                <a:lnTo>
                  <a:pt x="32988" y="328098"/>
                </a:lnTo>
                <a:lnTo>
                  <a:pt x="34374" y="331124"/>
                </a:lnTo>
                <a:lnTo>
                  <a:pt x="36249" y="334093"/>
                </a:lnTo>
                <a:lnTo>
                  <a:pt x="41554" y="341153"/>
                </a:lnTo>
                <a:lnTo>
                  <a:pt x="42942" y="341732"/>
                </a:lnTo>
                <a:lnTo>
                  <a:pt x="44819" y="342118"/>
                </a:lnTo>
                <a:lnTo>
                  <a:pt x="51432" y="34289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60"/>
          <p:cNvSpPr/>
          <p:nvPr/>
        </p:nvSpPr>
        <p:spPr>
          <a:xfrm>
            <a:off x="7666672" y="2023119"/>
            <a:ext cx="8573" cy="8564"/>
          </a:xfrm>
          <a:custGeom>
            <a:avLst/>
            <a:gdLst/>
            <a:ahLst/>
            <a:cxnLst/>
            <a:rect l="0" t="0" r="0" b="0"/>
            <a:pathLst>
              <a:path w="8573" h="8564">
                <a:moveTo>
                  <a:pt x="8572" y="8563"/>
                </a:moveTo>
                <a:lnTo>
                  <a:pt x="3634" y="8563"/>
                </a:lnTo>
                <a:lnTo>
                  <a:pt x="8499" y="8563"/>
                </a:lnTo>
                <a:lnTo>
                  <a:pt x="351" y="8563"/>
                </a:lnTo>
                <a:lnTo>
                  <a:pt x="1187" y="7610"/>
                </a:lnTo>
                <a:lnTo>
                  <a:pt x="8419" y="148"/>
                </a:lnTo>
                <a:lnTo>
                  <a:pt x="8564" y="0"/>
                </a:lnTo>
                <a:lnTo>
                  <a:pt x="8570" y="4544"/>
                </a:lnTo>
                <a:lnTo>
                  <a:pt x="7619" y="5884"/>
                </a:lnTo>
                <a:lnTo>
                  <a:pt x="6032" y="6777"/>
                </a:lnTo>
                <a:lnTo>
                  <a:pt x="0" y="856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61"/>
          <p:cNvSpPr/>
          <p:nvPr/>
        </p:nvSpPr>
        <p:spPr>
          <a:xfrm>
            <a:off x="7786687" y="1817486"/>
            <a:ext cx="263510" cy="316552"/>
          </a:xfrm>
          <a:custGeom>
            <a:avLst/>
            <a:gdLst/>
            <a:ahLst/>
            <a:cxnLst/>
            <a:rect l="0" t="0" r="0" b="0"/>
            <a:pathLst>
              <a:path w="263510" h="316552">
                <a:moveTo>
                  <a:pt x="0" y="34174"/>
                </a:moveTo>
                <a:lnTo>
                  <a:pt x="0" y="26793"/>
                </a:lnTo>
                <a:lnTo>
                  <a:pt x="6845" y="18992"/>
                </a:lnTo>
                <a:lnTo>
                  <a:pt x="11932" y="13774"/>
                </a:lnTo>
                <a:lnTo>
                  <a:pt x="15574" y="12001"/>
                </a:lnTo>
                <a:lnTo>
                  <a:pt x="19908" y="10820"/>
                </a:lnTo>
                <a:lnTo>
                  <a:pt x="24702" y="10032"/>
                </a:lnTo>
                <a:lnTo>
                  <a:pt x="30755" y="8554"/>
                </a:lnTo>
                <a:lnTo>
                  <a:pt x="37649" y="6616"/>
                </a:lnTo>
                <a:lnTo>
                  <a:pt x="45102" y="4372"/>
                </a:lnTo>
                <a:lnTo>
                  <a:pt x="52928" y="2876"/>
                </a:lnTo>
                <a:lnTo>
                  <a:pt x="61002" y="1878"/>
                </a:lnTo>
                <a:lnTo>
                  <a:pt x="69244" y="1213"/>
                </a:lnTo>
                <a:lnTo>
                  <a:pt x="77595" y="770"/>
                </a:lnTo>
                <a:lnTo>
                  <a:pt x="94494" y="278"/>
                </a:lnTo>
                <a:lnTo>
                  <a:pt x="120073" y="0"/>
                </a:lnTo>
                <a:lnTo>
                  <a:pt x="127674" y="914"/>
                </a:lnTo>
                <a:lnTo>
                  <a:pt x="134647" y="2475"/>
                </a:lnTo>
                <a:lnTo>
                  <a:pt x="141199" y="4469"/>
                </a:lnTo>
                <a:lnTo>
                  <a:pt x="147472" y="5798"/>
                </a:lnTo>
                <a:lnTo>
                  <a:pt x="153560" y="6684"/>
                </a:lnTo>
                <a:lnTo>
                  <a:pt x="159524" y="7275"/>
                </a:lnTo>
                <a:lnTo>
                  <a:pt x="165404" y="8621"/>
                </a:lnTo>
                <a:lnTo>
                  <a:pt x="171229" y="10471"/>
                </a:lnTo>
                <a:lnTo>
                  <a:pt x="177018" y="12657"/>
                </a:lnTo>
                <a:lnTo>
                  <a:pt x="181830" y="16019"/>
                </a:lnTo>
                <a:lnTo>
                  <a:pt x="189716" y="24835"/>
                </a:lnTo>
                <a:lnTo>
                  <a:pt x="193856" y="32563"/>
                </a:lnTo>
                <a:lnTo>
                  <a:pt x="194959" y="35957"/>
                </a:lnTo>
                <a:lnTo>
                  <a:pt x="194743" y="40125"/>
                </a:lnTo>
                <a:lnTo>
                  <a:pt x="191963" y="49836"/>
                </a:lnTo>
                <a:lnTo>
                  <a:pt x="188935" y="55093"/>
                </a:lnTo>
                <a:lnTo>
                  <a:pt x="185012" y="60502"/>
                </a:lnTo>
                <a:lnTo>
                  <a:pt x="180491" y="66013"/>
                </a:lnTo>
                <a:lnTo>
                  <a:pt x="172929" y="74677"/>
                </a:lnTo>
                <a:lnTo>
                  <a:pt x="169578" y="78321"/>
                </a:lnTo>
                <a:lnTo>
                  <a:pt x="164487" y="82655"/>
                </a:lnTo>
                <a:lnTo>
                  <a:pt x="158235" y="87450"/>
                </a:lnTo>
                <a:lnTo>
                  <a:pt x="151211" y="92551"/>
                </a:lnTo>
                <a:lnTo>
                  <a:pt x="144622" y="96904"/>
                </a:lnTo>
                <a:lnTo>
                  <a:pt x="138325" y="100759"/>
                </a:lnTo>
                <a:lnTo>
                  <a:pt x="132222" y="104281"/>
                </a:lnTo>
                <a:lnTo>
                  <a:pt x="127200" y="108535"/>
                </a:lnTo>
                <a:lnTo>
                  <a:pt x="119082" y="118340"/>
                </a:lnTo>
                <a:lnTo>
                  <a:pt x="112298" y="126509"/>
                </a:lnTo>
                <a:lnTo>
                  <a:pt x="109155" y="130020"/>
                </a:lnTo>
                <a:lnTo>
                  <a:pt x="106107" y="132361"/>
                </a:lnTo>
                <a:lnTo>
                  <a:pt x="100181" y="134963"/>
                </a:lnTo>
                <a:lnTo>
                  <a:pt x="94373" y="136119"/>
                </a:lnTo>
                <a:lnTo>
                  <a:pt x="87434" y="136861"/>
                </a:lnTo>
                <a:lnTo>
                  <a:pt x="90783" y="136989"/>
                </a:lnTo>
                <a:lnTo>
                  <a:pt x="180542" y="137043"/>
                </a:lnTo>
                <a:lnTo>
                  <a:pt x="188941" y="137996"/>
                </a:lnTo>
                <a:lnTo>
                  <a:pt x="197399" y="139584"/>
                </a:lnTo>
                <a:lnTo>
                  <a:pt x="205894" y="141594"/>
                </a:lnTo>
                <a:lnTo>
                  <a:pt x="213463" y="143887"/>
                </a:lnTo>
                <a:lnTo>
                  <a:pt x="220414" y="146369"/>
                </a:lnTo>
                <a:lnTo>
                  <a:pt x="226953" y="148975"/>
                </a:lnTo>
                <a:lnTo>
                  <a:pt x="233217" y="151666"/>
                </a:lnTo>
                <a:lnTo>
                  <a:pt x="245257" y="157195"/>
                </a:lnTo>
                <a:lnTo>
                  <a:pt x="250182" y="160955"/>
                </a:lnTo>
                <a:lnTo>
                  <a:pt x="258194" y="170213"/>
                </a:lnTo>
                <a:lnTo>
                  <a:pt x="260712" y="175349"/>
                </a:lnTo>
                <a:lnTo>
                  <a:pt x="262390" y="180678"/>
                </a:lnTo>
                <a:lnTo>
                  <a:pt x="263509" y="186136"/>
                </a:lnTo>
                <a:lnTo>
                  <a:pt x="263303" y="191679"/>
                </a:lnTo>
                <a:lnTo>
                  <a:pt x="262213" y="197280"/>
                </a:lnTo>
                <a:lnTo>
                  <a:pt x="260534" y="202919"/>
                </a:lnTo>
                <a:lnTo>
                  <a:pt x="259414" y="209535"/>
                </a:lnTo>
                <a:lnTo>
                  <a:pt x="258668" y="216804"/>
                </a:lnTo>
                <a:lnTo>
                  <a:pt x="258170" y="224507"/>
                </a:lnTo>
                <a:lnTo>
                  <a:pt x="255934" y="231548"/>
                </a:lnTo>
                <a:lnTo>
                  <a:pt x="252537" y="238146"/>
                </a:lnTo>
                <a:lnTo>
                  <a:pt x="248368" y="244450"/>
                </a:lnTo>
                <a:lnTo>
                  <a:pt x="243684" y="250558"/>
                </a:lnTo>
                <a:lnTo>
                  <a:pt x="238656" y="256535"/>
                </a:lnTo>
                <a:lnTo>
                  <a:pt x="233399" y="262425"/>
                </a:lnTo>
                <a:lnTo>
                  <a:pt x="222478" y="274048"/>
                </a:lnTo>
                <a:lnTo>
                  <a:pt x="216898" y="279815"/>
                </a:lnTo>
                <a:lnTo>
                  <a:pt x="210321" y="284612"/>
                </a:lnTo>
                <a:lnTo>
                  <a:pt x="203080" y="288763"/>
                </a:lnTo>
                <a:lnTo>
                  <a:pt x="157508" y="311200"/>
                </a:lnTo>
                <a:lnTo>
                  <a:pt x="151678" y="313155"/>
                </a:lnTo>
                <a:lnTo>
                  <a:pt x="145886" y="314459"/>
                </a:lnTo>
                <a:lnTo>
                  <a:pt x="140120" y="315328"/>
                </a:lnTo>
                <a:lnTo>
                  <a:pt x="134371" y="315907"/>
                </a:lnTo>
                <a:lnTo>
                  <a:pt x="128633" y="316294"/>
                </a:lnTo>
                <a:lnTo>
                  <a:pt x="122903" y="316551"/>
                </a:lnTo>
                <a:lnTo>
                  <a:pt x="117178" y="315770"/>
                </a:lnTo>
                <a:lnTo>
                  <a:pt x="111456" y="314297"/>
                </a:lnTo>
                <a:lnTo>
                  <a:pt x="105737" y="312363"/>
                </a:lnTo>
                <a:lnTo>
                  <a:pt x="100972" y="311073"/>
                </a:lnTo>
                <a:lnTo>
                  <a:pt x="93136" y="309640"/>
                </a:lnTo>
                <a:lnTo>
                  <a:pt x="86478" y="306463"/>
                </a:lnTo>
                <a:lnTo>
                  <a:pt x="78995" y="301213"/>
                </a:lnTo>
                <a:lnTo>
                  <a:pt x="78381" y="299830"/>
                </a:lnTo>
                <a:lnTo>
                  <a:pt x="77517" y="293333"/>
                </a:lnTo>
                <a:lnTo>
                  <a:pt x="77201" y="284354"/>
                </a:lnTo>
                <a:lnTo>
                  <a:pt x="77153" y="27420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62"/>
          <p:cNvSpPr/>
          <p:nvPr/>
        </p:nvSpPr>
        <p:spPr>
          <a:xfrm>
            <a:off x="8146732" y="1971675"/>
            <a:ext cx="25719" cy="8573"/>
          </a:xfrm>
          <a:custGeom>
            <a:avLst/>
            <a:gdLst/>
            <a:ahLst/>
            <a:cxnLst/>
            <a:rect l="0" t="0" r="0" b="0"/>
            <a:pathLst>
              <a:path w="25719" h="8573">
                <a:moveTo>
                  <a:pt x="0" y="8572"/>
                </a:moveTo>
                <a:lnTo>
                  <a:pt x="4939" y="8572"/>
                </a:lnTo>
                <a:lnTo>
                  <a:pt x="7" y="8572"/>
                </a:lnTo>
                <a:lnTo>
                  <a:pt x="4553" y="8572"/>
                </a:lnTo>
                <a:lnTo>
                  <a:pt x="6845" y="7620"/>
                </a:lnTo>
                <a:lnTo>
                  <a:pt x="9326" y="6032"/>
                </a:lnTo>
                <a:lnTo>
                  <a:pt x="11932" y="4021"/>
                </a:lnTo>
                <a:lnTo>
                  <a:pt x="14622" y="2681"/>
                </a:lnTo>
                <a:lnTo>
                  <a:pt x="17368" y="1787"/>
                </a:lnTo>
                <a:lnTo>
                  <a:pt x="25709" y="1"/>
                </a:lnTo>
                <a:lnTo>
                  <a:pt x="25714" y="0"/>
                </a:lnTo>
                <a:lnTo>
                  <a:pt x="25718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63"/>
          <p:cNvSpPr/>
          <p:nvPr/>
        </p:nvSpPr>
        <p:spPr>
          <a:xfrm>
            <a:off x="8224399" y="1808832"/>
            <a:ext cx="230944" cy="334290"/>
          </a:xfrm>
          <a:custGeom>
            <a:avLst/>
            <a:gdLst/>
            <a:ahLst/>
            <a:cxnLst/>
            <a:rect l="0" t="0" r="0" b="0"/>
            <a:pathLst>
              <a:path w="230944" h="334290">
                <a:moveTo>
                  <a:pt x="25203" y="34255"/>
                </a:moveTo>
                <a:lnTo>
                  <a:pt x="25203" y="13855"/>
                </a:lnTo>
                <a:lnTo>
                  <a:pt x="26155" y="12083"/>
                </a:lnTo>
                <a:lnTo>
                  <a:pt x="27743" y="10901"/>
                </a:lnTo>
                <a:lnTo>
                  <a:pt x="29754" y="10113"/>
                </a:lnTo>
                <a:lnTo>
                  <a:pt x="34528" y="6698"/>
                </a:lnTo>
                <a:lnTo>
                  <a:pt x="37135" y="4454"/>
                </a:lnTo>
                <a:lnTo>
                  <a:pt x="39825" y="2957"/>
                </a:lnTo>
                <a:lnTo>
                  <a:pt x="45355" y="1295"/>
                </a:lnTo>
                <a:lnTo>
                  <a:pt x="50986" y="556"/>
                </a:lnTo>
                <a:lnTo>
                  <a:pt x="57617" y="228"/>
                </a:lnTo>
                <a:lnTo>
                  <a:pt x="74857" y="17"/>
                </a:lnTo>
                <a:lnTo>
                  <a:pt x="78308" y="0"/>
                </a:lnTo>
                <a:lnTo>
                  <a:pt x="82514" y="941"/>
                </a:lnTo>
                <a:lnTo>
                  <a:pt x="87223" y="2521"/>
                </a:lnTo>
                <a:lnTo>
                  <a:pt x="92267" y="4526"/>
                </a:lnTo>
                <a:lnTo>
                  <a:pt x="97534" y="5863"/>
                </a:lnTo>
                <a:lnTo>
                  <a:pt x="102952" y="6755"/>
                </a:lnTo>
                <a:lnTo>
                  <a:pt x="108468" y="7349"/>
                </a:lnTo>
                <a:lnTo>
                  <a:pt x="112146" y="8698"/>
                </a:lnTo>
                <a:lnTo>
                  <a:pt x="114597" y="10549"/>
                </a:lnTo>
                <a:lnTo>
                  <a:pt x="116232" y="12736"/>
                </a:lnTo>
                <a:lnTo>
                  <a:pt x="119226" y="14194"/>
                </a:lnTo>
                <a:lnTo>
                  <a:pt x="123127" y="15166"/>
                </a:lnTo>
                <a:lnTo>
                  <a:pt x="127635" y="15814"/>
                </a:lnTo>
                <a:lnTo>
                  <a:pt x="131590" y="17199"/>
                </a:lnTo>
                <a:lnTo>
                  <a:pt x="138526" y="21277"/>
                </a:lnTo>
                <a:lnTo>
                  <a:pt x="144783" y="26264"/>
                </a:lnTo>
                <a:lnTo>
                  <a:pt x="150740" y="31656"/>
                </a:lnTo>
                <a:lnTo>
                  <a:pt x="156563" y="37227"/>
                </a:lnTo>
                <a:lnTo>
                  <a:pt x="158497" y="40047"/>
                </a:lnTo>
                <a:lnTo>
                  <a:pt x="160645" y="45719"/>
                </a:lnTo>
                <a:lnTo>
                  <a:pt x="161855" y="54268"/>
                </a:lnTo>
                <a:lnTo>
                  <a:pt x="162213" y="62833"/>
                </a:lnTo>
                <a:lnTo>
                  <a:pt x="162318" y="75954"/>
                </a:lnTo>
                <a:lnTo>
                  <a:pt x="161380" y="81104"/>
                </a:lnTo>
                <a:lnTo>
                  <a:pt x="159803" y="86443"/>
                </a:lnTo>
                <a:lnTo>
                  <a:pt x="157800" y="91907"/>
                </a:lnTo>
                <a:lnTo>
                  <a:pt x="154557" y="97455"/>
                </a:lnTo>
                <a:lnTo>
                  <a:pt x="150492" y="103058"/>
                </a:lnTo>
                <a:lnTo>
                  <a:pt x="145876" y="108699"/>
                </a:lnTo>
                <a:lnTo>
                  <a:pt x="141847" y="114364"/>
                </a:lnTo>
                <a:lnTo>
                  <a:pt x="138208" y="120046"/>
                </a:lnTo>
                <a:lnTo>
                  <a:pt x="134830" y="125739"/>
                </a:lnTo>
                <a:lnTo>
                  <a:pt x="125995" y="139685"/>
                </a:lnTo>
                <a:lnTo>
                  <a:pt x="120973" y="147404"/>
                </a:lnTo>
                <a:lnTo>
                  <a:pt x="115719" y="154455"/>
                </a:lnTo>
                <a:lnTo>
                  <a:pt x="110313" y="161061"/>
                </a:lnTo>
                <a:lnTo>
                  <a:pt x="104802" y="167370"/>
                </a:lnTo>
                <a:lnTo>
                  <a:pt x="99224" y="173481"/>
                </a:lnTo>
                <a:lnTo>
                  <a:pt x="87947" y="185351"/>
                </a:lnTo>
                <a:lnTo>
                  <a:pt x="70886" y="202743"/>
                </a:lnTo>
                <a:lnTo>
                  <a:pt x="65184" y="209445"/>
                </a:lnTo>
                <a:lnTo>
                  <a:pt x="59477" y="216771"/>
                </a:lnTo>
                <a:lnTo>
                  <a:pt x="53768" y="224512"/>
                </a:lnTo>
                <a:lnTo>
                  <a:pt x="48056" y="231578"/>
                </a:lnTo>
                <a:lnTo>
                  <a:pt x="42344" y="238194"/>
                </a:lnTo>
                <a:lnTo>
                  <a:pt x="31869" y="249672"/>
                </a:lnTo>
                <a:lnTo>
                  <a:pt x="24038" y="257949"/>
                </a:lnTo>
                <a:lnTo>
                  <a:pt x="17383" y="267342"/>
                </a:lnTo>
                <a:lnTo>
                  <a:pt x="11250" y="276914"/>
                </a:lnTo>
                <a:lnTo>
                  <a:pt x="5350" y="284344"/>
                </a:lnTo>
                <a:lnTo>
                  <a:pt x="3395" y="288611"/>
                </a:lnTo>
                <a:lnTo>
                  <a:pt x="1224" y="298432"/>
                </a:lnTo>
                <a:lnTo>
                  <a:pt x="258" y="306607"/>
                </a:lnTo>
                <a:lnTo>
                  <a:pt x="0" y="310121"/>
                </a:lnTo>
                <a:lnTo>
                  <a:pt x="781" y="313415"/>
                </a:lnTo>
                <a:lnTo>
                  <a:pt x="4189" y="319616"/>
                </a:lnTo>
                <a:lnTo>
                  <a:pt x="6431" y="321651"/>
                </a:lnTo>
                <a:lnTo>
                  <a:pt x="8879" y="323007"/>
                </a:lnTo>
                <a:lnTo>
                  <a:pt x="11462" y="323912"/>
                </a:lnTo>
                <a:lnTo>
                  <a:pt x="16873" y="327456"/>
                </a:lnTo>
                <a:lnTo>
                  <a:pt x="19649" y="329735"/>
                </a:lnTo>
                <a:lnTo>
                  <a:pt x="22454" y="331254"/>
                </a:lnTo>
                <a:lnTo>
                  <a:pt x="28108" y="332942"/>
                </a:lnTo>
                <a:lnTo>
                  <a:pt x="31903" y="333392"/>
                </a:lnTo>
                <a:lnTo>
                  <a:pt x="36337" y="333692"/>
                </a:lnTo>
                <a:lnTo>
                  <a:pt x="41198" y="333892"/>
                </a:lnTo>
                <a:lnTo>
                  <a:pt x="51679" y="334115"/>
                </a:lnTo>
                <a:lnTo>
                  <a:pt x="112635" y="334289"/>
                </a:lnTo>
                <a:lnTo>
                  <a:pt x="120638" y="333338"/>
                </a:lnTo>
                <a:lnTo>
                  <a:pt x="128832" y="331751"/>
                </a:lnTo>
                <a:lnTo>
                  <a:pt x="137151" y="329741"/>
                </a:lnTo>
                <a:lnTo>
                  <a:pt x="144603" y="328400"/>
                </a:lnTo>
                <a:lnTo>
                  <a:pt x="151476" y="327507"/>
                </a:lnTo>
                <a:lnTo>
                  <a:pt x="157962" y="326911"/>
                </a:lnTo>
                <a:lnTo>
                  <a:pt x="164192" y="326514"/>
                </a:lnTo>
                <a:lnTo>
                  <a:pt x="176194" y="326073"/>
                </a:lnTo>
                <a:lnTo>
                  <a:pt x="199421" y="325790"/>
                </a:lnTo>
                <a:lnTo>
                  <a:pt x="230943" y="32572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64"/>
          <p:cNvSpPr/>
          <p:nvPr/>
        </p:nvSpPr>
        <p:spPr>
          <a:xfrm>
            <a:off x="8515350" y="1988822"/>
            <a:ext cx="42863" cy="8571"/>
          </a:xfrm>
          <a:custGeom>
            <a:avLst/>
            <a:gdLst/>
            <a:ahLst/>
            <a:cxnLst/>
            <a:rect l="0" t="0" r="0" b="0"/>
            <a:pathLst>
              <a:path w="42863" h="8571">
                <a:moveTo>
                  <a:pt x="8572" y="8570"/>
                </a:moveTo>
                <a:lnTo>
                  <a:pt x="20" y="18"/>
                </a:lnTo>
                <a:lnTo>
                  <a:pt x="3" y="2"/>
                </a:lnTo>
                <a:lnTo>
                  <a:pt x="3" y="0"/>
                </a:lnTo>
                <a:lnTo>
                  <a:pt x="0" y="8465"/>
                </a:lnTo>
                <a:lnTo>
                  <a:pt x="952" y="8500"/>
                </a:lnTo>
                <a:lnTo>
                  <a:pt x="17367" y="8566"/>
                </a:lnTo>
                <a:lnTo>
                  <a:pt x="42862" y="857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65"/>
          <p:cNvSpPr/>
          <p:nvPr/>
        </p:nvSpPr>
        <p:spPr>
          <a:xfrm>
            <a:off x="8687992" y="1791652"/>
            <a:ext cx="41564" cy="360046"/>
          </a:xfrm>
          <a:custGeom>
            <a:avLst/>
            <a:gdLst/>
            <a:ahLst/>
            <a:cxnLst/>
            <a:rect l="0" t="0" r="0" b="0"/>
            <a:pathLst>
              <a:path w="41564" h="360046">
                <a:moveTo>
                  <a:pt x="24525" y="0"/>
                </a:moveTo>
                <a:lnTo>
                  <a:pt x="31907" y="0"/>
                </a:lnTo>
                <a:lnTo>
                  <a:pt x="32303" y="953"/>
                </a:lnTo>
                <a:lnTo>
                  <a:pt x="32745" y="4551"/>
                </a:lnTo>
                <a:lnTo>
                  <a:pt x="33815" y="5891"/>
                </a:lnTo>
                <a:lnTo>
                  <a:pt x="35481" y="6785"/>
                </a:lnTo>
                <a:lnTo>
                  <a:pt x="37544" y="7381"/>
                </a:lnTo>
                <a:lnTo>
                  <a:pt x="38919" y="9683"/>
                </a:lnTo>
                <a:lnTo>
                  <a:pt x="39837" y="13123"/>
                </a:lnTo>
                <a:lnTo>
                  <a:pt x="40855" y="22025"/>
                </a:lnTo>
                <a:lnTo>
                  <a:pt x="41308" y="32331"/>
                </a:lnTo>
                <a:lnTo>
                  <a:pt x="41563" y="48844"/>
                </a:lnTo>
                <a:lnTo>
                  <a:pt x="40647" y="54470"/>
                </a:lnTo>
                <a:lnTo>
                  <a:pt x="39083" y="60126"/>
                </a:lnTo>
                <a:lnTo>
                  <a:pt x="37087" y="65801"/>
                </a:lnTo>
                <a:lnTo>
                  <a:pt x="35758" y="72443"/>
                </a:lnTo>
                <a:lnTo>
                  <a:pt x="34871" y="79728"/>
                </a:lnTo>
                <a:lnTo>
                  <a:pt x="34280" y="87442"/>
                </a:lnTo>
                <a:lnTo>
                  <a:pt x="32933" y="95442"/>
                </a:lnTo>
                <a:lnTo>
                  <a:pt x="31083" y="103633"/>
                </a:lnTo>
                <a:lnTo>
                  <a:pt x="28897" y="111951"/>
                </a:lnTo>
                <a:lnTo>
                  <a:pt x="26487" y="120354"/>
                </a:lnTo>
                <a:lnTo>
                  <a:pt x="18544" y="146786"/>
                </a:lnTo>
                <a:lnTo>
                  <a:pt x="12977" y="167473"/>
                </a:lnTo>
                <a:lnTo>
                  <a:pt x="11111" y="177371"/>
                </a:lnTo>
                <a:lnTo>
                  <a:pt x="9867" y="186828"/>
                </a:lnTo>
                <a:lnTo>
                  <a:pt x="9039" y="195989"/>
                </a:lnTo>
                <a:lnTo>
                  <a:pt x="8485" y="204955"/>
                </a:lnTo>
                <a:lnTo>
                  <a:pt x="7871" y="222536"/>
                </a:lnTo>
                <a:lnTo>
                  <a:pt x="7478" y="250262"/>
                </a:lnTo>
                <a:lnTo>
                  <a:pt x="7394" y="279877"/>
                </a:lnTo>
                <a:lnTo>
                  <a:pt x="6436" y="285645"/>
                </a:lnTo>
                <a:lnTo>
                  <a:pt x="4846" y="291395"/>
                </a:lnTo>
                <a:lnTo>
                  <a:pt x="2834" y="297133"/>
                </a:lnTo>
                <a:lnTo>
                  <a:pt x="1492" y="302864"/>
                </a:lnTo>
                <a:lnTo>
                  <a:pt x="597" y="308589"/>
                </a:lnTo>
                <a:lnTo>
                  <a:pt x="0" y="314311"/>
                </a:lnTo>
                <a:lnTo>
                  <a:pt x="555" y="319078"/>
                </a:lnTo>
                <a:lnTo>
                  <a:pt x="1878" y="323209"/>
                </a:lnTo>
                <a:lnTo>
                  <a:pt x="3713" y="326915"/>
                </a:lnTo>
                <a:lnTo>
                  <a:pt x="4934" y="330339"/>
                </a:lnTo>
                <a:lnTo>
                  <a:pt x="5750" y="333573"/>
                </a:lnTo>
                <a:lnTo>
                  <a:pt x="6897" y="342677"/>
                </a:lnTo>
                <a:lnTo>
                  <a:pt x="7236" y="351406"/>
                </a:lnTo>
                <a:lnTo>
                  <a:pt x="7380" y="36004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7" name="Group 56"/>
          <p:cNvGrpSpPr/>
          <p:nvPr/>
        </p:nvGrpSpPr>
        <p:grpSpPr>
          <a:xfrm>
            <a:off x="4066480" y="2948939"/>
            <a:ext cx="4663105" cy="1122999"/>
            <a:chOff x="4066480" y="2948939"/>
            <a:chExt cx="4663105" cy="1122999"/>
          </a:xfrm>
        </p:grpSpPr>
        <p:sp>
          <p:nvSpPr>
            <p:cNvPr id="19" name="SMARTPenAnnotation466"/>
            <p:cNvSpPr/>
            <p:nvPr/>
          </p:nvSpPr>
          <p:spPr>
            <a:xfrm>
              <a:off x="4434840" y="3017520"/>
              <a:ext cx="34290" cy="282893"/>
            </a:xfrm>
            <a:custGeom>
              <a:avLst/>
              <a:gdLst/>
              <a:ahLst/>
              <a:cxnLst/>
              <a:rect l="0" t="0" r="0" b="0"/>
              <a:pathLst>
                <a:path w="34290" h="282893">
                  <a:moveTo>
                    <a:pt x="0" y="0"/>
                  </a:moveTo>
                  <a:lnTo>
                    <a:pt x="0" y="4550"/>
                  </a:lnTo>
                  <a:lnTo>
                    <a:pt x="952" y="6844"/>
                  </a:lnTo>
                  <a:lnTo>
                    <a:pt x="2540" y="9325"/>
                  </a:lnTo>
                  <a:lnTo>
                    <a:pt x="4551" y="11931"/>
                  </a:lnTo>
                  <a:lnTo>
                    <a:pt x="5891" y="14622"/>
                  </a:lnTo>
                  <a:lnTo>
                    <a:pt x="6785" y="17368"/>
                  </a:lnTo>
                  <a:lnTo>
                    <a:pt x="7778" y="23911"/>
                  </a:lnTo>
                  <a:lnTo>
                    <a:pt x="8043" y="28323"/>
                  </a:lnTo>
                  <a:lnTo>
                    <a:pt x="8219" y="33170"/>
                  </a:lnTo>
                  <a:lnTo>
                    <a:pt x="9289" y="38305"/>
                  </a:lnTo>
                  <a:lnTo>
                    <a:pt x="10955" y="43634"/>
                  </a:lnTo>
                  <a:lnTo>
                    <a:pt x="13018" y="49092"/>
                  </a:lnTo>
                  <a:lnTo>
                    <a:pt x="14394" y="55588"/>
                  </a:lnTo>
                  <a:lnTo>
                    <a:pt x="15311" y="62776"/>
                  </a:lnTo>
                  <a:lnTo>
                    <a:pt x="15922" y="70426"/>
                  </a:lnTo>
                  <a:lnTo>
                    <a:pt x="17282" y="78383"/>
                  </a:lnTo>
                  <a:lnTo>
                    <a:pt x="19141" y="86545"/>
                  </a:lnTo>
                  <a:lnTo>
                    <a:pt x="21333" y="94844"/>
                  </a:lnTo>
                  <a:lnTo>
                    <a:pt x="22794" y="102282"/>
                  </a:lnTo>
                  <a:lnTo>
                    <a:pt x="23768" y="109145"/>
                  </a:lnTo>
                  <a:lnTo>
                    <a:pt x="24418" y="115626"/>
                  </a:lnTo>
                  <a:lnTo>
                    <a:pt x="24851" y="122804"/>
                  </a:lnTo>
                  <a:lnTo>
                    <a:pt x="25332" y="138399"/>
                  </a:lnTo>
                  <a:lnTo>
                    <a:pt x="25641" y="165803"/>
                  </a:lnTo>
                  <a:lnTo>
                    <a:pt x="25717" y="259521"/>
                  </a:lnTo>
                  <a:lnTo>
                    <a:pt x="26670" y="262548"/>
                  </a:lnTo>
                  <a:lnTo>
                    <a:pt x="28257" y="265520"/>
                  </a:lnTo>
                  <a:lnTo>
                    <a:pt x="30268" y="268453"/>
                  </a:lnTo>
                  <a:lnTo>
                    <a:pt x="31609" y="271361"/>
                  </a:lnTo>
                  <a:lnTo>
                    <a:pt x="32502" y="274252"/>
                  </a:lnTo>
                  <a:lnTo>
                    <a:pt x="34289" y="28289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467"/>
            <p:cNvSpPr/>
            <p:nvPr/>
          </p:nvSpPr>
          <p:spPr>
            <a:xfrm>
              <a:off x="4486275" y="3026102"/>
              <a:ext cx="291417" cy="240017"/>
            </a:xfrm>
            <a:custGeom>
              <a:avLst/>
              <a:gdLst/>
              <a:ahLst/>
              <a:cxnLst/>
              <a:rect l="0" t="0" r="0" b="0"/>
              <a:pathLst>
                <a:path w="291417" h="240017">
                  <a:moveTo>
                    <a:pt x="0" y="34280"/>
                  </a:moveTo>
                  <a:lnTo>
                    <a:pt x="0" y="29729"/>
                  </a:lnTo>
                  <a:lnTo>
                    <a:pt x="952" y="28389"/>
                  </a:lnTo>
                  <a:lnTo>
                    <a:pt x="2540" y="27495"/>
                  </a:lnTo>
                  <a:lnTo>
                    <a:pt x="7380" y="26060"/>
                  </a:lnTo>
                  <a:lnTo>
                    <a:pt x="12770" y="21261"/>
                  </a:lnTo>
                  <a:lnTo>
                    <a:pt x="16133" y="19886"/>
                  </a:lnTo>
                  <a:lnTo>
                    <a:pt x="24950" y="18358"/>
                  </a:lnTo>
                  <a:lnTo>
                    <a:pt x="32679" y="15138"/>
                  </a:lnTo>
                  <a:lnTo>
                    <a:pt x="36073" y="12946"/>
                  </a:lnTo>
                  <a:lnTo>
                    <a:pt x="41193" y="11485"/>
                  </a:lnTo>
                  <a:lnTo>
                    <a:pt x="47465" y="10511"/>
                  </a:lnTo>
                  <a:lnTo>
                    <a:pt x="54503" y="9861"/>
                  </a:lnTo>
                  <a:lnTo>
                    <a:pt x="61100" y="8476"/>
                  </a:lnTo>
                  <a:lnTo>
                    <a:pt x="67403" y="6600"/>
                  </a:lnTo>
                  <a:lnTo>
                    <a:pt x="73511" y="4397"/>
                  </a:lnTo>
                  <a:lnTo>
                    <a:pt x="79487" y="2928"/>
                  </a:lnTo>
                  <a:lnTo>
                    <a:pt x="85376" y="1949"/>
                  </a:lnTo>
                  <a:lnTo>
                    <a:pt x="91207" y="1296"/>
                  </a:lnTo>
                  <a:lnTo>
                    <a:pt x="97952" y="860"/>
                  </a:lnTo>
                  <a:lnTo>
                    <a:pt x="105306" y="570"/>
                  </a:lnTo>
                  <a:lnTo>
                    <a:pt x="128539" y="105"/>
                  </a:lnTo>
                  <a:lnTo>
                    <a:pt x="155715" y="0"/>
                  </a:lnTo>
                  <a:lnTo>
                    <a:pt x="159055" y="949"/>
                  </a:lnTo>
                  <a:lnTo>
                    <a:pt x="165306" y="4544"/>
                  </a:lnTo>
                  <a:lnTo>
                    <a:pt x="167354" y="6836"/>
                  </a:lnTo>
                  <a:lnTo>
                    <a:pt x="168719" y="9316"/>
                  </a:lnTo>
                  <a:lnTo>
                    <a:pt x="170236" y="14613"/>
                  </a:lnTo>
                  <a:lnTo>
                    <a:pt x="170910" y="20141"/>
                  </a:lnTo>
                  <a:lnTo>
                    <a:pt x="170138" y="22949"/>
                  </a:lnTo>
                  <a:lnTo>
                    <a:pt x="166739" y="28609"/>
                  </a:lnTo>
                  <a:lnTo>
                    <a:pt x="162054" y="34300"/>
                  </a:lnTo>
                  <a:lnTo>
                    <a:pt x="156796" y="40004"/>
                  </a:lnTo>
                  <a:lnTo>
                    <a:pt x="151284" y="45714"/>
                  </a:lnTo>
                  <a:lnTo>
                    <a:pt x="143119" y="51427"/>
                  </a:lnTo>
                  <a:lnTo>
                    <a:pt x="138276" y="54284"/>
                  </a:lnTo>
                  <a:lnTo>
                    <a:pt x="133141" y="57141"/>
                  </a:lnTo>
                  <a:lnTo>
                    <a:pt x="122356" y="62855"/>
                  </a:lnTo>
                  <a:lnTo>
                    <a:pt x="117766" y="66665"/>
                  </a:lnTo>
                  <a:lnTo>
                    <a:pt x="113753" y="71110"/>
                  </a:lnTo>
                  <a:lnTo>
                    <a:pt x="110125" y="75978"/>
                  </a:lnTo>
                  <a:lnTo>
                    <a:pt x="105802" y="79224"/>
                  </a:lnTo>
                  <a:lnTo>
                    <a:pt x="101014" y="81388"/>
                  </a:lnTo>
                  <a:lnTo>
                    <a:pt x="95918" y="82830"/>
                  </a:lnTo>
                  <a:lnTo>
                    <a:pt x="87715" y="86973"/>
                  </a:lnTo>
                  <a:lnTo>
                    <a:pt x="80894" y="91989"/>
                  </a:lnTo>
                  <a:lnTo>
                    <a:pt x="72652" y="99216"/>
                  </a:lnTo>
                  <a:lnTo>
                    <a:pt x="70389" y="101240"/>
                  </a:lnTo>
                  <a:lnTo>
                    <a:pt x="68834" y="101780"/>
                  </a:lnTo>
                  <a:lnTo>
                    <a:pt x="59955" y="102765"/>
                  </a:lnTo>
                  <a:lnTo>
                    <a:pt x="52745" y="102848"/>
                  </a:lnTo>
                  <a:lnTo>
                    <a:pt x="52308" y="101899"/>
                  </a:lnTo>
                  <a:lnTo>
                    <a:pt x="51823" y="98306"/>
                  </a:lnTo>
                  <a:lnTo>
                    <a:pt x="52646" y="96966"/>
                  </a:lnTo>
                  <a:lnTo>
                    <a:pt x="54147" y="96073"/>
                  </a:lnTo>
                  <a:lnTo>
                    <a:pt x="56100" y="95478"/>
                  </a:lnTo>
                  <a:lnTo>
                    <a:pt x="60811" y="92277"/>
                  </a:lnTo>
                  <a:lnTo>
                    <a:pt x="67032" y="87679"/>
                  </a:lnTo>
                  <a:lnTo>
                    <a:pt x="71358" y="85119"/>
                  </a:lnTo>
                  <a:lnTo>
                    <a:pt x="80292" y="80688"/>
                  </a:lnTo>
                  <a:lnTo>
                    <a:pt x="87438" y="78718"/>
                  </a:lnTo>
                  <a:lnTo>
                    <a:pt x="96329" y="75303"/>
                  </a:lnTo>
                  <a:lnTo>
                    <a:pt x="101366" y="73059"/>
                  </a:lnTo>
                  <a:lnTo>
                    <a:pt x="106630" y="71562"/>
                  </a:lnTo>
                  <a:lnTo>
                    <a:pt x="112044" y="70565"/>
                  </a:lnTo>
                  <a:lnTo>
                    <a:pt x="117559" y="69900"/>
                  </a:lnTo>
                  <a:lnTo>
                    <a:pt x="123140" y="68504"/>
                  </a:lnTo>
                  <a:lnTo>
                    <a:pt x="128765" y="66621"/>
                  </a:lnTo>
                  <a:lnTo>
                    <a:pt x="134421" y="64413"/>
                  </a:lnTo>
                  <a:lnTo>
                    <a:pt x="140096" y="62942"/>
                  </a:lnTo>
                  <a:lnTo>
                    <a:pt x="145785" y="61960"/>
                  </a:lnTo>
                  <a:lnTo>
                    <a:pt x="151482" y="61306"/>
                  </a:lnTo>
                  <a:lnTo>
                    <a:pt x="158138" y="60870"/>
                  </a:lnTo>
                  <a:lnTo>
                    <a:pt x="165433" y="60579"/>
                  </a:lnTo>
                  <a:lnTo>
                    <a:pt x="173153" y="60385"/>
                  </a:lnTo>
                  <a:lnTo>
                    <a:pt x="180205" y="61208"/>
                  </a:lnTo>
                  <a:lnTo>
                    <a:pt x="186812" y="62710"/>
                  </a:lnTo>
                  <a:lnTo>
                    <a:pt x="193121" y="64663"/>
                  </a:lnTo>
                  <a:lnTo>
                    <a:pt x="199232" y="65966"/>
                  </a:lnTo>
                  <a:lnTo>
                    <a:pt x="205211" y="66834"/>
                  </a:lnTo>
                  <a:lnTo>
                    <a:pt x="211103" y="67412"/>
                  </a:lnTo>
                  <a:lnTo>
                    <a:pt x="216935" y="68751"/>
                  </a:lnTo>
                  <a:lnTo>
                    <a:pt x="222728" y="70596"/>
                  </a:lnTo>
                  <a:lnTo>
                    <a:pt x="228495" y="72778"/>
                  </a:lnTo>
                  <a:lnTo>
                    <a:pt x="234245" y="75185"/>
                  </a:lnTo>
                  <a:lnTo>
                    <a:pt x="239983" y="77743"/>
                  </a:lnTo>
                  <a:lnTo>
                    <a:pt x="251439" y="83124"/>
                  </a:lnTo>
                  <a:lnTo>
                    <a:pt x="262880" y="88691"/>
                  </a:lnTo>
                  <a:lnTo>
                    <a:pt x="267646" y="92462"/>
                  </a:lnTo>
                  <a:lnTo>
                    <a:pt x="271776" y="96880"/>
                  </a:lnTo>
                  <a:lnTo>
                    <a:pt x="275481" y="101731"/>
                  </a:lnTo>
                  <a:lnTo>
                    <a:pt x="278904" y="105917"/>
                  </a:lnTo>
                  <a:lnTo>
                    <a:pt x="285247" y="113109"/>
                  </a:lnTo>
                  <a:lnTo>
                    <a:pt x="287320" y="117313"/>
                  </a:lnTo>
                  <a:lnTo>
                    <a:pt x="288701" y="122020"/>
                  </a:lnTo>
                  <a:lnTo>
                    <a:pt x="289622" y="127063"/>
                  </a:lnTo>
                  <a:lnTo>
                    <a:pt x="290236" y="131378"/>
                  </a:lnTo>
                  <a:lnTo>
                    <a:pt x="290919" y="138712"/>
                  </a:lnTo>
                  <a:lnTo>
                    <a:pt x="291100" y="142954"/>
                  </a:lnTo>
                  <a:lnTo>
                    <a:pt x="291357" y="157073"/>
                  </a:lnTo>
                  <a:lnTo>
                    <a:pt x="291416" y="164420"/>
                  </a:lnTo>
                  <a:lnTo>
                    <a:pt x="290480" y="168665"/>
                  </a:lnTo>
                  <a:lnTo>
                    <a:pt x="288903" y="173400"/>
                  </a:lnTo>
                  <a:lnTo>
                    <a:pt x="286899" y="178462"/>
                  </a:lnTo>
                  <a:lnTo>
                    <a:pt x="284611" y="182788"/>
                  </a:lnTo>
                  <a:lnTo>
                    <a:pt x="279529" y="190136"/>
                  </a:lnTo>
                  <a:lnTo>
                    <a:pt x="271555" y="196577"/>
                  </a:lnTo>
                  <a:lnTo>
                    <a:pt x="262613" y="202615"/>
                  </a:lnTo>
                  <a:lnTo>
                    <a:pt x="255464" y="208473"/>
                  </a:lnTo>
                  <a:lnTo>
                    <a:pt x="249112" y="214252"/>
                  </a:lnTo>
                  <a:lnTo>
                    <a:pt x="242161" y="219995"/>
                  </a:lnTo>
                  <a:lnTo>
                    <a:pt x="237640" y="222860"/>
                  </a:lnTo>
                  <a:lnTo>
                    <a:pt x="232722" y="225722"/>
                  </a:lnTo>
                  <a:lnTo>
                    <a:pt x="227538" y="228583"/>
                  </a:lnTo>
                  <a:lnTo>
                    <a:pt x="216698" y="234302"/>
                  </a:lnTo>
                  <a:lnTo>
                    <a:pt x="211140" y="236208"/>
                  </a:lnTo>
                  <a:lnTo>
                    <a:pt x="205530" y="237479"/>
                  </a:lnTo>
                  <a:lnTo>
                    <a:pt x="199885" y="238326"/>
                  </a:lnTo>
                  <a:lnTo>
                    <a:pt x="194216" y="238891"/>
                  </a:lnTo>
                  <a:lnTo>
                    <a:pt x="188532" y="239267"/>
                  </a:lnTo>
                  <a:lnTo>
                    <a:pt x="182838" y="239518"/>
                  </a:lnTo>
                  <a:lnTo>
                    <a:pt x="171431" y="239797"/>
                  </a:lnTo>
                  <a:lnTo>
                    <a:pt x="121680" y="240016"/>
                  </a:lnTo>
                  <a:lnTo>
                    <a:pt x="117315" y="239065"/>
                  </a:lnTo>
                  <a:lnTo>
                    <a:pt x="109925" y="235468"/>
                  </a:lnTo>
                  <a:lnTo>
                    <a:pt x="100925" y="233235"/>
                  </a:lnTo>
                  <a:lnTo>
                    <a:pt x="95858" y="232639"/>
                  </a:lnTo>
                  <a:lnTo>
                    <a:pt x="92480" y="231289"/>
                  </a:lnTo>
                  <a:lnTo>
                    <a:pt x="90228" y="229437"/>
                  </a:lnTo>
                  <a:lnTo>
                    <a:pt x="85365" y="222787"/>
                  </a:lnTo>
                  <a:lnTo>
                    <a:pt x="78422" y="215608"/>
                  </a:lnTo>
                  <a:lnTo>
                    <a:pt x="68579" y="20573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468"/>
            <p:cNvSpPr/>
            <p:nvPr/>
          </p:nvSpPr>
          <p:spPr>
            <a:xfrm>
              <a:off x="4923472" y="2991802"/>
              <a:ext cx="8574" cy="222886"/>
            </a:xfrm>
            <a:custGeom>
              <a:avLst/>
              <a:gdLst/>
              <a:ahLst/>
              <a:cxnLst/>
              <a:rect l="0" t="0" r="0" b="0"/>
              <a:pathLst>
                <a:path w="8574" h="222886">
                  <a:moveTo>
                    <a:pt x="0" y="0"/>
                  </a:moveTo>
                  <a:lnTo>
                    <a:pt x="0" y="24951"/>
                  </a:lnTo>
                  <a:lnTo>
                    <a:pt x="953" y="29016"/>
                  </a:lnTo>
                  <a:lnTo>
                    <a:pt x="2540" y="32679"/>
                  </a:lnTo>
                  <a:lnTo>
                    <a:pt x="4551" y="36074"/>
                  </a:lnTo>
                  <a:lnTo>
                    <a:pt x="5891" y="40242"/>
                  </a:lnTo>
                  <a:lnTo>
                    <a:pt x="6785" y="44925"/>
                  </a:lnTo>
                  <a:lnTo>
                    <a:pt x="7381" y="49953"/>
                  </a:lnTo>
                  <a:lnTo>
                    <a:pt x="7778" y="54257"/>
                  </a:lnTo>
                  <a:lnTo>
                    <a:pt x="8043" y="58079"/>
                  </a:lnTo>
                  <a:lnTo>
                    <a:pt x="8219" y="61579"/>
                  </a:lnTo>
                  <a:lnTo>
                    <a:pt x="8416" y="70549"/>
                  </a:lnTo>
                  <a:lnTo>
                    <a:pt x="8570" y="125764"/>
                  </a:lnTo>
                  <a:lnTo>
                    <a:pt x="7618" y="131468"/>
                  </a:lnTo>
                  <a:lnTo>
                    <a:pt x="6031" y="137175"/>
                  </a:lnTo>
                  <a:lnTo>
                    <a:pt x="4021" y="142885"/>
                  </a:lnTo>
                  <a:lnTo>
                    <a:pt x="2680" y="148597"/>
                  </a:lnTo>
                  <a:lnTo>
                    <a:pt x="1787" y="154310"/>
                  </a:lnTo>
                  <a:lnTo>
                    <a:pt x="1191" y="160023"/>
                  </a:lnTo>
                  <a:lnTo>
                    <a:pt x="794" y="164784"/>
                  </a:lnTo>
                  <a:lnTo>
                    <a:pt x="530" y="168911"/>
                  </a:lnTo>
                  <a:lnTo>
                    <a:pt x="235" y="176037"/>
                  </a:lnTo>
                  <a:lnTo>
                    <a:pt x="104" y="182379"/>
                  </a:lnTo>
                  <a:lnTo>
                    <a:pt x="1022" y="185403"/>
                  </a:lnTo>
                  <a:lnTo>
                    <a:pt x="2586" y="188372"/>
                  </a:lnTo>
                  <a:lnTo>
                    <a:pt x="4582" y="191304"/>
                  </a:lnTo>
                  <a:lnTo>
                    <a:pt x="5912" y="194211"/>
                  </a:lnTo>
                  <a:lnTo>
                    <a:pt x="6799" y="197102"/>
                  </a:lnTo>
                  <a:lnTo>
                    <a:pt x="7390" y="199981"/>
                  </a:lnTo>
                  <a:lnTo>
                    <a:pt x="7784" y="202853"/>
                  </a:lnTo>
                  <a:lnTo>
                    <a:pt x="8047" y="205720"/>
                  </a:lnTo>
                  <a:lnTo>
                    <a:pt x="8222" y="208585"/>
                  </a:lnTo>
                  <a:lnTo>
                    <a:pt x="8417" y="214307"/>
                  </a:lnTo>
                  <a:lnTo>
                    <a:pt x="8573" y="22288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469"/>
            <p:cNvSpPr/>
            <p:nvPr/>
          </p:nvSpPr>
          <p:spPr>
            <a:xfrm>
              <a:off x="4914900" y="3334736"/>
              <a:ext cx="17146" cy="25685"/>
            </a:xfrm>
            <a:custGeom>
              <a:avLst/>
              <a:gdLst/>
              <a:ahLst/>
              <a:cxnLst/>
              <a:rect l="0" t="0" r="0" b="0"/>
              <a:pathLst>
                <a:path w="17146" h="25685">
                  <a:moveTo>
                    <a:pt x="0" y="25684"/>
                  </a:moveTo>
                  <a:lnTo>
                    <a:pt x="0" y="12665"/>
                  </a:lnTo>
                  <a:lnTo>
                    <a:pt x="952" y="11289"/>
                  </a:lnTo>
                  <a:lnTo>
                    <a:pt x="2540" y="10372"/>
                  </a:lnTo>
                  <a:lnTo>
                    <a:pt x="4550" y="9761"/>
                  </a:lnTo>
                  <a:lnTo>
                    <a:pt x="5891" y="8401"/>
                  </a:lnTo>
                  <a:lnTo>
                    <a:pt x="6785" y="6542"/>
                  </a:lnTo>
                  <a:lnTo>
                    <a:pt x="7380" y="4350"/>
                  </a:lnTo>
                  <a:lnTo>
                    <a:pt x="8730" y="2889"/>
                  </a:lnTo>
                  <a:lnTo>
                    <a:pt x="10583" y="1914"/>
                  </a:lnTo>
                  <a:lnTo>
                    <a:pt x="17031" y="0"/>
                  </a:lnTo>
                  <a:lnTo>
                    <a:pt x="17069" y="941"/>
                  </a:lnTo>
                  <a:lnTo>
                    <a:pt x="17145" y="853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470"/>
            <p:cNvSpPr/>
            <p:nvPr/>
          </p:nvSpPr>
          <p:spPr>
            <a:xfrm>
              <a:off x="5112067" y="3111922"/>
              <a:ext cx="231459" cy="17041"/>
            </a:xfrm>
            <a:custGeom>
              <a:avLst/>
              <a:gdLst/>
              <a:ahLst/>
              <a:cxnLst/>
              <a:rect l="0" t="0" r="0" b="0"/>
              <a:pathLst>
                <a:path w="231459" h="17041">
                  <a:moveTo>
                    <a:pt x="0" y="17040"/>
                  </a:moveTo>
                  <a:lnTo>
                    <a:pt x="40873" y="17040"/>
                  </a:lnTo>
                  <a:lnTo>
                    <a:pt x="46299" y="16088"/>
                  </a:lnTo>
                  <a:lnTo>
                    <a:pt x="51821" y="14500"/>
                  </a:lnTo>
                  <a:lnTo>
                    <a:pt x="57407" y="12489"/>
                  </a:lnTo>
                  <a:lnTo>
                    <a:pt x="63036" y="11148"/>
                  </a:lnTo>
                  <a:lnTo>
                    <a:pt x="68695" y="10255"/>
                  </a:lnTo>
                  <a:lnTo>
                    <a:pt x="74372" y="9659"/>
                  </a:lnTo>
                  <a:lnTo>
                    <a:pt x="80061" y="9262"/>
                  </a:lnTo>
                  <a:lnTo>
                    <a:pt x="85759" y="8997"/>
                  </a:lnTo>
                  <a:lnTo>
                    <a:pt x="97170" y="8703"/>
                  </a:lnTo>
                  <a:lnTo>
                    <a:pt x="130283" y="8499"/>
                  </a:lnTo>
                  <a:lnTo>
                    <a:pt x="137338" y="7536"/>
                  </a:lnTo>
                  <a:lnTo>
                    <a:pt x="143946" y="5941"/>
                  </a:lnTo>
                  <a:lnTo>
                    <a:pt x="150257" y="3926"/>
                  </a:lnTo>
                  <a:lnTo>
                    <a:pt x="156369" y="2582"/>
                  </a:lnTo>
                  <a:lnTo>
                    <a:pt x="162349" y="1686"/>
                  </a:lnTo>
                  <a:lnTo>
                    <a:pt x="168240" y="1089"/>
                  </a:lnTo>
                  <a:lnTo>
                    <a:pt x="174072" y="691"/>
                  </a:lnTo>
                  <a:lnTo>
                    <a:pt x="179866" y="426"/>
                  </a:lnTo>
                  <a:lnTo>
                    <a:pt x="194581" y="52"/>
                  </a:lnTo>
                  <a:lnTo>
                    <a:pt x="198301" y="0"/>
                  </a:lnTo>
                  <a:lnTo>
                    <a:pt x="202685" y="917"/>
                  </a:lnTo>
                  <a:lnTo>
                    <a:pt x="207514" y="2482"/>
                  </a:lnTo>
                  <a:lnTo>
                    <a:pt x="212638" y="4477"/>
                  </a:lnTo>
                  <a:lnTo>
                    <a:pt x="217006" y="5807"/>
                  </a:lnTo>
                  <a:lnTo>
                    <a:pt x="220871" y="6694"/>
                  </a:lnTo>
                  <a:lnTo>
                    <a:pt x="231458" y="846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471"/>
            <p:cNvSpPr/>
            <p:nvPr/>
          </p:nvSpPr>
          <p:spPr>
            <a:xfrm>
              <a:off x="5163502" y="3197542"/>
              <a:ext cx="231458" cy="8573"/>
            </a:xfrm>
            <a:custGeom>
              <a:avLst/>
              <a:gdLst/>
              <a:ahLst/>
              <a:cxnLst/>
              <a:rect l="0" t="0" r="0" b="0"/>
              <a:pathLst>
                <a:path w="231458" h="8573">
                  <a:moveTo>
                    <a:pt x="0" y="0"/>
                  </a:moveTo>
                  <a:lnTo>
                    <a:pt x="4551" y="0"/>
                  </a:lnTo>
                  <a:lnTo>
                    <a:pt x="6844" y="953"/>
                  </a:lnTo>
                  <a:lnTo>
                    <a:pt x="9325" y="2540"/>
                  </a:lnTo>
                  <a:lnTo>
                    <a:pt x="11932" y="4551"/>
                  </a:lnTo>
                  <a:lnTo>
                    <a:pt x="14622" y="5892"/>
                  </a:lnTo>
                  <a:lnTo>
                    <a:pt x="17368" y="6785"/>
                  </a:lnTo>
                  <a:lnTo>
                    <a:pt x="20151" y="7381"/>
                  </a:lnTo>
                  <a:lnTo>
                    <a:pt x="23912" y="6826"/>
                  </a:lnTo>
                  <a:lnTo>
                    <a:pt x="28324" y="5503"/>
                  </a:lnTo>
                  <a:lnTo>
                    <a:pt x="33170" y="3669"/>
                  </a:lnTo>
                  <a:lnTo>
                    <a:pt x="38306" y="2446"/>
                  </a:lnTo>
                  <a:lnTo>
                    <a:pt x="43635" y="1631"/>
                  </a:lnTo>
                  <a:lnTo>
                    <a:pt x="49093" y="1087"/>
                  </a:lnTo>
                  <a:lnTo>
                    <a:pt x="53683" y="725"/>
                  </a:lnTo>
                  <a:lnTo>
                    <a:pt x="57696" y="483"/>
                  </a:lnTo>
                  <a:lnTo>
                    <a:pt x="61324" y="322"/>
                  </a:lnTo>
                  <a:lnTo>
                    <a:pt x="80082" y="95"/>
                  </a:lnTo>
                  <a:lnTo>
                    <a:pt x="198331" y="0"/>
                  </a:lnTo>
                  <a:lnTo>
                    <a:pt x="201754" y="953"/>
                  </a:lnTo>
                  <a:lnTo>
                    <a:pt x="204987" y="2540"/>
                  </a:lnTo>
                  <a:lnTo>
                    <a:pt x="208096" y="4551"/>
                  </a:lnTo>
                  <a:lnTo>
                    <a:pt x="211120" y="5892"/>
                  </a:lnTo>
                  <a:lnTo>
                    <a:pt x="214089" y="6785"/>
                  </a:lnTo>
                  <a:lnTo>
                    <a:pt x="217021" y="7381"/>
                  </a:lnTo>
                  <a:lnTo>
                    <a:pt x="219928" y="7778"/>
                  </a:lnTo>
                  <a:lnTo>
                    <a:pt x="222819" y="8043"/>
                  </a:lnTo>
                  <a:lnTo>
                    <a:pt x="231457" y="857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472"/>
            <p:cNvSpPr/>
            <p:nvPr/>
          </p:nvSpPr>
          <p:spPr>
            <a:xfrm>
              <a:off x="5592138" y="2948939"/>
              <a:ext cx="218663" cy="360047"/>
            </a:xfrm>
            <a:custGeom>
              <a:avLst/>
              <a:gdLst/>
              <a:ahLst/>
              <a:cxnLst/>
              <a:rect l="0" t="0" r="0" b="0"/>
              <a:pathLst>
                <a:path w="218663" h="360047">
                  <a:moveTo>
                    <a:pt x="120004" y="0"/>
                  </a:moveTo>
                  <a:lnTo>
                    <a:pt x="112623" y="0"/>
                  </a:lnTo>
                  <a:lnTo>
                    <a:pt x="107234" y="4552"/>
                  </a:lnTo>
                  <a:lnTo>
                    <a:pt x="102264" y="9326"/>
                  </a:lnTo>
                  <a:lnTo>
                    <a:pt x="99604" y="11932"/>
                  </a:lnTo>
                  <a:lnTo>
                    <a:pt x="94110" y="19909"/>
                  </a:lnTo>
                  <a:lnTo>
                    <a:pt x="88493" y="28851"/>
                  </a:lnTo>
                  <a:lnTo>
                    <a:pt x="82822" y="36000"/>
                  </a:lnTo>
                  <a:lnTo>
                    <a:pt x="77126" y="44893"/>
                  </a:lnTo>
                  <a:lnTo>
                    <a:pt x="70467" y="55195"/>
                  </a:lnTo>
                  <a:lnTo>
                    <a:pt x="66025" y="60610"/>
                  </a:lnTo>
                  <a:lnTo>
                    <a:pt x="61158" y="66124"/>
                  </a:lnTo>
                  <a:lnTo>
                    <a:pt x="56961" y="72658"/>
                  </a:lnTo>
                  <a:lnTo>
                    <a:pt x="53210" y="79872"/>
                  </a:lnTo>
                  <a:lnTo>
                    <a:pt x="46503" y="94554"/>
                  </a:lnTo>
                  <a:lnTo>
                    <a:pt x="40347" y="107429"/>
                  </a:lnTo>
                  <a:lnTo>
                    <a:pt x="36419" y="113530"/>
                  </a:lnTo>
                  <a:lnTo>
                    <a:pt x="31896" y="119502"/>
                  </a:lnTo>
                  <a:lnTo>
                    <a:pt x="26975" y="125388"/>
                  </a:lnTo>
                  <a:lnTo>
                    <a:pt x="22742" y="132170"/>
                  </a:lnTo>
                  <a:lnTo>
                    <a:pt x="18968" y="139548"/>
                  </a:lnTo>
                  <a:lnTo>
                    <a:pt x="15499" y="147325"/>
                  </a:lnTo>
                  <a:lnTo>
                    <a:pt x="13187" y="154414"/>
                  </a:lnTo>
                  <a:lnTo>
                    <a:pt x="11645" y="161045"/>
                  </a:lnTo>
                  <a:lnTo>
                    <a:pt x="10617" y="167371"/>
                  </a:lnTo>
                  <a:lnTo>
                    <a:pt x="8980" y="173494"/>
                  </a:lnTo>
                  <a:lnTo>
                    <a:pt x="6935" y="179480"/>
                  </a:lnTo>
                  <a:lnTo>
                    <a:pt x="4619" y="185376"/>
                  </a:lnTo>
                  <a:lnTo>
                    <a:pt x="3076" y="191212"/>
                  </a:lnTo>
                  <a:lnTo>
                    <a:pt x="2047" y="197007"/>
                  </a:lnTo>
                  <a:lnTo>
                    <a:pt x="1361" y="202776"/>
                  </a:lnTo>
                  <a:lnTo>
                    <a:pt x="903" y="208526"/>
                  </a:lnTo>
                  <a:lnTo>
                    <a:pt x="599" y="214265"/>
                  </a:lnTo>
                  <a:lnTo>
                    <a:pt x="169" y="228904"/>
                  </a:lnTo>
                  <a:lnTo>
                    <a:pt x="5" y="255164"/>
                  </a:lnTo>
                  <a:lnTo>
                    <a:pt x="0" y="258692"/>
                  </a:lnTo>
                  <a:lnTo>
                    <a:pt x="2534" y="267692"/>
                  </a:lnTo>
                  <a:lnTo>
                    <a:pt x="5883" y="277090"/>
                  </a:lnTo>
                  <a:lnTo>
                    <a:pt x="7371" y="284441"/>
                  </a:lnTo>
                  <a:lnTo>
                    <a:pt x="10572" y="290884"/>
                  </a:lnTo>
                  <a:lnTo>
                    <a:pt x="12760" y="293935"/>
                  </a:lnTo>
                  <a:lnTo>
                    <a:pt x="16123" y="295969"/>
                  </a:lnTo>
                  <a:lnTo>
                    <a:pt x="20270" y="297326"/>
                  </a:lnTo>
                  <a:lnTo>
                    <a:pt x="24940" y="298230"/>
                  </a:lnTo>
                  <a:lnTo>
                    <a:pt x="29006" y="299785"/>
                  </a:lnTo>
                  <a:lnTo>
                    <a:pt x="32669" y="301774"/>
                  </a:lnTo>
                  <a:lnTo>
                    <a:pt x="39278" y="306525"/>
                  </a:lnTo>
                  <a:lnTo>
                    <a:pt x="45391" y="311811"/>
                  </a:lnTo>
                  <a:lnTo>
                    <a:pt x="49307" y="313602"/>
                  </a:lnTo>
                  <a:lnTo>
                    <a:pt x="53822" y="314795"/>
                  </a:lnTo>
                  <a:lnTo>
                    <a:pt x="58738" y="315591"/>
                  </a:lnTo>
                  <a:lnTo>
                    <a:pt x="63920" y="316122"/>
                  </a:lnTo>
                  <a:lnTo>
                    <a:pt x="69279" y="316476"/>
                  </a:lnTo>
                  <a:lnTo>
                    <a:pt x="79363" y="316869"/>
                  </a:lnTo>
                  <a:lnTo>
                    <a:pt x="87019" y="317043"/>
                  </a:lnTo>
                  <a:lnTo>
                    <a:pt x="101235" y="317142"/>
                  </a:lnTo>
                  <a:lnTo>
                    <a:pt x="107491" y="316203"/>
                  </a:lnTo>
                  <a:lnTo>
                    <a:pt x="114519" y="314625"/>
                  </a:lnTo>
                  <a:lnTo>
                    <a:pt x="122063" y="312620"/>
                  </a:lnTo>
                  <a:lnTo>
                    <a:pt x="128044" y="311284"/>
                  </a:lnTo>
                  <a:lnTo>
                    <a:pt x="132984" y="310393"/>
                  </a:lnTo>
                  <a:lnTo>
                    <a:pt x="137230" y="309798"/>
                  </a:lnTo>
                  <a:lnTo>
                    <a:pt x="141965" y="308450"/>
                  </a:lnTo>
                  <a:lnTo>
                    <a:pt x="147027" y="306599"/>
                  </a:lnTo>
                  <a:lnTo>
                    <a:pt x="152307" y="304412"/>
                  </a:lnTo>
                  <a:lnTo>
                    <a:pt x="157732" y="302001"/>
                  </a:lnTo>
                  <a:lnTo>
                    <a:pt x="168840" y="296783"/>
                  </a:lnTo>
                  <a:lnTo>
                    <a:pt x="173516" y="294058"/>
                  </a:lnTo>
                  <a:lnTo>
                    <a:pt x="177586" y="291289"/>
                  </a:lnTo>
                  <a:lnTo>
                    <a:pt x="181252" y="288490"/>
                  </a:lnTo>
                  <a:lnTo>
                    <a:pt x="187866" y="282841"/>
                  </a:lnTo>
                  <a:lnTo>
                    <a:pt x="190962" y="280001"/>
                  </a:lnTo>
                  <a:lnTo>
                    <a:pt x="194932" y="277155"/>
                  </a:lnTo>
                  <a:lnTo>
                    <a:pt x="199484" y="274305"/>
                  </a:lnTo>
                  <a:lnTo>
                    <a:pt x="204423" y="271453"/>
                  </a:lnTo>
                  <a:lnTo>
                    <a:pt x="207716" y="268599"/>
                  </a:lnTo>
                  <a:lnTo>
                    <a:pt x="209911" y="265744"/>
                  </a:lnTo>
                  <a:lnTo>
                    <a:pt x="213302" y="260031"/>
                  </a:lnTo>
                  <a:lnTo>
                    <a:pt x="217985" y="254317"/>
                  </a:lnTo>
                  <a:lnTo>
                    <a:pt x="218662" y="251460"/>
                  </a:lnTo>
                  <a:lnTo>
                    <a:pt x="218161" y="248603"/>
                  </a:lnTo>
                  <a:lnTo>
                    <a:pt x="216017" y="242888"/>
                  </a:lnTo>
                  <a:lnTo>
                    <a:pt x="215064" y="237173"/>
                  </a:lnTo>
                  <a:lnTo>
                    <a:pt x="213857" y="234316"/>
                  </a:lnTo>
                  <a:lnTo>
                    <a:pt x="209976" y="228600"/>
                  </a:lnTo>
                  <a:lnTo>
                    <a:pt x="207608" y="226696"/>
                  </a:lnTo>
                  <a:lnTo>
                    <a:pt x="205077" y="225425"/>
                  </a:lnTo>
                  <a:lnTo>
                    <a:pt x="202437" y="224579"/>
                  </a:lnTo>
                  <a:lnTo>
                    <a:pt x="196964" y="221098"/>
                  </a:lnTo>
                  <a:lnTo>
                    <a:pt x="194170" y="218837"/>
                  </a:lnTo>
                  <a:lnTo>
                    <a:pt x="191355" y="217329"/>
                  </a:lnTo>
                  <a:lnTo>
                    <a:pt x="185688" y="215653"/>
                  </a:lnTo>
                  <a:lnTo>
                    <a:pt x="181891" y="216159"/>
                  </a:lnTo>
                  <a:lnTo>
                    <a:pt x="177455" y="217449"/>
                  </a:lnTo>
                  <a:lnTo>
                    <a:pt x="172592" y="219261"/>
                  </a:lnTo>
                  <a:lnTo>
                    <a:pt x="168397" y="220469"/>
                  </a:lnTo>
                  <a:lnTo>
                    <a:pt x="164649" y="221275"/>
                  </a:lnTo>
                  <a:lnTo>
                    <a:pt x="161198" y="221812"/>
                  </a:lnTo>
                  <a:lnTo>
                    <a:pt x="156991" y="224075"/>
                  </a:lnTo>
                  <a:lnTo>
                    <a:pt x="152282" y="227488"/>
                  </a:lnTo>
                  <a:lnTo>
                    <a:pt x="147238" y="231669"/>
                  </a:lnTo>
                  <a:lnTo>
                    <a:pt x="141970" y="235409"/>
                  </a:lnTo>
                  <a:lnTo>
                    <a:pt x="136553" y="238854"/>
                  </a:lnTo>
                  <a:lnTo>
                    <a:pt x="131037" y="242104"/>
                  </a:lnTo>
                  <a:lnTo>
                    <a:pt x="125454" y="246175"/>
                  </a:lnTo>
                  <a:lnTo>
                    <a:pt x="119828" y="250795"/>
                  </a:lnTo>
                  <a:lnTo>
                    <a:pt x="109448" y="260055"/>
                  </a:lnTo>
                  <a:lnTo>
                    <a:pt x="101660" y="267345"/>
                  </a:lnTo>
                  <a:lnTo>
                    <a:pt x="87370" y="281356"/>
                  </a:lnTo>
                  <a:lnTo>
                    <a:pt x="83008" y="286630"/>
                  </a:lnTo>
                  <a:lnTo>
                    <a:pt x="79148" y="292052"/>
                  </a:lnTo>
                  <a:lnTo>
                    <a:pt x="72318" y="303157"/>
                  </a:lnTo>
                  <a:lnTo>
                    <a:pt x="69163" y="308785"/>
                  </a:lnTo>
                  <a:lnTo>
                    <a:pt x="64071" y="319165"/>
                  </a:lnTo>
                  <a:lnTo>
                    <a:pt x="61204" y="330365"/>
                  </a:lnTo>
                  <a:lnTo>
                    <a:pt x="60354" y="339716"/>
                  </a:lnTo>
                  <a:lnTo>
                    <a:pt x="60103" y="348519"/>
                  </a:lnTo>
                  <a:lnTo>
                    <a:pt x="60044" y="354288"/>
                  </a:lnTo>
                  <a:lnTo>
                    <a:pt x="60981" y="356207"/>
                  </a:lnTo>
                  <a:lnTo>
                    <a:pt x="62558" y="357487"/>
                  </a:lnTo>
                  <a:lnTo>
                    <a:pt x="67381" y="359540"/>
                  </a:lnTo>
                  <a:lnTo>
                    <a:pt x="72768" y="359896"/>
                  </a:lnTo>
                  <a:lnTo>
                    <a:pt x="85714" y="36004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473"/>
            <p:cNvSpPr/>
            <p:nvPr/>
          </p:nvSpPr>
          <p:spPr>
            <a:xfrm>
              <a:off x="5926454" y="2991911"/>
              <a:ext cx="231459" cy="256701"/>
            </a:xfrm>
            <a:custGeom>
              <a:avLst/>
              <a:gdLst/>
              <a:ahLst/>
              <a:cxnLst/>
              <a:rect l="0" t="0" r="0" b="0"/>
              <a:pathLst>
                <a:path w="231459" h="256701">
                  <a:moveTo>
                    <a:pt x="0" y="59899"/>
                  </a:moveTo>
                  <a:lnTo>
                    <a:pt x="0" y="47128"/>
                  </a:lnTo>
                  <a:lnTo>
                    <a:pt x="953" y="45670"/>
                  </a:lnTo>
                  <a:lnTo>
                    <a:pt x="2541" y="44698"/>
                  </a:lnTo>
                  <a:lnTo>
                    <a:pt x="4551" y="44050"/>
                  </a:lnTo>
                  <a:lnTo>
                    <a:pt x="5892" y="42665"/>
                  </a:lnTo>
                  <a:lnTo>
                    <a:pt x="6786" y="40790"/>
                  </a:lnTo>
                  <a:lnTo>
                    <a:pt x="7382" y="38587"/>
                  </a:lnTo>
                  <a:lnTo>
                    <a:pt x="10584" y="33599"/>
                  </a:lnTo>
                  <a:lnTo>
                    <a:pt x="15182" y="28207"/>
                  </a:lnTo>
                  <a:lnTo>
                    <a:pt x="20400" y="22636"/>
                  </a:lnTo>
                  <a:lnTo>
                    <a:pt x="28694" y="14145"/>
                  </a:lnTo>
                  <a:lnTo>
                    <a:pt x="32464" y="12251"/>
                  </a:lnTo>
                  <a:lnTo>
                    <a:pt x="36883" y="10989"/>
                  </a:lnTo>
                  <a:lnTo>
                    <a:pt x="41734" y="10147"/>
                  </a:lnTo>
                  <a:lnTo>
                    <a:pt x="45920" y="9586"/>
                  </a:lnTo>
                  <a:lnTo>
                    <a:pt x="53112" y="8962"/>
                  </a:lnTo>
                  <a:lnTo>
                    <a:pt x="57316" y="7844"/>
                  </a:lnTo>
                  <a:lnTo>
                    <a:pt x="62023" y="6145"/>
                  </a:lnTo>
                  <a:lnTo>
                    <a:pt x="67066" y="4061"/>
                  </a:lnTo>
                  <a:lnTo>
                    <a:pt x="72334" y="2671"/>
                  </a:lnTo>
                  <a:lnTo>
                    <a:pt x="77750" y="1744"/>
                  </a:lnTo>
                  <a:lnTo>
                    <a:pt x="83266" y="1126"/>
                  </a:lnTo>
                  <a:lnTo>
                    <a:pt x="87896" y="715"/>
                  </a:lnTo>
                  <a:lnTo>
                    <a:pt x="91935" y="440"/>
                  </a:lnTo>
                  <a:lnTo>
                    <a:pt x="95580" y="257"/>
                  </a:lnTo>
                  <a:lnTo>
                    <a:pt x="104711" y="54"/>
                  </a:lnTo>
                  <a:lnTo>
                    <a:pt x="109812" y="0"/>
                  </a:lnTo>
                  <a:lnTo>
                    <a:pt x="114166" y="916"/>
                  </a:lnTo>
                  <a:lnTo>
                    <a:pt x="118021" y="2479"/>
                  </a:lnTo>
                  <a:lnTo>
                    <a:pt x="124844" y="5804"/>
                  </a:lnTo>
                  <a:lnTo>
                    <a:pt x="131051" y="7282"/>
                  </a:lnTo>
                  <a:lnTo>
                    <a:pt x="136985" y="10478"/>
                  </a:lnTo>
                  <a:lnTo>
                    <a:pt x="139902" y="12664"/>
                  </a:lnTo>
                  <a:lnTo>
                    <a:pt x="141845" y="16026"/>
                  </a:lnTo>
                  <a:lnTo>
                    <a:pt x="143141" y="20173"/>
                  </a:lnTo>
                  <a:lnTo>
                    <a:pt x="144005" y="24842"/>
                  </a:lnTo>
                  <a:lnTo>
                    <a:pt x="144581" y="29860"/>
                  </a:lnTo>
                  <a:lnTo>
                    <a:pt x="144965" y="35111"/>
                  </a:lnTo>
                  <a:lnTo>
                    <a:pt x="145221" y="40516"/>
                  </a:lnTo>
                  <a:lnTo>
                    <a:pt x="145505" y="51602"/>
                  </a:lnTo>
                  <a:lnTo>
                    <a:pt x="145581" y="57225"/>
                  </a:lnTo>
                  <a:lnTo>
                    <a:pt x="144679" y="62879"/>
                  </a:lnTo>
                  <a:lnTo>
                    <a:pt x="143126" y="68553"/>
                  </a:lnTo>
                  <a:lnTo>
                    <a:pt x="141138" y="74240"/>
                  </a:lnTo>
                  <a:lnTo>
                    <a:pt x="138859" y="79937"/>
                  </a:lnTo>
                  <a:lnTo>
                    <a:pt x="136388" y="85640"/>
                  </a:lnTo>
                  <a:lnTo>
                    <a:pt x="133788" y="91347"/>
                  </a:lnTo>
                  <a:lnTo>
                    <a:pt x="131102" y="98009"/>
                  </a:lnTo>
                  <a:lnTo>
                    <a:pt x="125578" y="113032"/>
                  </a:lnTo>
                  <a:lnTo>
                    <a:pt x="121819" y="120086"/>
                  </a:lnTo>
                  <a:lnTo>
                    <a:pt x="117408" y="126693"/>
                  </a:lnTo>
                  <a:lnTo>
                    <a:pt x="112562" y="133003"/>
                  </a:lnTo>
                  <a:lnTo>
                    <a:pt x="108379" y="139115"/>
                  </a:lnTo>
                  <a:lnTo>
                    <a:pt x="104638" y="145095"/>
                  </a:lnTo>
                  <a:lnTo>
                    <a:pt x="101192" y="150986"/>
                  </a:lnTo>
                  <a:lnTo>
                    <a:pt x="97941" y="156818"/>
                  </a:lnTo>
                  <a:lnTo>
                    <a:pt x="91790" y="168379"/>
                  </a:lnTo>
                  <a:lnTo>
                    <a:pt x="87863" y="173177"/>
                  </a:lnTo>
                  <a:lnTo>
                    <a:pt x="83341" y="177327"/>
                  </a:lnTo>
                  <a:lnTo>
                    <a:pt x="78421" y="181047"/>
                  </a:lnTo>
                  <a:lnTo>
                    <a:pt x="75141" y="185431"/>
                  </a:lnTo>
                  <a:lnTo>
                    <a:pt x="72954" y="190260"/>
                  </a:lnTo>
                  <a:lnTo>
                    <a:pt x="71496" y="195383"/>
                  </a:lnTo>
                  <a:lnTo>
                    <a:pt x="69571" y="199752"/>
                  </a:lnTo>
                  <a:lnTo>
                    <a:pt x="64894" y="207146"/>
                  </a:lnTo>
                  <a:lnTo>
                    <a:pt x="62179" y="213607"/>
                  </a:lnTo>
                  <a:lnTo>
                    <a:pt x="60973" y="219653"/>
                  </a:lnTo>
                  <a:lnTo>
                    <a:pt x="60437" y="225516"/>
                  </a:lnTo>
                  <a:lnTo>
                    <a:pt x="60199" y="231296"/>
                  </a:lnTo>
                  <a:lnTo>
                    <a:pt x="60065" y="239906"/>
                  </a:lnTo>
                  <a:lnTo>
                    <a:pt x="60046" y="242768"/>
                  </a:lnTo>
                  <a:lnTo>
                    <a:pt x="60986" y="244677"/>
                  </a:lnTo>
                  <a:lnTo>
                    <a:pt x="62565" y="245949"/>
                  </a:lnTo>
                  <a:lnTo>
                    <a:pt x="64571" y="246797"/>
                  </a:lnTo>
                  <a:lnTo>
                    <a:pt x="69338" y="247740"/>
                  </a:lnTo>
                  <a:lnTo>
                    <a:pt x="71943" y="247991"/>
                  </a:lnTo>
                  <a:lnTo>
                    <a:pt x="74632" y="249111"/>
                  </a:lnTo>
                  <a:lnTo>
                    <a:pt x="80161" y="252895"/>
                  </a:lnTo>
                  <a:lnTo>
                    <a:pt x="85792" y="255213"/>
                  </a:lnTo>
                  <a:lnTo>
                    <a:pt x="91470" y="256242"/>
                  </a:lnTo>
                  <a:lnTo>
                    <a:pt x="97169" y="256700"/>
                  </a:lnTo>
                  <a:lnTo>
                    <a:pt x="100974" y="255870"/>
                  </a:lnTo>
                  <a:lnTo>
                    <a:pt x="105416" y="254363"/>
                  </a:lnTo>
                  <a:lnTo>
                    <a:pt x="110283" y="252407"/>
                  </a:lnTo>
                  <a:lnTo>
                    <a:pt x="114480" y="251102"/>
                  </a:lnTo>
                  <a:lnTo>
                    <a:pt x="121683" y="249653"/>
                  </a:lnTo>
                  <a:lnTo>
                    <a:pt x="125890" y="248314"/>
                  </a:lnTo>
                  <a:lnTo>
                    <a:pt x="130599" y="246469"/>
                  </a:lnTo>
                  <a:lnTo>
                    <a:pt x="135644" y="244286"/>
                  </a:lnTo>
                  <a:lnTo>
                    <a:pt x="139959" y="242831"/>
                  </a:lnTo>
                  <a:lnTo>
                    <a:pt x="143789" y="241861"/>
                  </a:lnTo>
                  <a:lnTo>
                    <a:pt x="147294" y="241214"/>
                  </a:lnTo>
                  <a:lnTo>
                    <a:pt x="151537" y="239831"/>
                  </a:lnTo>
                  <a:lnTo>
                    <a:pt x="156270" y="237956"/>
                  </a:lnTo>
                  <a:lnTo>
                    <a:pt x="161330" y="235753"/>
                  </a:lnTo>
                  <a:lnTo>
                    <a:pt x="172032" y="230766"/>
                  </a:lnTo>
                  <a:lnTo>
                    <a:pt x="177554" y="228103"/>
                  </a:lnTo>
                  <a:lnTo>
                    <a:pt x="182187" y="226327"/>
                  </a:lnTo>
                  <a:lnTo>
                    <a:pt x="186228" y="225144"/>
                  </a:lnTo>
                  <a:lnTo>
                    <a:pt x="189875" y="224354"/>
                  </a:lnTo>
                  <a:lnTo>
                    <a:pt x="194211" y="222876"/>
                  </a:lnTo>
                  <a:lnTo>
                    <a:pt x="199006" y="220938"/>
                  </a:lnTo>
                  <a:lnTo>
                    <a:pt x="204109" y="218693"/>
                  </a:lnTo>
                  <a:lnTo>
                    <a:pt x="208463" y="216244"/>
                  </a:lnTo>
                  <a:lnTo>
                    <a:pt x="212318" y="213659"/>
                  </a:lnTo>
                  <a:lnTo>
                    <a:pt x="215840" y="210983"/>
                  </a:lnTo>
                  <a:lnTo>
                    <a:pt x="222294" y="208010"/>
                  </a:lnTo>
                  <a:lnTo>
                    <a:pt x="231458" y="20563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474"/>
            <p:cNvSpPr/>
            <p:nvPr/>
          </p:nvSpPr>
          <p:spPr>
            <a:xfrm>
              <a:off x="6235065" y="2991833"/>
              <a:ext cx="214313" cy="239999"/>
            </a:xfrm>
            <a:custGeom>
              <a:avLst/>
              <a:gdLst/>
              <a:ahLst/>
              <a:cxnLst/>
              <a:rect l="0" t="0" r="0" b="0"/>
              <a:pathLst>
                <a:path w="214313" h="239999">
                  <a:moveTo>
                    <a:pt x="0" y="17114"/>
                  </a:moveTo>
                  <a:lnTo>
                    <a:pt x="0" y="9733"/>
                  </a:lnTo>
                  <a:lnTo>
                    <a:pt x="952" y="9336"/>
                  </a:lnTo>
                  <a:lnTo>
                    <a:pt x="7381" y="8646"/>
                  </a:lnTo>
                  <a:lnTo>
                    <a:pt x="17321" y="8573"/>
                  </a:lnTo>
                  <a:lnTo>
                    <a:pt x="21072" y="7610"/>
                  </a:lnTo>
                  <a:lnTo>
                    <a:pt x="24526" y="6015"/>
                  </a:lnTo>
                  <a:lnTo>
                    <a:pt x="27780" y="4000"/>
                  </a:lnTo>
                  <a:lnTo>
                    <a:pt x="31855" y="2656"/>
                  </a:lnTo>
                  <a:lnTo>
                    <a:pt x="36476" y="1761"/>
                  </a:lnTo>
                  <a:lnTo>
                    <a:pt x="41462" y="1163"/>
                  </a:lnTo>
                  <a:lnTo>
                    <a:pt x="47644" y="765"/>
                  </a:lnTo>
                  <a:lnTo>
                    <a:pt x="54623" y="500"/>
                  </a:lnTo>
                  <a:lnTo>
                    <a:pt x="77253" y="74"/>
                  </a:lnTo>
                  <a:lnTo>
                    <a:pt x="92316" y="0"/>
                  </a:lnTo>
                  <a:lnTo>
                    <a:pt x="97739" y="942"/>
                  </a:lnTo>
                  <a:lnTo>
                    <a:pt x="103259" y="2523"/>
                  </a:lnTo>
                  <a:lnTo>
                    <a:pt x="108844" y="4529"/>
                  </a:lnTo>
                  <a:lnTo>
                    <a:pt x="114473" y="5867"/>
                  </a:lnTo>
                  <a:lnTo>
                    <a:pt x="120130" y="6758"/>
                  </a:lnTo>
                  <a:lnTo>
                    <a:pt x="125807" y="7353"/>
                  </a:lnTo>
                  <a:lnTo>
                    <a:pt x="130543" y="8701"/>
                  </a:lnTo>
                  <a:lnTo>
                    <a:pt x="134654" y="10553"/>
                  </a:lnTo>
                  <a:lnTo>
                    <a:pt x="138347" y="12740"/>
                  </a:lnTo>
                  <a:lnTo>
                    <a:pt x="144990" y="15170"/>
                  </a:lnTo>
                  <a:lnTo>
                    <a:pt x="148095" y="15818"/>
                  </a:lnTo>
                  <a:lnTo>
                    <a:pt x="150165" y="18155"/>
                  </a:lnTo>
                  <a:lnTo>
                    <a:pt x="151545" y="21618"/>
                  </a:lnTo>
                  <a:lnTo>
                    <a:pt x="152465" y="25832"/>
                  </a:lnTo>
                  <a:lnTo>
                    <a:pt x="156027" y="33054"/>
                  </a:lnTo>
                  <a:lnTo>
                    <a:pt x="158310" y="36313"/>
                  </a:lnTo>
                  <a:lnTo>
                    <a:pt x="158880" y="39438"/>
                  </a:lnTo>
                  <a:lnTo>
                    <a:pt x="158307" y="42475"/>
                  </a:lnTo>
                  <a:lnTo>
                    <a:pt x="155131" y="49340"/>
                  </a:lnTo>
                  <a:lnTo>
                    <a:pt x="134223" y="91552"/>
                  </a:lnTo>
                  <a:lnTo>
                    <a:pt x="130439" y="96267"/>
                  </a:lnTo>
                  <a:lnTo>
                    <a:pt x="126012" y="100362"/>
                  </a:lnTo>
                  <a:lnTo>
                    <a:pt x="121155" y="104046"/>
                  </a:lnTo>
                  <a:lnTo>
                    <a:pt x="116012" y="108406"/>
                  </a:lnTo>
                  <a:lnTo>
                    <a:pt x="110679" y="113218"/>
                  </a:lnTo>
                  <a:lnTo>
                    <a:pt x="105219" y="118331"/>
                  </a:lnTo>
                  <a:lnTo>
                    <a:pt x="100625" y="123644"/>
                  </a:lnTo>
                  <a:lnTo>
                    <a:pt x="96611" y="129092"/>
                  </a:lnTo>
                  <a:lnTo>
                    <a:pt x="92983" y="134628"/>
                  </a:lnTo>
                  <a:lnTo>
                    <a:pt x="88658" y="140224"/>
                  </a:lnTo>
                  <a:lnTo>
                    <a:pt x="83870" y="145860"/>
                  </a:lnTo>
                  <a:lnTo>
                    <a:pt x="78774" y="151523"/>
                  </a:lnTo>
                  <a:lnTo>
                    <a:pt x="73471" y="156250"/>
                  </a:lnTo>
                  <a:lnTo>
                    <a:pt x="68030" y="160354"/>
                  </a:lnTo>
                  <a:lnTo>
                    <a:pt x="62499" y="164042"/>
                  </a:lnTo>
                  <a:lnTo>
                    <a:pt x="57858" y="167454"/>
                  </a:lnTo>
                  <a:lnTo>
                    <a:pt x="53812" y="170680"/>
                  </a:lnTo>
                  <a:lnTo>
                    <a:pt x="50162" y="173784"/>
                  </a:lnTo>
                  <a:lnTo>
                    <a:pt x="47729" y="177758"/>
                  </a:lnTo>
                  <a:lnTo>
                    <a:pt x="46107" y="182313"/>
                  </a:lnTo>
                  <a:lnTo>
                    <a:pt x="45025" y="187254"/>
                  </a:lnTo>
                  <a:lnTo>
                    <a:pt x="43352" y="191501"/>
                  </a:lnTo>
                  <a:lnTo>
                    <a:pt x="38952" y="198759"/>
                  </a:lnTo>
                  <a:lnTo>
                    <a:pt x="36446" y="201076"/>
                  </a:lnTo>
                  <a:lnTo>
                    <a:pt x="33822" y="202620"/>
                  </a:lnTo>
                  <a:lnTo>
                    <a:pt x="31120" y="203650"/>
                  </a:lnTo>
                  <a:lnTo>
                    <a:pt x="29319" y="205289"/>
                  </a:lnTo>
                  <a:lnTo>
                    <a:pt x="28118" y="207334"/>
                  </a:lnTo>
                  <a:lnTo>
                    <a:pt x="26784" y="212146"/>
                  </a:lnTo>
                  <a:lnTo>
                    <a:pt x="26034" y="219258"/>
                  </a:lnTo>
                  <a:lnTo>
                    <a:pt x="25780" y="224684"/>
                  </a:lnTo>
                  <a:lnTo>
                    <a:pt x="25729" y="230095"/>
                  </a:lnTo>
                  <a:lnTo>
                    <a:pt x="31611" y="237055"/>
                  </a:lnTo>
                  <a:lnTo>
                    <a:pt x="33099" y="238691"/>
                  </a:lnTo>
                  <a:lnTo>
                    <a:pt x="34449" y="239127"/>
                  </a:lnTo>
                  <a:lnTo>
                    <a:pt x="40898" y="239741"/>
                  </a:lnTo>
                  <a:lnTo>
                    <a:pt x="46117" y="239884"/>
                  </a:lnTo>
                  <a:lnTo>
                    <a:pt x="95613" y="239998"/>
                  </a:lnTo>
                  <a:lnTo>
                    <a:pt x="99937" y="239046"/>
                  </a:lnTo>
                  <a:lnTo>
                    <a:pt x="104724" y="237459"/>
                  </a:lnTo>
                  <a:lnTo>
                    <a:pt x="109821" y="235448"/>
                  </a:lnTo>
                  <a:lnTo>
                    <a:pt x="115124" y="234108"/>
                  </a:lnTo>
                  <a:lnTo>
                    <a:pt x="120564" y="233214"/>
                  </a:lnTo>
                  <a:lnTo>
                    <a:pt x="126096" y="232618"/>
                  </a:lnTo>
                  <a:lnTo>
                    <a:pt x="132642" y="231269"/>
                  </a:lnTo>
                  <a:lnTo>
                    <a:pt x="139862" y="229416"/>
                  </a:lnTo>
                  <a:lnTo>
                    <a:pt x="147534" y="227229"/>
                  </a:lnTo>
                  <a:lnTo>
                    <a:pt x="154553" y="225770"/>
                  </a:lnTo>
                  <a:lnTo>
                    <a:pt x="161138" y="224798"/>
                  </a:lnTo>
                  <a:lnTo>
                    <a:pt x="167433" y="224150"/>
                  </a:lnTo>
                  <a:lnTo>
                    <a:pt x="172582" y="223718"/>
                  </a:lnTo>
                  <a:lnTo>
                    <a:pt x="176967" y="223430"/>
                  </a:lnTo>
                  <a:lnTo>
                    <a:pt x="184379" y="223110"/>
                  </a:lnTo>
                  <a:lnTo>
                    <a:pt x="193907" y="222930"/>
                  </a:lnTo>
                  <a:lnTo>
                    <a:pt x="214312" y="22285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475"/>
            <p:cNvSpPr/>
            <p:nvPr/>
          </p:nvSpPr>
          <p:spPr>
            <a:xfrm>
              <a:off x="6552247" y="2974666"/>
              <a:ext cx="213044" cy="265622"/>
            </a:xfrm>
            <a:custGeom>
              <a:avLst/>
              <a:gdLst/>
              <a:ahLst/>
              <a:cxnLst/>
              <a:rect l="0" t="0" r="0" b="0"/>
              <a:pathLst>
                <a:path w="213044" h="265622">
                  <a:moveTo>
                    <a:pt x="0" y="25709"/>
                  </a:moveTo>
                  <a:lnTo>
                    <a:pt x="7381" y="25709"/>
                  </a:lnTo>
                  <a:lnTo>
                    <a:pt x="12770" y="21158"/>
                  </a:lnTo>
                  <a:lnTo>
                    <a:pt x="15181" y="19817"/>
                  </a:lnTo>
                  <a:lnTo>
                    <a:pt x="20400" y="18328"/>
                  </a:lnTo>
                  <a:lnTo>
                    <a:pt x="25894" y="17666"/>
                  </a:lnTo>
                  <a:lnTo>
                    <a:pt x="28693" y="17489"/>
                  </a:lnTo>
                  <a:lnTo>
                    <a:pt x="32464" y="16419"/>
                  </a:lnTo>
                  <a:lnTo>
                    <a:pt x="36883" y="14753"/>
                  </a:lnTo>
                  <a:lnTo>
                    <a:pt x="41734" y="12690"/>
                  </a:lnTo>
                  <a:lnTo>
                    <a:pt x="47825" y="11314"/>
                  </a:lnTo>
                  <a:lnTo>
                    <a:pt x="54743" y="10397"/>
                  </a:lnTo>
                  <a:lnTo>
                    <a:pt x="62213" y="9786"/>
                  </a:lnTo>
                  <a:lnTo>
                    <a:pt x="69098" y="9379"/>
                  </a:lnTo>
                  <a:lnTo>
                    <a:pt x="81827" y="8926"/>
                  </a:lnTo>
                  <a:lnTo>
                    <a:pt x="99705" y="8671"/>
                  </a:lnTo>
                  <a:lnTo>
                    <a:pt x="105522" y="7683"/>
                  </a:lnTo>
                  <a:lnTo>
                    <a:pt x="111305" y="6072"/>
                  </a:lnTo>
                  <a:lnTo>
                    <a:pt x="117066" y="4045"/>
                  </a:lnTo>
                  <a:lnTo>
                    <a:pt x="123764" y="2693"/>
                  </a:lnTo>
                  <a:lnTo>
                    <a:pt x="131087" y="1793"/>
                  </a:lnTo>
                  <a:lnTo>
                    <a:pt x="144938" y="792"/>
                  </a:lnTo>
                  <a:lnTo>
                    <a:pt x="154270" y="347"/>
                  </a:lnTo>
                  <a:lnTo>
                    <a:pt x="164132" y="149"/>
                  </a:lnTo>
                  <a:lnTo>
                    <a:pt x="195576" y="0"/>
                  </a:lnTo>
                  <a:lnTo>
                    <a:pt x="198963" y="950"/>
                  </a:lnTo>
                  <a:lnTo>
                    <a:pt x="201222" y="2535"/>
                  </a:lnTo>
                  <a:lnTo>
                    <a:pt x="206098" y="8722"/>
                  </a:lnTo>
                  <a:lnTo>
                    <a:pt x="210027" y="12762"/>
                  </a:lnTo>
                  <a:lnTo>
                    <a:pt x="211455" y="16125"/>
                  </a:lnTo>
                  <a:lnTo>
                    <a:pt x="212408" y="20272"/>
                  </a:lnTo>
                  <a:lnTo>
                    <a:pt x="213043" y="24942"/>
                  </a:lnTo>
                  <a:lnTo>
                    <a:pt x="212513" y="29007"/>
                  </a:lnTo>
                  <a:lnTo>
                    <a:pt x="211208" y="32670"/>
                  </a:lnTo>
                  <a:lnTo>
                    <a:pt x="209386" y="36065"/>
                  </a:lnTo>
                  <a:lnTo>
                    <a:pt x="208170" y="40233"/>
                  </a:lnTo>
                  <a:lnTo>
                    <a:pt x="207360" y="44916"/>
                  </a:lnTo>
                  <a:lnTo>
                    <a:pt x="206821" y="49944"/>
                  </a:lnTo>
                  <a:lnTo>
                    <a:pt x="205507" y="55200"/>
                  </a:lnTo>
                  <a:lnTo>
                    <a:pt x="203680" y="60610"/>
                  </a:lnTo>
                  <a:lnTo>
                    <a:pt x="201509" y="66121"/>
                  </a:lnTo>
                  <a:lnTo>
                    <a:pt x="198157" y="72653"/>
                  </a:lnTo>
                  <a:lnTo>
                    <a:pt x="194017" y="79864"/>
                  </a:lnTo>
                  <a:lnTo>
                    <a:pt x="189352" y="87530"/>
                  </a:lnTo>
                  <a:lnTo>
                    <a:pt x="185290" y="94545"/>
                  </a:lnTo>
                  <a:lnTo>
                    <a:pt x="178236" y="107420"/>
                  </a:lnTo>
                  <a:lnTo>
                    <a:pt x="175022" y="114473"/>
                  </a:lnTo>
                  <a:lnTo>
                    <a:pt x="171926" y="122032"/>
                  </a:lnTo>
                  <a:lnTo>
                    <a:pt x="168910" y="129929"/>
                  </a:lnTo>
                  <a:lnTo>
                    <a:pt x="164994" y="137099"/>
                  </a:lnTo>
                  <a:lnTo>
                    <a:pt x="160478" y="143784"/>
                  </a:lnTo>
                  <a:lnTo>
                    <a:pt x="155563" y="150146"/>
                  </a:lnTo>
                  <a:lnTo>
                    <a:pt x="151333" y="157244"/>
                  </a:lnTo>
                  <a:lnTo>
                    <a:pt x="147561" y="164834"/>
                  </a:lnTo>
                  <a:lnTo>
                    <a:pt x="140831" y="179935"/>
                  </a:lnTo>
                  <a:lnTo>
                    <a:pt x="134664" y="192996"/>
                  </a:lnTo>
                  <a:lnTo>
                    <a:pt x="131686" y="198194"/>
                  </a:lnTo>
                  <a:lnTo>
                    <a:pt x="128748" y="202611"/>
                  </a:lnTo>
                  <a:lnTo>
                    <a:pt x="125837" y="206509"/>
                  </a:lnTo>
                  <a:lnTo>
                    <a:pt x="123896" y="211012"/>
                  </a:lnTo>
                  <a:lnTo>
                    <a:pt x="122603" y="215919"/>
                  </a:lnTo>
                  <a:lnTo>
                    <a:pt x="121740" y="221096"/>
                  </a:lnTo>
                  <a:lnTo>
                    <a:pt x="118241" y="229387"/>
                  </a:lnTo>
                  <a:lnTo>
                    <a:pt x="114465" y="236248"/>
                  </a:lnTo>
                  <a:lnTo>
                    <a:pt x="112786" y="242472"/>
                  </a:lnTo>
                  <a:lnTo>
                    <a:pt x="112040" y="248413"/>
                  </a:lnTo>
                  <a:lnTo>
                    <a:pt x="111560" y="255437"/>
                  </a:lnTo>
                  <a:lnTo>
                    <a:pt x="111458" y="263724"/>
                  </a:lnTo>
                  <a:lnTo>
                    <a:pt x="111453" y="264395"/>
                  </a:lnTo>
                  <a:lnTo>
                    <a:pt x="112402" y="264843"/>
                  </a:lnTo>
                  <a:lnTo>
                    <a:pt x="118824" y="265621"/>
                  </a:lnTo>
                  <a:lnTo>
                    <a:pt x="119221" y="264707"/>
                  </a:lnTo>
                  <a:lnTo>
                    <a:pt x="120015" y="25716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476"/>
            <p:cNvSpPr/>
            <p:nvPr/>
          </p:nvSpPr>
          <p:spPr>
            <a:xfrm>
              <a:off x="6827918" y="3000493"/>
              <a:ext cx="272434" cy="255685"/>
            </a:xfrm>
            <a:custGeom>
              <a:avLst/>
              <a:gdLst/>
              <a:ahLst/>
              <a:cxnLst/>
              <a:rect l="0" t="0" r="0" b="0"/>
              <a:pathLst>
                <a:path w="272434" h="255685">
                  <a:moveTo>
                    <a:pt x="101519" y="17027"/>
                  </a:moveTo>
                  <a:lnTo>
                    <a:pt x="96968" y="21577"/>
                  </a:lnTo>
                  <a:lnTo>
                    <a:pt x="94675" y="22918"/>
                  </a:lnTo>
                  <a:lnTo>
                    <a:pt x="89587" y="24407"/>
                  </a:lnTo>
                  <a:lnTo>
                    <a:pt x="86897" y="26710"/>
                  </a:lnTo>
                  <a:lnTo>
                    <a:pt x="81368" y="34348"/>
                  </a:lnTo>
                  <a:lnTo>
                    <a:pt x="75735" y="41552"/>
                  </a:lnTo>
                  <a:lnTo>
                    <a:pt x="72901" y="44807"/>
                  </a:lnTo>
                  <a:lnTo>
                    <a:pt x="64669" y="50963"/>
                  </a:lnTo>
                  <a:lnTo>
                    <a:pt x="59808" y="53939"/>
                  </a:lnTo>
                  <a:lnTo>
                    <a:pt x="55614" y="57827"/>
                  </a:lnTo>
                  <a:lnTo>
                    <a:pt x="51865" y="62324"/>
                  </a:lnTo>
                  <a:lnTo>
                    <a:pt x="44209" y="73354"/>
                  </a:lnTo>
                  <a:lnTo>
                    <a:pt x="34456" y="87781"/>
                  </a:lnTo>
                  <a:lnTo>
                    <a:pt x="30140" y="94676"/>
                  </a:lnTo>
                  <a:lnTo>
                    <a:pt x="26310" y="101178"/>
                  </a:lnTo>
                  <a:lnTo>
                    <a:pt x="22805" y="107417"/>
                  </a:lnTo>
                  <a:lnTo>
                    <a:pt x="16370" y="119430"/>
                  </a:lnTo>
                  <a:lnTo>
                    <a:pt x="13321" y="125301"/>
                  </a:lnTo>
                  <a:lnTo>
                    <a:pt x="11287" y="131119"/>
                  </a:lnTo>
                  <a:lnTo>
                    <a:pt x="9932" y="136903"/>
                  </a:lnTo>
                  <a:lnTo>
                    <a:pt x="9029" y="142664"/>
                  </a:lnTo>
                  <a:lnTo>
                    <a:pt x="7474" y="148410"/>
                  </a:lnTo>
                  <a:lnTo>
                    <a:pt x="5485" y="154146"/>
                  </a:lnTo>
                  <a:lnTo>
                    <a:pt x="3206" y="159874"/>
                  </a:lnTo>
                  <a:lnTo>
                    <a:pt x="1687" y="165598"/>
                  </a:lnTo>
                  <a:lnTo>
                    <a:pt x="675" y="171319"/>
                  </a:lnTo>
                  <a:lnTo>
                    <a:pt x="0" y="177039"/>
                  </a:lnTo>
                  <a:lnTo>
                    <a:pt x="502" y="182756"/>
                  </a:lnTo>
                  <a:lnTo>
                    <a:pt x="1789" y="188473"/>
                  </a:lnTo>
                  <a:lnTo>
                    <a:pt x="3600" y="194189"/>
                  </a:lnTo>
                  <a:lnTo>
                    <a:pt x="4807" y="198952"/>
                  </a:lnTo>
                  <a:lnTo>
                    <a:pt x="6148" y="206785"/>
                  </a:lnTo>
                  <a:lnTo>
                    <a:pt x="7459" y="210207"/>
                  </a:lnTo>
                  <a:lnTo>
                    <a:pt x="11455" y="216550"/>
                  </a:lnTo>
                  <a:lnTo>
                    <a:pt x="13853" y="220527"/>
                  </a:lnTo>
                  <a:lnTo>
                    <a:pt x="16406" y="225083"/>
                  </a:lnTo>
                  <a:lnTo>
                    <a:pt x="19059" y="230026"/>
                  </a:lnTo>
                  <a:lnTo>
                    <a:pt x="21780" y="234274"/>
                  </a:lnTo>
                  <a:lnTo>
                    <a:pt x="27344" y="241533"/>
                  </a:lnTo>
                  <a:lnTo>
                    <a:pt x="31115" y="243850"/>
                  </a:lnTo>
                  <a:lnTo>
                    <a:pt x="35532" y="245395"/>
                  </a:lnTo>
                  <a:lnTo>
                    <a:pt x="40383" y="246425"/>
                  </a:lnTo>
                  <a:lnTo>
                    <a:pt x="45522" y="248064"/>
                  </a:lnTo>
                  <a:lnTo>
                    <a:pt x="50852" y="250109"/>
                  </a:lnTo>
                  <a:lnTo>
                    <a:pt x="56312" y="252425"/>
                  </a:lnTo>
                  <a:lnTo>
                    <a:pt x="61856" y="253969"/>
                  </a:lnTo>
                  <a:lnTo>
                    <a:pt x="67458" y="254998"/>
                  </a:lnTo>
                  <a:lnTo>
                    <a:pt x="73096" y="255684"/>
                  </a:lnTo>
                  <a:lnTo>
                    <a:pt x="78761" y="255189"/>
                  </a:lnTo>
                  <a:lnTo>
                    <a:pt x="84442" y="253907"/>
                  </a:lnTo>
                  <a:lnTo>
                    <a:pt x="90134" y="252099"/>
                  </a:lnTo>
                  <a:lnTo>
                    <a:pt x="95834" y="250894"/>
                  </a:lnTo>
                  <a:lnTo>
                    <a:pt x="101539" y="250091"/>
                  </a:lnTo>
                  <a:lnTo>
                    <a:pt x="107248" y="249555"/>
                  </a:lnTo>
                  <a:lnTo>
                    <a:pt x="113910" y="248246"/>
                  </a:lnTo>
                  <a:lnTo>
                    <a:pt x="121210" y="246420"/>
                  </a:lnTo>
                  <a:lnTo>
                    <a:pt x="128934" y="244251"/>
                  </a:lnTo>
                  <a:lnTo>
                    <a:pt x="135988" y="241852"/>
                  </a:lnTo>
                  <a:lnTo>
                    <a:pt x="142596" y="239300"/>
                  </a:lnTo>
                  <a:lnTo>
                    <a:pt x="148906" y="236646"/>
                  </a:lnTo>
                  <a:lnTo>
                    <a:pt x="155017" y="233925"/>
                  </a:lnTo>
                  <a:lnTo>
                    <a:pt x="166889" y="228361"/>
                  </a:lnTo>
                  <a:lnTo>
                    <a:pt x="184281" y="219873"/>
                  </a:lnTo>
                  <a:lnTo>
                    <a:pt x="190031" y="216075"/>
                  </a:lnTo>
                  <a:lnTo>
                    <a:pt x="195770" y="211638"/>
                  </a:lnTo>
                  <a:lnTo>
                    <a:pt x="201500" y="206775"/>
                  </a:lnTo>
                  <a:lnTo>
                    <a:pt x="207226" y="201628"/>
                  </a:lnTo>
                  <a:lnTo>
                    <a:pt x="218667" y="190829"/>
                  </a:lnTo>
                  <a:lnTo>
                    <a:pt x="223432" y="185283"/>
                  </a:lnTo>
                  <a:lnTo>
                    <a:pt x="227562" y="179680"/>
                  </a:lnTo>
                  <a:lnTo>
                    <a:pt x="231268" y="174039"/>
                  </a:lnTo>
                  <a:lnTo>
                    <a:pt x="235643" y="168374"/>
                  </a:lnTo>
                  <a:lnTo>
                    <a:pt x="240466" y="162693"/>
                  </a:lnTo>
                  <a:lnTo>
                    <a:pt x="245585" y="157000"/>
                  </a:lnTo>
                  <a:lnTo>
                    <a:pt x="249950" y="151299"/>
                  </a:lnTo>
                  <a:lnTo>
                    <a:pt x="253814" y="145595"/>
                  </a:lnTo>
                  <a:lnTo>
                    <a:pt x="257340" y="139886"/>
                  </a:lnTo>
                  <a:lnTo>
                    <a:pt x="260646" y="135128"/>
                  </a:lnTo>
                  <a:lnTo>
                    <a:pt x="266857" y="127301"/>
                  </a:lnTo>
                  <a:lnTo>
                    <a:pt x="268894" y="122928"/>
                  </a:lnTo>
                  <a:lnTo>
                    <a:pt x="270252" y="118107"/>
                  </a:lnTo>
                  <a:lnTo>
                    <a:pt x="271157" y="112989"/>
                  </a:lnTo>
                  <a:lnTo>
                    <a:pt x="271761" y="107671"/>
                  </a:lnTo>
                  <a:lnTo>
                    <a:pt x="272164" y="102222"/>
                  </a:lnTo>
                  <a:lnTo>
                    <a:pt x="272433" y="96683"/>
                  </a:lnTo>
                  <a:lnTo>
                    <a:pt x="271659" y="92038"/>
                  </a:lnTo>
                  <a:lnTo>
                    <a:pt x="268259" y="84338"/>
                  </a:lnTo>
                  <a:lnTo>
                    <a:pt x="266972" y="79998"/>
                  </a:lnTo>
                  <a:lnTo>
                    <a:pt x="266113" y="75200"/>
                  </a:lnTo>
                  <a:lnTo>
                    <a:pt x="265542" y="70097"/>
                  </a:lnTo>
                  <a:lnTo>
                    <a:pt x="264207" y="65742"/>
                  </a:lnTo>
                  <a:lnTo>
                    <a:pt x="260185" y="58363"/>
                  </a:lnTo>
                  <a:lnTo>
                    <a:pt x="256826" y="54109"/>
                  </a:lnTo>
                  <a:lnTo>
                    <a:pt x="252682" y="49368"/>
                  </a:lnTo>
                  <a:lnTo>
                    <a:pt x="243950" y="39973"/>
                  </a:lnTo>
                  <a:lnTo>
                    <a:pt x="236894" y="32623"/>
                  </a:lnTo>
                  <a:lnTo>
                    <a:pt x="232726" y="29329"/>
                  </a:lnTo>
                  <a:lnTo>
                    <a:pt x="228043" y="26181"/>
                  </a:lnTo>
                  <a:lnTo>
                    <a:pt x="223016" y="23129"/>
                  </a:lnTo>
                  <a:lnTo>
                    <a:pt x="217759" y="20143"/>
                  </a:lnTo>
                  <a:lnTo>
                    <a:pt x="206839" y="14284"/>
                  </a:lnTo>
                  <a:lnTo>
                    <a:pt x="202212" y="12341"/>
                  </a:lnTo>
                  <a:lnTo>
                    <a:pt x="194531" y="10181"/>
                  </a:lnTo>
                  <a:lnTo>
                    <a:pt x="189245" y="8653"/>
                  </a:lnTo>
                  <a:lnTo>
                    <a:pt x="175751" y="4415"/>
                  </a:lnTo>
                  <a:lnTo>
                    <a:pt x="169104" y="2904"/>
                  </a:lnTo>
                  <a:lnTo>
                    <a:pt x="162769" y="1896"/>
                  </a:lnTo>
                  <a:lnTo>
                    <a:pt x="156640" y="1225"/>
                  </a:lnTo>
                  <a:lnTo>
                    <a:pt x="150649" y="777"/>
                  </a:lnTo>
                  <a:lnTo>
                    <a:pt x="144750" y="479"/>
                  </a:lnTo>
                  <a:lnTo>
                    <a:pt x="133116" y="147"/>
                  </a:lnTo>
                  <a:lnTo>
                    <a:pt x="121594" y="0"/>
                  </a:lnTo>
                  <a:lnTo>
                    <a:pt x="115855" y="913"/>
                  </a:lnTo>
                  <a:lnTo>
                    <a:pt x="110124" y="2474"/>
                  </a:lnTo>
                  <a:lnTo>
                    <a:pt x="104399" y="4467"/>
                  </a:lnTo>
                  <a:lnTo>
                    <a:pt x="99628" y="5796"/>
                  </a:lnTo>
                  <a:lnTo>
                    <a:pt x="91789" y="7273"/>
                  </a:lnTo>
                  <a:lnTo>
                    <a:pt x="87412" y="7667"/>
                  </a:lnTo>
                  <a:lnTo>
                    <a:pt x="82590" y="7929"/>
                  </a:lnTo>
                  <a:lnTo>
                    <a:pt x="77469" y="8104"/>
                  </a:lnTo>
                  <a:lnTo>
                    <a:pt x="73104" y="9173"/>
                  </a:lnTo>
                  <a:lnTo>
                    <a:pt x="65712" y="12901"/>
                  </a:lnTo>
                  <a:lnTo>
                    <a:pt x="58657" y="1702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477"/>
            <p:cNvSpPr/>
            <p:nvPr/>
          </p:nvSpPr>
          <p:spPr>
            <a:xfrm>
              <a:off x="7221007" y="2983617"/>
              <a:ext cx="231525" cy="265243"/>
            </a:xfrm>
            <a:custGeom>
              <a:avLst/>
              <a:gdLst/>
              <a:ahLst/>
              <a:cxnLst/>
              <a:rect l="0" t="0" r="0" b="0"/>
              <a:pathLst>
                <a:path w="231525" h="265243">
                  <a:moveTo>
                    <a:pt x="8468" y="42475"/>
                  </a:moveTo>
                  <a:lnTo>
                    <a:pt x="249" y="42475"/>
                  </a:lnTo>
                  <a:lnTo>
                    <a:pt x="0" y="37924"/>
                  </a:lnTo>
                  <a:lnTo>
                    <a:pt x="918" y="35631"/>
                  </a:lnTo>
                  <a:lnTo>
                    <a:pt x="6694" y="27647"/>
                  </a:lnTo>
                  <a:lnTo>
                    <a:pt x="7285" y="26875"/>
                  </a:lnTo>
                  <a:lnTo>
                    <a:pt x="7942" y="23476"/>
                  </a:lnTo>
                  <a:lnTo>
                    <a:pt x="8117" y="21237"/>
                  </a:lnTo>
                  <a:lnTo>
                    <a:pt x="10139" y="19744"/>
                  </a:lnTo>
                  <a:lnTo>
                    <a:pt x="22086" y="16690"/>
                  </a:lnTo>
                  <a:lnTo>
                    <a:pt x="27072" y="14807"/>
                  </a:lnTo>
                  <a:lnTo>
                    <a:pt x="32300" y="12600"/>
                  </a:lnTo>
                  <a:lnTo>
                    <a:pt x="36739" y="11128"/>
                  </a:lnTo>
                  <a:lnTo>
                    <a:pt x="44210" y="9493"/>
                  </a:lnTo>
                  <a:lnTo>
                    <a:pt x="48488" y="8105"/>
                  </a:lnTo>
                  <a:lnTo>
                    <a:pt x="53245" y="6226"/>
                  </a:lnTo>
                  <a:lnTo>
                    <a:pt x="58322" y="4022"/>
                  </a:lnTo>
                  <a:lnTo>
                    <a:pt x="64564" y="2552"/>
                  </a:lnTo>
                  <a:lnTo>
                    <a:pt x="71582" y="1572"/>
                  </a:lnTo>
                  <a:lnTo>
                    <a:pt x="85096" y="483"/>
                  </a:lnTo>
                  <a:lnTo>
                    <a:pt x="94277" y="0"/>
                  </a:lnTo>
                  <a:lnTo>
                    <a:pt x="99012" y="823"/>
                  </a:lnTo>
                  <a:lnTo>
                    <a:pt x="104073" y="2325"/>
                  </a:lnTo>
                  <a:lnTo>
                    <a:pt x="109352" y="4278"/>
                  </a:lnTo>
                  <a:lnTo>
                    <a:pt x="114777" y="5580"/>
                  </a:lnTo>
                  <a:lnTo>
                    <a:pt x="120298" y="6449"/>
                  </a:lnTo>
                  <a:lnTo>
                    <a:pt x="125884" y="7027"/>
                  </a:lnTo>
                  <a:lnTo>
                    <a:pt x="130560" y="8366"/>
                  </a:lnTo>
                  <a:lnTo>
                    <a:pt x="134630" y="10211"/>
                  </a:lnTo>
                  <a:lnTo>
                    <a:pt x="138296" y="12393"/>
                  </a:lnTo>
                  <a:lnTo>
                    <a:pt x="140739" y="14800"/>
                  </a:lnTo>
                  <a:lnTo>
                    <a:pt x="142369" y="17358"/>
                  </a:lnTo>
                  <a:lnTo>
                    <a:pt x="143455" y="20015"/>
                  </a:lnTo>
                  <a:lnTo>
                    <a:pt x="144662" y="28048"/>
                  </a:lnTo>
                  <a:lnTo>
                    <a:pt x="144984" y="32857"/>
                  </a:lnTo>
                  <a:lnTo>
                    <a:pt x="145341" y="40740"/>
                  </a:lnTo>
                  <a:lnTo>
                    <a:pt x="145437" y="44176"/>
                  </a:lnTo>
                  <a:lnTo>
                    <a:pt x="144548" y="48372"/>
                  </a:lnTo>
                  <a:lnTo>
                    <a:pt x="143003" y="53074"/>
                  </a:lnTo>
                  <a:lnTo>
                    <a:pt x="141020" y="58114"/>
                  </a:lnTo>
                  <a:lnTo>
                    <a:pt x="139698" y="63378"/>
                  </a:lnTo>
                  <a:lnTo>
                    <a:pt x="138817" y="68793"/>
                  </a:lnTo>
                  <a:lnTo>
                    <a:pt x="138230" y="74308"/>
                  </a:lnTo>
                  <a:lnTo>
                    <a:pt x="135934" y="79889"/>
                  </a:lnTo>
                  <a:lnTo>
                    <a:pt x="132497" y="85516"/>
                  </a:lnTo>
                  <a:lnTo>
                    <a:pt x="128301" y="91171"/>
                  </a:lnTo>
                  <a:lnTo>
                    <a:pt x="118559" y="105075"/>
                  </a:lnTo>
                  <a:lnTo>
                    <a:pt x="113295" y="112784"/>
                  </a:lnTo>
                  <a:lnTo>
                    <a:pt x="107880" y="119827"/>
                  </a:lnTo>
                  <a:lnTo>
                    <a:pt x="102365" y="126428"/>
                  </a:lnTo>
                  <a:lnTo>
                    <a:pt x="96784" y="132734"/>
                  </a:lnTo>
                  <a:lnTo>
                    <a:pt x="85502" y="144820"/>
                  </a:lnTo>
                  <a:lnTo>
                    <a:pt x="62736" y="168101"/>
                  </a:lnTo>
                  <a:lnTo>
                    <a:pt x="45608" y="185319"/>
                  </a:lnTo>
                  <a:lnTo>
                    <a:pt x="40848" y="191045"/>
                  </a:lnTo>
                  <a:lnTo>
                    <a:pt x="36722" y="196766"/>
                  </a:lnTo>
                  <a:lnTo>
                    <a:pt x="33019" y="202486"/>
                  </a:lnTo>
                  <a:lnTo>
                    <a:pt x="29597" y="207252"/>
                  </a:lnTo>
                  <a:lnTo>
                    <a:pt x="23256" y="215087"/>
                  </a:lnTo>
                  <a:lnTo>
                    <a:pt x="17263" y="221744"/>
                  </a:lnTo>
                  <a:lnTo>
                    <a:pt x="11424" y="227878"/>
                  </a:lnTo>
                  <a:lnTo>
                    <a:pt x="5654" y="233779"/>
                  </a:lnTo>
                  <a:lnTo>
                    <a:pt x="3734" y="236686"/>
                  </a:lnTo>
                  <a:lnTo>
                    <a:pt x="1602" y="242456"/>
                  </a:lnTo>
                  <a:lnTo>
                    <a:pt x="654" y="248196"/>
                  </a:lnTo>
                  <a:lnTo>
                    <a:pt x="401" y="251059"/>
                  </a:lnTo>
                  <a:lnTo>
                    <a:pt x="1185" y="252969"/>
                  </a:lnTo>
                  <a:lnTo>
                    <a:pt x="2660" y="254242"/>
                  </a:lnTo>
                  <a:lnTo>
                    <a:pt x="4596" y="255090"/>
                  </a:lnTo>
                  <a:lnTo>
                    <a:pt x="5886" y="256609"/>
                  </a:lnTo>
                  <a:lnTo>
                    <a:pt x="6747" y="258573"/>
                  </a:lnTo>
                  <a:lnTo>
                    <a:pt x="7320" y="260835"/>
                  </a:lnTo>
                  <a:lnTo>
                    <a:pt x="8655" y="262344"/>
                  </a:lnTo>
                  <a:lnTo>
                    <a:pt x="10498" y="263349"/>
                  </a:lnTo>
                  <a:lnTo>
                    <a:pt x="12679" y="264020"/>
                  </a:lnTo>
                  <a:lnTo>
                    <a:pt x="16038" y="264466"/>
                  </a:lnTo>
                  <a:lnTo>
                    <a:pt x="20182" y="264764"/>
                  </a:lnTo>
                  <a:lnTo>
                    <a:pt x="28914" y="265095"/>
                  </a:lnTo>
                  <a:lnTo>
                    <a:pt x="35970" y="265242"/>
                  </a:lnTo>
                  <a:lnTo>
                    <a:pt x="40137" y="264329"/>
                  </a:lnTo>
                  <a:lnTo>
                    <a:pt x="44820" y="262768"/>
                  </a:lnTo>
                  <a:lnTo>
                    <a:pt x="49848" y="260775"/>
                  </a:lnTo>
                  <a:lnTo>
                    <a:pt x="56057" y="259446"/>
                  </a:lnTo>
                  <a:lnTo>
                    <a:pt x="63054" y="258559"/>
                  </a:lnTo>
                  <a:lnTo>
                    <a:pt x="70576" y="257969"/>
                  </a:lnTo>
                  <a:lnTo>
                    <a:pt x="77496" y="256623"/>
                  </a:lnTo>
                  <a:lnTo>
                    <a:pt x="84014" y="254773"/>
                  </a:lnTo>
                  <a:lnTo>
                    <a:pt x="90264" y="252587"/>
                  </a:lnTo>
                  <a:lnTo>
                    <a:pt x="97288" y="251129"/>
                  </a:lnTo>
                  <a:lnTo>
                    <a:pt x="104829" y="250158"/>
                  </a:lnTo>
                  <a:lnTo>
                    <a:pt x="112714" y="249510"/>
                  </a:lnTo>
                  <a:lnTo>
                    <a:pt x="120827" y="248126"/>
                  </a:lnTo>
                  <a:lnTo>
                    <a:pt x="129094" y="246251"/>
                  </a:lnTo>
                  <a:lnTo>
                    <a:pt x="137464" y="244048"/>
                  </a:lnTo>
                  <a:lnTo>
                    <a:pt x="144948" y="242580"/>
                  </a:lnTo>
                  <a:lnTo>
                    <a:pt x="151842" y="241600"/>
                  </a:lnTo>
                  <a:lnTo>
                    <a:pt x="158342" y="240948"/>
                  </a:lnTo>
                  <a:lnTo>
                    <a:pt x="164582" y="240513"/>
                  </a:lnTo>
                  <a:lnTo>
                    <a:pt x="170646" y="240223"/>
                  </a:lnTo>
                  <a:lnTo>
                    <a:pt x="182465" y="239900"/>
                  </a:lnTo>
                  <a:lnTo>
                    <a:pt x="229155" y="239645"/>
                  </a:lnTo>
                  <a:lnTo>
                    <a:pt x="231524" y="23964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478"/>
            <p:cNvSpPr/>
            <p:nvPr/>
          </p:nvSpPr>
          <p:spPr>
            <a:xfrm>
              <a:off x="7495266" y="3008956"/>
              <a:ext cx="231231" cy="221253"/>
            </a:xfrm>
            <a:custGeom>
              <a:avLst/>
              <a:gdLst/>
              <a:ahLst/>
              <a:cxnLst/>
              <a:rect l="0" t="0" r="0" b="0"/>
              <a:pathLst>
                <a:path w="231231" h="221253">
                  <a:moveTo>
                    <a:pt x="102826" y="8564"/>
                  </a:moveTo>
                  <a:lnTo>
                    <a:pt x="98275" y="8564"/>
                  </a:lnTo>
                  <a:lnTo>
                    <a:pt x="95983" y="7611"/>
                  </a:lnTo>
                  <a:lnTo>
                    <a:pt x="89157" y="2672"/>
                  </a:lnTo>
                  <a:lnTo>
                    <a:pt x="87226" y="1183"/>
                  </a:lnTo>
                  <a:lnTo>
                    <a:pt x="83827" y="520"/>
                  </a:lnTo>
                  <a:lnTo>
                    <a:pt x="79142" y="226"/>
                  </a:lnTo>
                  <a:lnTo>
                    <a:pt x="73885" y="96"/>
                  </a:lnTo>
                  <a:lnTo>
                    <a:pt x="57074" y="0"/>
                  </a:lnTo>
                  <a:lnTo>
                    <a:pt x="54227" y="950"/>
                  </a:lnTo>
                  <a:lnTo>
                    <a:pt x="48524" y="4545"/>
                  </a:lnTo>
                  <a:lnTo>
                    <a:pt x="42814" y="9317"/>
                  </a:lnTo>
                  <a:lnTo>
                    <a:pt x="37102" y="14614"/>
                  </a:lnTo>
                  <a:lnTo>
                    <a:pt x="25674" y="25775"/>
                  </a:lnTo>
                  <a:lnTo>
                    <a:pt x="19959" y="32406"/>
                  </a:lnTo>
                  <a:lnTo>
                    <a:pt x="17101" y="36841"/>
                  </a:lnTo>
                  <a:lnTo>
                    <a:pt x="14243" y="41702"/>
                  </a:lnTo>
                  <a:lnTo>
                    <a:pt x="11386" y="46849"/>
                  </a:lnTo>
                  <a:lnTo>
                    <a:pt x="5671" y="57647"/>
                  </a:lnTo>
                  <a:lnTo>
                    <a:pt x="3766" y="63193"/>
                  </a:lnTo>
                  <a:lnTo>
                    <a:pt x="2496" y="68796"/>
                  </a:lnTo>
                  <a:lnTo>
                    <a:pt x="1650" y="74436"/>
                  </a:lnTo>
                  <a:lnTo>
                    <a:pt x="1085" y="80101"/>
                  </a:lnTo>
                  <a:lnTo>
                    <a:pt x="709" y="85783"/>
                  </a:lnTo>
                  <a:lnTo>
                    <a:pt x="458" y="91475"/>
                  </a:lnTo>
                  <a:lnTo>
                    <a:pt x="179" y="102881"/>
                  </a:lnTo>
                  <a:lnTo>
                    <a:pt x="0" y="125725"/>
                  </a:lnTo>
                  <a:lnTo>
                    <a:pt x="938" y="132391"/>
                  </a:lnTo>
                  <a:lnTo>
                    <a:pt x="2515" y="139693"/>
                  </a:lnTo>
                  <a:lnTo>
                    <a:pt x="4520" y="147418"/>
                  </a:lnTo>
                  <a:lnTo>
                    <a:pt x="6809" y="154473"/>
                  </a:lnTo>
                  <a:lnTo>
                    <a:pt x="9287" y="161082"/>
                  </a:lnTo>
                  <a:lnTo>
                    <a:pt x="11892" y="167392"/>
                  </a:lnTo>
                  <a:lnTo>
                    <a:pt x="14581" y="172552"/>
                  </a:lnTo>
                  <a:lnTo>
                    <a:pt x="17326" y="176944"/>
                  </a:lnTo>
                  <a:lnTo>
                    <a:pt x="20109" y="180825"/>
                  </a:lnTo>
                  <a:lnTo>
                    <a:pt x="22916" y="185317"/>
                  </a:lnTo>
                  <a:lnTo>
                    <a:pt x="25740" y="190217"/>
                  </a:lnTo>
                  <a:lnTo>
                    <a:pt x="28576" y="195388"/>
                  </a:lnTo>
                  <a:lnTo>
                    <a:pt x="32371" y="198836"/>
                  </a:lnTo>
                  <a:lnTo>
                    <a:pt x="36806" y="201134"/>
                  </a:lnTo>
                  <a:lnTo>
                    <a:pt x="41667" y="202666"/>
                  </a:lnTo>
                  <a:lnTo>
                    <a:pt x="46814" y="204640"/>
                  </a:lnTo>
                  <a:lnTo>
                    <a:pt x="52150" y="206909"/>
                  </a:lnTo>
                  <a:lnTo>
                    <a:pt x="63158" y="211970"/>
                  </a:lnTo>
                  <a:lnTo>
                    <a:pt x="74402" y="217394"/>
                  </a:lnTo>
                  <a:lnTo>
                    <a:pt x="80066" y="219221"/>
                  </a:lnTo>
                  <a:lnTo>
                    <a:pt x="85748" y="220439"/>
                  </a:lnTo>
                  <a:lnTo>
                    <a:pt x="91441" y="221252"/>
                  </a:lnTo>
                  <a:lnTo>
                    <a:pt x="97141" y="220841"/>
                  </a:lnTo>
                  <a:lnTo>
                    <a:pt x="102846" y="219614"/>
                  </a:lnTo>
                  <a:lnTo>
                    <a:pt x="108555" y="217844"/>
                  </a:lnTo>
                  <a:lnTo>
                    <a:pt x="114264" y="216664"/>
                  </a:lnTo>
                  <a:lnTo>
                    <a:pt x="119976" y="215877"/>
                  </a:lnTo>
                  <a:lnTo>
                    <a:pt x="125690" y="215353"/>
                  </a:lnTo>
                  <a:lnTo>
                    <a:pt x="131404" y="214051"/>
                  </a:lnTo>
                  <a:lnTo>
                    <a:pt x="137117" y="212230"/>
                  </a:lnTo>
                  <a:lnTo>
                    <a:pt x="142832" y="210064"/>
                  </a:lnTo>
                  <a:lnTo>
                    <a:pt x="147595" y="207667"/>
                  </a:lnTo>
                  <a:lnTo>
                    <a:pt x="151722" y="205117"/>
                  </a:lnTo>
                  <a:lnTo>
                    <a:pt x="155425" y="202464"/>
                  </a:lnTo>
                  <a:lnTo>
                    <a:pt x="159800" y="198791"/>
                  </a:lnTo>
                  <a:lnTo>
                    <a:pt x="164622" y="194437"/>
                  </a:lnTo>
                  <a:lnTo>
                    <a:pt x="169741" y="189629"/>
                  </a:lnTo>
                  <a:lnTo>
                    <a:pt x="175058" y="185471"/>
                  </a:lnTo>
                  <a:lnTo>
                    <a:pt x="180508" y="181747"/>
                  </a:lnTo>
                  <a:lnTo>
                    <a:pt x="186047" y="178312"/>
                  </a:lnTo>
                  <a:lnTo>
                    <a:pt x="190691" y="173164"/>
                  </a:lnTo>
                  <a:lnTo>
                    <a:pt x="194741" y="166875"/>
                  </a:lnTo>
                  <a:lnTo>
                    <a:pt x="198393" y="159824"/>
                  </a:lnTo>
                  <a:lnTo>
                    <a:pt x="202732" y="153219"/>
                  </a:lnTo>
                  <a:lnTo>
                    <a:pt x="207530" y="146911"/>
                  </a:lnTo>
                  <a:lnTo>
                    <a:pt x="212634" y="140800"/>
                  </a:lnTo>
                  <a:lnTo>
                    <a:pt x="216989" y="134821"/>
                  </a:lnTo>
                  <a:lnTo>
                    <a:pt x="220845" y="128930"/>
                  </a:lnTo>
                  <a:lnTo>
                    <a:pt x="224368" y="123098"/>
                  </a:lnTo>
                  <a:lnTo>
                    <a:pt x="226716" y="116352"/>
                  </a:lnTo>
                  <a:lnTo>
                    <a:pt x="228282" y="108998"/>
                  </a:lnTo>
                  <a:lnTo>
                    <a:pt x="229326" y="101237"/>
                  </a:lnTo>
                  <a:lnTo>
                    <a:pt x="230022" y="94159"/>
                  </a:lnTo>
                  <a:lnTo>
                    <a:pt x="230486" y="87535"/>
                  </a:lnTo>
                  <a:lnTo>
                    <a:pt x="230795" y="81213"/>
                  </a:lnTo>
                  <a:lnTo>
                    <a:pt x="231139" y="69110"/>
                  </a:lnTo>
                  <a:lnTo>
                    <a:pt x="231230" y="63215"/>
                  </a:lnTo>
                  <a:lnTo>
                    <a:pt x="230339" y="57381"/>
                  </a:lnTo>
                  <a:lnTo>
                    <a:pt x="228792" y="51586"/>
                  </a:lnTo>
                  <a:lnTo>
                    <a:pt x="226809" y="45818"/>
                  </a:lnTo>
                  <a:lnTo>
                    <a:pt x="223581" y="41020"/>
                  </a:lnTo>
                  <a:lnTo>
                    <a:pt x="219525" y="36868"/>
                  </a:lnTo>
                  <a:lnTo>
                    <a:pt x="214915" y="33149"/>
                  </a:lnTo>
                  <a:lnTo>
                    <a:pt x="209937" y="28763"/>
                  </a:lnTo>
                  <a:lnTo>
                    <a:pt x="204713" y="23935"/>
                  </a:lnTo>
                  <a:lnTo>
                    <a:pt x="199326" y="18811"/>
                  </a:lnTo>
                  <a:lnTo>
                    <a:pt x="192877" y="14443"/>
                  </a:lnTo>
                  <a:lnTo>
                    <a:pt x="185720" y="10578"/>
                  </a:lnTo>
                  <a:lnTo>
                    <a:pt x="178091" y="7049"/>
                  </a:lnTo>
                  <a:lnTo>
                    <a:pt x="170148" y="4696"/>
                  </a:lnTo>
                  <a:lnTo>
                    <a:pt x="161995" y="3128"/>
                  </a:lnTo>
                  <a:lnTo>
                    <a:pt x="153701" y="2082"/>
                  </a:lnTo>
                  <a:lnTo>
                    <a:pt x="145315" y="1385"/>
                  </a:lnTo>
                  <a:lnTo>
                    <a:pt x="136868" y="921"/>
                  </a:lnTo>
                  <a:lnTo>
                    <a:pt x="119861" y="404"/>
                  </a:lnTo>
                  <a:lnTo>
                    <a:pt x="77095" y="45"/>
                  </a:lnTo>
                  <a:lnTo>
                    <a:pt x="69479" y="980"/>
                  </a:lnTo>
                  <a:lnTo>
                    <a:pt x="62498" y="2555"/>
                  </a:lnTo>
                  <a:lnTo>
                    <a:pt x="55938" y="4558"/>
                  </a:lnTo>
                  <a:lnTo>
                    <a:pt x="49660" y="6846"/>
                  </a:lnTo>
                  <a:lnTo>
                    <a:pt x="43569" y="9323"/>
                  </a:lnTo>
                  <a:lnTo>
                    <a:pt x="25674" y="1713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479"/>
            <p:cNvSpPr/>
            <p:nvPr/>
          </p:nvSpPr>
          <p:spPr>
            <a:xfrm>
              <a:off x="7812920" y="2966085"/>
              <a:ext cx="220234" cy="281550"/>
            </a:xfrm>
            <a:custGeom>
              <a:avLst/>
              <a:gdLst/>
              <a:ahLst/>
              <a:cxnLst/>
              <a:rect l="0" t="0" r="0" b="0"/>
              <a:pathLst>
                <a:path w="220234" h="281550">
                  <a:moveTo>
                    <a:pt x="196652" y="60007"/>
                  </a:moveTo>
                  <a:lnTo>
                    <a:pt x="196652" y="55456"/>
                  </a:lnTo>
                  <a:lnTo>
                    <a:pt x="195700" y="54116"/>
                  </a:lnTo>
                  <a:lnTo>
                    <a:pt x="194112" y="53222"/>
                  </a:lnTo>
                  <a:lnTo>
                    <a:pt x="189272" y="51787"/>
                  </a:lnTo>
                  <a:lnTo>
                    <a:pt x="183882" y="46989"/>
                  </a:lnTo>
                  <a:lnTo>
                    <a:pt x="181471" y="45613"/>
                  </a:lnTo>
                  <a:lnTo>
                    <a:pt x="176252" y="44085"/>
                  </a:lnTo>
                  <a:lnTo>
                    <a:pt x="172575" y="43677"/>
                  </a:lnTo>
                  <a:lnTo>
                    <a:pt x="168218" y="43405"/>
                  </a:lnTo>
                  <a:lnTo>
                    <a:pt x="159250" y="43103"/>
                  </a:lnTo>
                  <a:lnTo>
                    <a:pt x="147894" y="42934"/>
                  </a:lnTo>
                  <a:lnTo>
                    <a:pt x="138152" y="42894"/>
                  </a:lnTo>
                  <a:lnTo>
                    <a:pt x="131934" y="43836"/>
                  </a:lnTo>
                  <a:lnTo>
                    <a:pt x="124931" y="45416"/>
                  </a:lnTo>
                  <a:lnTo>
                    <a:pt x="117406" y="47422"/>
                  </a:lnTo>
                  <a:lnTo>
                    <a:pt x="110484" y="48760"/>
                  </a:lnTo>
                  <a:lnTo>
                    <a:pt x="103964" y="49651"/>
                  </a:lnTo>
                  <a:lnTo>
                    <a:pt x="97712" y="50246"/>
                  </a:lnTo>
                  <a:lnTo>
                    <a:pt x="90688" y="51595"/>
                  </a:lnTo>
                  <a:lnTo>
                    <a:pt x="83147" y="53446"/>
                  </a:lnTo>
                  <a:lnTo>
                    <a:pt x="75262" y="55633"/>
                  </a:lnTo>
                  <a:lnTo>
                    <a:pt x="68100" y="58044"/>
                  </a:lnTo>
                  <a:lnTo>
                    <a:pt x="61421" y="60603"/>
                  </a:lnTo>
                  <a:lnTo>
                    <a:pt x="55064" y="63262"/>
                  </a:lnTo>
                  <a:lnTo>
                    <a:pt x="48920" y="65987"/>
                  </a:lnTo>
                  <a:lnTo>
                    <a:pt x="37014" y="71555"/>
                  </a:lnTo>
                  <a:lnTo>
                    <a:pt x="32124" y="74373"/>
                  </a:lnTo>
                  <a:lnTo>
                    <a:pt x="27912" y="77204"/>
                  </a:lnTo>
                  <a:lnTo>
                    <a:pt x="24151" y="80044"/>
                  </a:lnTo>
                  <a:lnTo>
                    <a:pt x="17433" y="85740"/>
                  </a:lnTo>
                  <a:lnTo>
                    <a:pt x="11271" y="91446"/>
                  </a:lnTo>
                  <a:lnTo>
                    <a:pt x="5358" y="97158"/>
                  </a:lnTo>
                  <a:lnTo>
                    <a:pt x="3400" y="100014"/>
                  </a:lnTo>
                  <a:lnTo>
                    <a:pt x="1225" y="105728"/>
                  </a:lnTo>
                  <a:lnTo>
                    <a:pt x="0" y="114300"/>
                  </a:lnTo>
                  <a:lnTo>
                    <a:pt x="781" y="117157"/>
                  </a:lnTo>
                  <a:lnTo>
                    <a:pt x="4188" y="122872"/>
                  </a:lnTo>
                  <a:lnTo>
                    <a:pt x="8877" y="128587"/>
                  </a:lnTo>
                  <a:lnTo>
                    <a:pt x="11462" y="131445"/>
                  </a:lnTo>
                  <a:lnTo>
                    <a:pt x="14137" y="133350"/>
                  </a:lnTo>
                  <a:lnTo>
                    <a:pt x="19649" y="135466"/>
                  </a:lnTo>
                  <a:lnTo>
                    <a:pt x="23405" y="136983"/>
                  </a:lnTo>
                  <a:lnTo>
                    <a:pt x="27814" y="138947"/>
                  </a:lnTo>
                  <a:lnTo>
                    <a:pt x="37793" y="143669"/>
                  </a:lnTo>
                  <a:lnTo>
                    <a:pt x="48578" y="148943"/>
                  </a:lnTo>
                  <a:lnTo>
                    <a:pt x="55074" y="151682"/>
                  </a:lnTo>
                  <a:lnTo>
                    <a:pt x="62262" y="154461"/>
                  </a:lnTo>
                  <a:lnTo>
                    <a:pt x="69911" y="157267"/>
                  </a:lnTo>
                  <a:lnTo>
                    <a:pt x="76916" y="160089"/>
                  </a:lnTo>
                  <a:lnTo>
                    <a:pt x="83491" y="162924"/>
                  </a:lnTo>
                  <a:lnTo>
                    <a:pt x="89779" y="165766"/>
                  </a:lnTo>
                  <a:lnTo>
                    <a:pt x="96827" y="167660"/>
                  </a:lnTo>
                  <a:lnTo>
                    <a:pt x="104385" y="168923"/>
                  </a:lnTo>
                  <a:lnTo>
                    <a:pt x="112281" y="169766"/>
                  </a:lnTo>
                  <a:lnTo>
                    <a:pt x="119450" y="171279"/>
                  </a:lnTo>
                  <a:lnTo>
                    <a:pt x="126134" y="173241"/>
                  </a:lnTo>
                  <a:lnTo>
                    <a:pt x="132495" y="175501"/>
                  </a:lnTo>
                  <a:lnTo>
                    <a:pt x="138640" y="177961"/>
                  </a:lnTo>
                  <a:lnTo>
                    <a:pt x="144643" y="180553"/>
                  </a:lnTo>
                  <a:lnTo>
                    <a:pt x="150550" y="183234"/>
                  </a:lnTo>
                  <a:lnTo>
                    <a:pt x="156392" y="186926"/>
                  </a:lnTo>
                  <a:lnTo>
                    <a:pt x="162193" y="191292"/>
                  </a:lnTo>
                  <a:lnTo>
                    <a:pt x="167964" y="196108"/>
                  </a:lnTo>
                  <a:lnTo>
                    <a:pt x="174376" y="203999"/>
                  </a:lnTo>
                  <a:lnTo>
                    <a:pt x="178180" y="210681"/>
                  </a:lnTo>
                  <a:lnTo>
                    <a:pt x="183045" y="216826"/>
                  </a:lnTo>
                  <a:lnTo>
                    <a:pt x="183770" y="219798"/>
                  </a:lnTo>
                  <a:lnTo>
                    <a:pt x="183302" y="222732"/>
                  </a:lnTo>
                  <a:lnTo>
                    <a:pt x="180242" y="229484"/>
                  </a:lnTo>
                  <a:lnTo>
                    <a:pt x="175705" y="238835"/>
                  </a:lnTo>
                  <a:lnTo>
                    <a:pt x="170515" y="246801"/>
                  </a:lnTo>
                  <a:lnTo>
                    <a:pt x="167797" y="250259"/>
                  </a:lnTo>
                  <a:lnTo>
                    <a:pt x="164080" y="253517"/>
                  </a:lnTo>
                  <a:lnTo>
                    <a:pt x="159698" y="256641"/>
                  </a:lnTo>
                  <a:lnTo>
                    <a:pt x="154871" y="259676"/>
                  </a:lnTo>
                  <a:lnTo>
                    <a:pt x="149749" y="262652"/>
                  </a:lnTo>
                  <a:lnTo>
                    <a:pt x="138976" y="268499"/>
                  </a:lnTo>
                  <a:lnTo>
                    <a:pt x="133436" y="270439"/>
                  </a:lnTo>
                  <a:lnTo>
                    <a:pt x="127839" y="271733"/>
                  </a:lnTo>
                  <a:lnTo>
                    <a:pt x="122201" y="272595"/>
                  </a:lnTo>
                  <a:lnTo>
                    <a:pt x="116538" y="274122"/>
                  </a:lnTo>
                  <a:lnTo>
                    <a:pt x="110858" y="276093"/>
                  </a:lnTo>
                  <a:lnTo>
                    <a:pt x="105166" y="278359"/>
                  </a:lnTo>
                  <a:lnTo>
                    <a:pt x="99466" y="279870"/>
                  </a:lnTo>
                  <a:lnTo>
                    <a:pt x="93762" y="280878"/>
                  </a:lnTo>
                  <a:lnTo>
                    <a:pt x="88054" y="281549"/>
                  </a:lnTo>
                  <a:lnTo>
                    <a:pt x="82343" y="281044"/>
                  </a:lnTo>
                  <a:lnTo>
                    <a:pt x="76630" y="279755"/>
                  </a:lnTo>
                  <a:lnTo>
                    <a:pt x="70918" y="277943"/>
                  </a:lnTo>
                  <a:lnTo>
                    <a:pt x="65205" y="276736"/>
                  </a:lnTo>
                  <a:lnTo>
                    <a:pt x="59491" y="275930"/>
                  </a:lnTo>
                  <a:lnTo>
                    <a:pt x="53776" y="275393"/>
                  </a:lnTo>
                  <a:lnTo>
                    <a:pt x="49014" y="273131"/>
                  </a:lnTo>
                  <a:lnTo>
                    <a:pt x="44887" y="269717"/>
                  </a:lnTo>
                  <a:lnTo>
                    <a:pt x="41182" y="265536"/>
                  </a:lnTo>
                  <a:lnTo>
                    <a:pt x="34527" y="258351"/>
                  </a:lnTo>
                  <a:lnTo>
                    <a:pt x="25425" y="248950"/>
                  </a:lnTo>
                  <a:lnTo>
                    <a:pt x="22493" y="245977"/>
                  </a:lnTo>
                  <a:lnTo>
                    <a:pt x="21491" y="242089"/>
                  </a:lnTo>
                  <a:lnTo>
                    <a:pt x="21776" y="237593"/>
                  </a:lnTo>
                  <a:lnTo>
                    <a:pt x="22918" y="232690"/>
                  </a:lnTo>
                  <a:lnTo>
                    <a:pt x="23679" y="227517"/>
                  </a:lnTo>
                  <a:lnTo>
                    <a:pt x="24187" y="222163"/>
                  </a:lnTo>
                  <a:lnTo>
                    <a:pt x="24525" y="216688"/>
                  </a:lnTo>
                  <a:lnTo>
                    <a:pt x="25704" y="210181"/>
                  </a:lnTo>
                  <a:lnTo>
                    <a:pt x="27441" y="202986"/>
                  </a:lnTo>
                  <a:lnTo>
                    <a:pt x="29552" y="195331"/>
                  </a:lnTo>
                  <a:lnTo>
                    <a:pt x="33818" y="188323"/>
                  </a:lnTo>
                  <a:lnTo>
                    <a:pt x="39518" y="181746"/>
                  </a:lnTo>
                  <a:lnTo>
                    <a:pt x="46177" y="175456"/>
                  </a:lnTo>
                  <a:lnTo>
                    <a:pt x="52520" y="168406"/>
                  </a:lnTo>
                  <a:lnTo>
                    <a:pt x="58654" y="160848"/>
                  </a:lnTo>
                  <a:lnTo>
                    <a:pt x="64647" y="152952"/>
                  </a:lnTo>
                  <a:lnTo>
                    <a:pt x="71502" y="144830"/>
                  </a:lnTo>
                  <a:lnTo>
                    <a:pt x="78929" y="136558"/>
                  </a:lnTo>
                  <a:lnTo>
                    <a:pt x="86738" y="128186"/>
                  </a:lnTo>
                  <a:lnTo>
                    <a:pt x="95753" y="120700"/>
                  </a:lnTo>
                  <a:lnTo>
                    <a:pt x="105574" y="113804"/>
                  </a:lnTo>
                  <a:lnTo>
                    <a:pt x="115931" y="107302"/>
                  </a:lnTo>
                  <a:lnTo>
                    <a:pt x="125693" y="100109"/>
                  </a:lnTo>
                  <a:lnTo>
                    <a:pt x="135058" y="92457"/>
                  </a:lnTo>
                  <a:lnTo>
                    <a:pt x="144160" y="84498"/>
                  </a:lnTo>
                  <a:lnTo>
                    <a:pt x="153084" y="77287"/>
                  </a:lnTo>
                  <a:lnTo>
                    <a:pt x="161892" y="70574"/>
                  </a:lnTo>
                  <a:lnTo>
                    <a:pt x="170622" y="64194"/>
                  </a:lnTo>
                  <a:lnTo>
                    <a:pt x="177393" y="58036"/>
                  </a:lnTo>
                  <a:lnTo>
                    <a:pt x="182861" y="52026"/>
                  </a:lnTo>
                  <a:lnTo>
                    <a:pt x="187458" y="46114"/>
                  </a:lnTo>
                  <a:lnTo>
                    <a:pt x="192427" y="40267"/>
                  </a:lnTo>
                  <a:lnTo>
                    <a:pt x="197646" y="34465"/>
                  </a:lnTo>
                  <a:lnTo>
                    <a:pt x="211552" y="19737"/>
                  </a:lnTo>
                  <a:lnTo>
                    <a:pt x="220233" y="10777"/>
                  </a:lnTo>
                  <a:lnTo>
                    <a:pt x="219992" y="9090"/>
                  </a:lnTo>
                  <a:lnTo>
                    <a:pt x="214800" y="1385"/>
                  </a:lnTo>
                  <a:lnTo>
                    <a:pt x="213514" y="923"/>
                  </a:lnTo>
                  <a:lnTo>
                    <a:pt x="209543" y="410"/>
                  </a:lnTo>
                  <a:lnTo>
                    <a:pt x="206199" y="273"/>
                  </a:lnTo>
                  <a:lnTo>
                    <a:pt x="18808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480"/>
            <p:cNvSpPr/>
            <p:nvPr/>
          </p:nvSpPr>
          <p:spPr>
            <a:xfrm>
              <a:off x="8121424" y="3009354"/>
              <a:ext cx="188057" cy="222432"/>
            </a:xfrm>
            <a:custGeom>
              <a:avLst/>
              <a:gdLst/>
              <a:ahLst/>
              <a:cxnLst/>
              <a:rect l="0" t="0" r="0" b="0"/>
              <a:pathLst>
                <a:path w="188057" h="222432">
                  <a:moveTo>
                    <a:pt x="119606" y="8166"/>
                  </a:moveTo>
                  <a:lnTo>
                    <a:pt x="119606" y="12716"/>
                  </a:lnTo>
                  <a:lnTo>
                    <a:pt x="117701" y="15010"/>
                  </a:lnTo>
                  <a:lnTo>
                    <a:pt x="114526" y="17491"/>
                  </a:lnTo>
                  <a:lnTo>
                    <a:pt x="110505" y="20097"/>
                  </a:lnTo>
                  <a:lnTo>
                    <a:pt x="106870" y="22788"/>
                  </a:lnTo>
                  <a:lnTo>
                    <a:pt x="103495" y="25534"/>
                  </a:lnTo>
                  <a:lnTo>
                    <a:pt x="100293" y="28317"/>
                  </a:lnTo>
                  <a:lnTo>
                    <a:pt x="96253" y="31125"/>
                  </a:lnTo>
                  <a:lnTo>
                    <a:pt x="91655" y="33949"/>
                  </a:lnTo>
                  <a:lnTo>
                    <a:pt x="86685" y="36785"/>
                  </a:lnTo>
                  <a:lnTo>
                    <a:pt x="81466" y="40580"/>
                  </a:lnTo>
                  <a:lnTo>
                    <a:pt x="76081" y="45015"/>
                  </a:lnTo>
                  <a:lnTo>
                    <a:pt x="65972" y="54071"/>
                  </a:lnTo>
                  <a:lnTo>
                    <a:pt x="58303" y="61270"/>
                  </a:lnTo>
                  <a:lnTo>
                    <a:pt x="53973" y="66429"/>
                  </a:lnTo>
                  <a:lnTo>
                    <a:pt x="49181" y="72725"/>
                  </a:lnTo>
                  <a:lnTo>
                    <a:pt x="44080" y="79781"/>
                  </a:lnTo>
                  <a:lnTo>
                    <a:pt x="38776" y="86389"/>
                  </a:lnTo>
                  <a:lnTo>
                    <a:pt x="33334" y="92699"/>
                  </a:lnTo>
                  <a:lnTo>
                    <a:pt x="27801" y="98811"/>
                  </a:lnTo>
                  <a:lnTo>
                    <a:pt x="23160" y="104791"/>
                  </a:lnTo>
                  <a:lnTo>
                    <a:pt x="19114" y="110683"/>
                  </a:lnTo>
                  <a:lnTo>
                    <a:pt x="15464" y="116515"/>
                  </a:lnTo>
                  <a:lnTo>
                    <a:pt x="13030" y="122309"/>
                  </a:lnTo>
                  <a:lnTo>
                    <a:pt x="11408" y="128076"/>
                  </a:lnTo>
                  <a:lnTo>
                    <a:pt x="10326" y="133826"/>
                  </a:lnTo>
                  <a:lnTo>
                    <a:pt x="8653" y="139564"/>
                  </a:lnTo>
                  <a:lnTo>
                    <a:pt x="6585" y="145295"/>
                  </a:lnTo>
                  <a:lnTo>
                    <a:pt x="4253" y="151020"/>
                  </a:lnTo>
                  <a:lnTo>
                    <a:pt x="2700" y="156742"/>
                  </a:lnTo>
                  <a:lnTo>
                    <a:pt x="1663" y="162461"/>
                  </a:lnTo>
                  <a:lnTo>
                    <a:pt x="972" y="168179"/>
                  </a:lnTo>
                  <a:lnTo>
                    <a:pt x="512" y="172944"/>
                  </a:lnTo>
                  <a:lnTo>
                    <a:pt x="205" y="177073"/>
                  </a:lnTo>
                  <a:lnTo>
                    <a:pt x="0" y="180778"/>
                  </a:lnTo>
                  <a:lnTo>
                    <a:pt x="816" y="185153"/>
                  </a:lnTo>
                  <a:lnTo>
                    <a:pt x="2312" y="189975"/>
                  </a:lnTo>
                  <a:lnTo>
                    <a:pt x="4263" y="195094"/>
                  </a:lnTo>
                  <a:lnTo>
                    <a:pt x="5562" y="199460"/>
                  </a:lnTo>
                  <a:lnTo>
                    <a:pt x="6430" y="203323"/>
                  </a:lnTo>
                  <a:lnTo>
                    <a:pt x="7006" y="206850"/>
                  </a:lnTo>
                  <a:lnTo>
                    <a:pt x="9297" y="210155"/>
                  </a:lnTo>
                  <a:lnTo>
                    <a:pt x="12729" y="213310"/>
                  </a:lnTo>
                  <a:lnTo>
                    <a:pt x="16922" y="216366"/>
                  </a:lnTo>
                  <a:lnTo>
                    <a:pt x="20670" y="218403"/>
                  </a:lnTo>
                  <a:lnTo>
                    <a:pt x="24122" y="219761"/>
                  </a:lnTo>
                  <a:lnTo>
                    <a:pt x="27375" y="220667"/>
                  </a:lnTo>
                  <a:lnTo>
                    <a:pt x="31448" y="221271"/>
                  </a:lnTo>
                  <a:lnTo>
                    <a:pt x="36068" y="221673"/>
                  </a:lnTo>
                  <a:lnTo>
                    <a:pt x="45330" y="222120"/>
                  </a:lnTo>
                  <a:lnTo>
                    <a:pt x="52622" y="222319"/>
                  </a:lnTo>
                  <a:lnTo>
                    <a:pt x="71183" y="222431"/>
                  </a:lnTo>
                  <a:lnTo>
                    <a:pt x="77799" y="221494"/>
                  </a:lnTo>
                  <a:lnTo>
                    <a:pt x="84115" y="219917"/>
                  </a:lnTo>
                  <a:lnTo>
                    <a:pt x="90229" y="217913"/>
                  </a:lnTo>
                  <a:lnTo>
                    <a:pt x="96212" y="215625"/>
                  </a:lnTo>
                  <a:lnTo>
                    <a:pt x="102105" y="213147"/>
                  </a:lnTo>
                  <a:lnTo>
                    <a:pt x="107938" y="210542"/>
                  </a:lnTo>
                  <a:lnTo>
                    <a:pt x="113733" y="206901"/>
                  </a:lnTo>
                  <a:lnTo>
                    <a:pt x="119501" y="202568"/>
                  </a:lnTo>
                  <a:lnTo>
                    <a:pt x="125250" y="197775"/>
                  </a:lnTo>
                  <a:lnTo>
                    <a:pt x="130036" y="193627"/>
                  </a:lnTo>
                  <a:lnTo>
                    <a:pt x="134179" y="189909"/>
                  </a:lnTo>
                  <a:lnTo>
                    <a:pt x="137895" y="186478"/>
                  </a:lnTo>
                  <a:lnTo>
                    <a:pt x="152223" y="172547"/>
                  </a:lnTo>
                  <a:lnTo>
                    <a:pt x="168535" y="156355"/>
                  </a:lnTo>
                  <a:lnTo>
                    <a:pt x="172227" y="150773"/>
                  </a:lnTo>
                  <a:lnTo>
                    <a:pt x="174689" y="145147"/>
                  </a:lnTo>
                  <a:lnTo>
                    <a:pt x="176330" y="139492"/>
                  </a:lnTo>
                  <a:lnTo>
                    <a:pt x="178377" y="133816"/>
                  </a:lnTo>
                  <a:lnTo>
                    <a:pt x="180694" y="128128"/>
                  </a:lnTo>
                  <a:lnTo>
                    <a:pt x="183191" y="122430"/>
                  </a:lnTo>
                  <a:lnTo>
                    <a:pt x="184856" y="116727"/>
                  </a:lnTo>
                  <a:lnTo>
                    <a:pt x="185966" y="111020"/>
                  </a:lnTo>
                  <a:lnTo>
                    <a:pt x="186706" y="105310"/>
                  </a:lnTo>
                  <a:lnTo>
                    <a:pt x="187199" y="99599"/>
                  </a:lnTo>
                  <a:lnTo>
                    <a:pt x="187528" y="93886"/>
                  </a:lnTo>
                  <a:lnTo>
                    <a:pt x="187894" y="82459"/>
                  </a:lnTo>
                  <a:lnTo>
                    <a:pt x="188056" y="71030"/>
                  </a:lnTo>
                  <a:lnTo>
                    <a:pt x="187147" y="65315"/>
                  </a:lnTo>
                  <a:lnTo>
                    <a:pt x="185589" y="59600"/>
                  </a:lnTo>
                  <a:lnTo>
                    <a:pt x="183596" y="53885"/>
                  </a:lnTo>
                  <a:lnTo>
                    <a:pt x="181315" y="49123"/>
                  </a:lnTo>
                  <a:lnTo>
                    <a:pt x="178844" y="44996"/>
                  </a:lnTo>
                  <a:lnTo>
                    <a:pt x="176243" y="41291"/>
                  </a:lnTo>
                  <a:lnTo>
                    <a:pt x="172604" y="36917"/>
                  </a:lnTo>
                  <a:lnTo>
                    <a:pt x="168273" y="32096"/>
                  </a:lnTo>
                  <a:lnTo>
                    <a:pt x="163480" y="26976"/>
                  </a:lnTo>
                  <a:lnTo>
                    <a:pt x="158381" y="22611"/>
                  </a:lnTo>
                  <a:lnTo>
                    <a:pt x="153075" y="18748"/>
                  </a:lnTo>
                  <a:lnTo>
                    <a:pt x="147634" y="15221"/>
                  </a:lnTo>
                  <a:lnTo>
                    <a:pt x="143053" y="12869"/>
                  </a:lnTo>
                  <a:lnTo>
                    <a:pt x="139047" y="11301"/>
                  </a:lnTo>
                  <a:lnTo>
                    <a:pt x="135425" y="10256"/>
                  </a:lnTo>
                  <a:lnTo>
                    <a:pt x="132056" y="8607"/>
                  </a:lnTo>
                  <a:lnTo>
                    <a:pt x="128858" y="6555"/>
                  </a:lnTo>
                  <a:lnTo>
                    <a:pt x="125774" y="4234"/>
                  </a:lnTo>
                  <a:lnTo>
                    <a:pt x="121813" y="2687"/>
                  </a:lnTo>
                  <a:lnTo>
                    <a:pt x="117268" y="1656"/>
                  </a:lnTo>
                  <a:lnTo>
                    <a:pt x="112332" y="968"/>
                  </a:lnTo>
                  <a:lnTo>
                    <a:pt x="108089" y="510"/>
                  </a:lnTo>
                  <a:lnTo>
                    <a:pt x="104308" y="204"/>
                  </a:lnTo>
                  <a:lnTo>
                    <a:pt x="100834" y="0"/>
                  </a:lnTo>
                  <a:lnTo>
                    <a:pt x="97566" y="817"/>
                  </a:lnTo>
                  <a:lnTo>
                    <a:pt x="94435" y="2314"/>
                  </a:lnTo>
                  <a:lnTo>
                    <a:pt x="87118" y="7010"/>
                  </a:lnTo>
                  <a:lnTo>
                    <a:pt x="86517" y="8347"/>
                  </a:lnTo>
                  <a:lnTo>
                    <a:pt x="86116" y="10192"/>
                  </a:lnTo>
                  <a:lnTo>
                    <a:pt x="85316" y="1673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481"/>
            <p:cNvSpPr/>
            <p:nvPr/>
          </p:nvSpPr>
          <p:spPr>
            <a:xfrm>
              <a:off x="8416455" y="3017551"/>
              <a:ext cx="313130" cy="219120"/>
            </a:xfrm>
            <a:custGeom>
              <a:avLst/>
              <a:gdLst/>
              <a:ahLst/>
              <a:cxnLst/>
              <a:rect l="0" t="0" r="0" b="0"/>
              <a:pathLst>
                <a:path w="313130" h="219120">
                  <a:moveTo>
                    <a:pt x="107467" y="8541"/>
                  </a:moveTo>
                  <a:lnTo>
                    <a:pt x="107467" y="321"/>
                  </a:lnTo>
                  <a:lnTo>
                    <a:pt x="100087" y="0"/>
                  </a:lnTo>
                  <a:lnTo>
                    <a:pt x="94697" y="4529"/>
                  </a:lnTo>
                  <a:lnTo>
                    <a:pt x="89727" y="9298"/>
                  </a:lnTo>
                  <a:lnTo>
                    <a:pt x="78775" y="20120"/>
                  </a:lnTo>
                  <a:lnTo>
                    <a:pt x="70585" y="25752"/>
                  </a:lnTo>
                  <a:lnTo>
                    <a:pt x="65734" y="28588"/>
                  </a:lnTo>
                  <a:lnTo>
                    <a:pt x="61548" y="32383"/>
                  </a:lnTo>
                  <a:lnTo>
                    <a:pt x="57804" y="36818"/>
                  </a:lnTo>
                  <a:lnTo>
                    <a:pt x="54355" y="41680"/>
                  </a:lnTo>
                  <a:lnTo>
                    <a:pt x="50152" y="45874"/>
                  </a:lnTo>
                  <a:lnTo>
                    <a:pt x="45445" y="49622"/>
                  </a:lnTo>
                  <a:lnTo>
                    <a:pt x="40401" y="53073"/>
                  </a:lnTo>
                  <a:lnTo>
                    <a:pt x="36087" y="57279"/>
                  </a:lnTo>
                  <a:lnTo>
                    <a:pt x="32257" y="61988"/>
                  </a:lnTo>
                  <a:lnTo>
                    <a:pt x="28752" y="67033"/>
                  </a:lnTo>
                  <a:lnTo>
                    <a:pt x="25463" y="72300"/>
                  </a:lnTo>
                  <a:lnTo>
                    <a:pt x="22318" y="77717"/>
                  </a:lnTo>
                  <a:lnTo>
                    <a:pt x="19268" y="83234"/>
                  </a:lnTo>
                  <a:lnTo>
                    <a:pt x="16282" y="87864"/>
                  </a:lnTo>
                  <a:lnTo>
                    <a:pt x="13340" y="91903"/>
                  </a:lnTo>
                  <a:lnTo>
                    <a:pt x="10425" y="95548"/>
                  </a:lnTo>
                  <a:lnTo>
                    <a:pt x="8482" y="99883"/>
                  </a:lnTo>
                  <a:lnTo>
                    <a:pt x="7188" y="104678"/>
                  </a:lnTo>
                  <a:lnTo>
                    <a:pt x="6323" y="109780"/>
                  </a:lnTo>
                  <a:lnTo>
                    <a:pt x="4796" y="115086"/>
                  </a:lnTo>
                  <a:lnTo>
                    <a:pt x="2824" y="120529"/>
                  </a:lnTo>
                  <a:lnTo>
                    <a:pt x="559" y="126062"/>
                  </a:lnTo>
                  <a:lnTo>
                    <a:pt x="0" y="130703"/>
                  </a:lnTo>
                  <a:lnTo>
                    <a:pt x="580" y="134750"/>
                  </a:lnTo>
                  <a:lnTo>
                    <a:pt x="1919" y="138400"/>
                  </a:lnTo>
                  <a:lnTo>
                    <a:pt x="2812" y="142739"/>
                  </a:lnTo>
                  <a:lnTo>
                    <a:pt x="3407" y="147536"/>
                  </a:lnTo>
                  <a:lnTo>
                    <a:pt x="3804" y="152639"/>
                  </a:lnTo>
                  <a:lnTo>
                    <a:pt x="5021" y="156994"/>
                  </a:lnTo>
                  <a:lnTo>
                    <a:pt x="6784" y="160850"/>
                  </a:lnTo>
                  <a:lnTo>
                    <a:pt x="8912" y="164373"/>
                  </a:lnTo>
                  <a:lnTo>
                    <a:pt x="10332" y="168626"/>
                  </a:lnTo>
                  <a:lnTo>
                    <a:pt x="11277" y="173367"/>
                  </a:lnTo>
                  <a:lnTo>
                    <a:pt x="11908" y="178433"/>
                  </a:lnTo>
                  <a:lnTo>
                    <a:pt x="13282" y="182762"/>
                  </a:lnTo>
                  <a:lnTo>
                    <a:pt x="15149" y="186601"/>
                  </a:lnTo>
                  <a:lnTo>
                    <a:pt x="17347" y="190113"/>
                  </a:lnTo>
                  <a:lnTo>
                    <a:pt x="24869" y="196554"/>
                  </a:lnTo>
                  <a:lnTo>
                    <a:pt x="34562" y="202592"/>
                  </a:lnTo>
                  <a:lnTo>
                    <a:pt x="39813" y="205536"/>
                  </a:lnTo>
                  <a:lnTo>
                    <a:pt x="45220" y="208451"/>
                  </a:lnTo>
                  <a:lnTo>
                    <a:pt x="53766" y="211690"/>
                  </a:lnTo>
                  <a:lnTo>
                    <a:pt x="62646" y="213129"/>
                  </a:lnTo>
                  <a:lnTo>
                    <a:pt x="69013" y="213513"/>
                  </a:lnTo>
                  <a:lnTo>
                    <a:pt x="76117" y="213769"/>
                  </a:lnTo>
                  <a:lnTo>
                    <a:pt x="82756" y="214892"/>
                  </a:lnTo>
                  <a:lnTo>
                    <a:pt x="89088" y="216594"/>
                  </a:lnTo>
                  <a:lnTo>
                    <a:pt x="95215" y="218680"/>
                  </a:lnTo>
                  <a:lnTo>
                    <a:pt x="102156" y="219119"/>
                  </a:lnTo>
                  <a:lnTo>
                    <a:pt x="109642" y="218459"/>
                  </a:lnTo>
                  <a:lnTo>
                    <a:pt x="117490" y="217066"/>
                  </a:lnTo>
                  <a:lnTo>
                    <a:pt x="125579" y="216138"/>
                  </a:lnTo>
                  <a:lnTo>
                    <a:pt x="133829" y="215519"/>
                  </a:lnTo>
                  <a:lnTo>
                    <a:pt x="149664" y="214831"/>
                  </a:lnTo>
                  <a:lnTo>
                    <a:pt x="163051" y="214526"/>
                  </a:lnTo>
                  <a:lnTo>
                    <a:pt x="170241" y="213492"/>
                  </a:lnTo>
                  <a:lnTo>
                    <a:pt x="177891" y="211850"/>
                  </a:lnTo>
                  <a:lnTo>
                    <a:pt x="185849" y="209803"/>
                  </a:lnTo>
                  <a:lnTo>
                    <a:pt x="193059" y="207485"/>
                  </a:lnTo>
                  <a:lnTo>
                    <a:pt x="199771" y="204988"/>
                  </a:lnTo>
                  <a:lnTo>
                    <a:pt x="206150" y="202371"/>
                  </a:lnTo>
                  <a:lnTo>
                    <a:pt x="212309" y="199673"/>
                  </a:lnTo>
                  <a:lnTo>
                    <a:pt x="224231" y="194136"/>
                  </a:lnTo>
                  <a:lnTo>
                    <a:pt x="231030" y="190374"/>
                  </a:lnTo>
                  <a:lnTo>
                    <a:pt x="238419" y="185960"/>
                  </a:lnTo>
                  <a:lnTo>
                    <a:pt x="246204" y="181113"/>
                  </a:lnTo>
                  <a:lnTo>
                    <a:pt x="252346" y="176929"/>
                  </a:lnTo>
                  <a:lnTo>
                    <a:pt x="257393" y="173187"/>
                  </a:lnTo>
                  <a:lnTo>
                    <a:pt x="266494" y="166490"/>
                  </a:lnTo>
                  <a:lnTo>
                    <a:pt x="271587" y="163370"/>
                  </a:lnTo>
                  <a:lnTo>
                    <a:pt x="276888" y="160338"/>
                  </a:lnTo>
                  <a:lnTo>
                    <a:pt x="281374" y="156411"/>
                  </a:lnTo>
                  <a:lnTo>
                    <a:pt x="285318" y="151889"/>
                  </a:lnTo>
                  <a:lnTo>
                    <a:pt x="288899" y="146969"/>
                  </a:lnTo>
                  <a:lnTo>
                    <a:pt x="293192" y="141784"/>
                  </a:lnTo>
                  <a:lnTo>
                    <a:pt x="297958" y="136422"/>
                  </a:lnTo>
                  <a:lnTo>
                    <a:pt x="303042" y="130943"/>
                  </a:lnTo>
                  <a:lnTo>
                    <a:pt x="306430" y="126337"/>
                  </a:lnTo>
                  <a:lnTo>
                    <a:pt x="308689" y="122314"/>
                  </a:lnTo>
                  <a:lnTo>
                    <a:pt x="310196" y="118680"/>
                  </a:lnTo>
                  <a:lnTo>
                    <a:pt x="311868" y="112102"/>
                  </a:lnTo>
                  <a:lnTo>
                    <a:pt x="312315" y="109014"/>
                  </a:lnTo>
                  <a:lnTo>
                    <a:pt x="312612" y="105051"/>
                  </a:lnTo>
                  <a:lnTo>
                    <a:pt x="312810" y="100503"/>
                  </a:lnTo>
                  <a:lnTo>
                    <a:pt x="313031" y="90371"/>
                  </a:lnTo>
                  <a:lnTo>
                    <a:pt x="313129" y="79517"/>
                  </a:lnTo>
                  <a:lnTo>
                    <a:pt x="312202" y="74909"/>
                  </a:lnTo>
                  <a:lnTo>
                    <a:pt x="310633" y="70883"/>
                  </a:lnTo>
                  <a:lnTo>
                    <a:pt x="308633" y="67248"/>
                  </a:lnTo>
                  <a:lnTo>
                    <a:pt x="301332" y="60668"/>
                  </a:lnTo>
                  <a:lnTo>
                    <a:pt x="291737" y="54569"/>
                  </a:lnTo>
                  <a:lnTo>
                    <a:pt x="286511" y="51609"/>
                  </a:lnTo>
                  <a:lnTo>
                    <a:pt x="281122" y="48683"/>
                  </a:lnTo>
                  <a:lnTo>
                    <a:pt x="276577" y="44827"/>
                  </a:lnTo>
                  <a:lnTo>
                    <a:pt x="272595" y="40352"/>
                  </a:lnTo>
                  <a:lnTo>
                    <a:pt x="268987" y="35463"/>
                  </a:lnTo>
                  <a:lnTo>
                    <a:pt x="264677" y="31252"/>
                  </a:lnTo>
                  <a:lnTo>
                    <a:pt x="259899" y="27492"/>
                  </a:lnTo>
                  <a:lnTo>
                    <a:pt x="254808" y="24032"/>
                  </a:lnTo>
                  <a:lnTo>
                    <a:pt x="249510" y="21726"/>
                  </a:lnTo>
                  <a:lnTo>
                    <a:pt x="244072" y="20188"/>
                  </a:lnTo>
                  <a:lnTo>
                    <a:pt x="238542" y="19164"/>
                  </a:lnTo>
                  <a:lnTo>
                    <a:pt x="231997" y="17528"/>
                  </a:lnTo>
                  <a:lnTo>
                    <a:pt x="224778" y="15485"/>
                  </a:lnTo>
                  <a:lnTo>
                    <a:pt x="217107" y="13170"/>
                  </a:lnTo>
                  <a:lnTo>
                    <a:pt x="210088" y="11627"/>
                  </a:lnTo>
                  <a:lnTo>
                    <a:pt x="203504" y="10598"/>
                  </a:lnTo>
                  <a:lnTo>
                    <a:pt x="197209" y="9913"/>
                  </a:lnTo>
                  <a:lnTo>
                    <a:pt x="190156" y="9455"/>
                  </a:lnTo>
                  <a:lnTo>
                    <a:pt x="182595" y="9151"/>
                  </a:lnTo>
                  <a:lnTo>
                    <a:pt x="160842" y="8722"/>
                  </a:lnTo>
                  <a:lnTo>
                    <a:pt x="131875" y="8577"/>
                  </a:lnTo>
                  <a:lnTo>
                    <a:pt x="124691" y="9517"/>
                  </a:lnTo>
                  <a:lnTo>
                    <a:pt x="117997" y="11097"/>
                  </a:lnTo>
                  <a:lnTo>
                    <a:pt x="111630" y="13102"/>
                  </a:lnTo>
                  <a:lnTo>
                    <a:pt x="105480" y="14440"/>
                  </a:lnTo>
                  <a:lnTo>
                    <a:pt x="99475" y="15331"/>
                  </a:lnTo>
                  <a:lnTo>
                    <a:pt x="93567" y="15925"/>
                  </a:lnTo>
                  <a:lnTo>
                    <a:pt x="84462" y="19125"/>
                  </a:lnTo>
                  <a:lnTo>
                    <a:pt x="73177" y="2568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482"/>
            <p:cNvSpPr/>
            <p:nvPr/>
          </p:nvSpPr>
          <p:spPr>
            <a:xfrm>
              <a:off x="7623809" y="3257550"/>
              <a:ext cx="135936" cy="145733"/>
            </a:xfrm>
            <a:custGeom>
              <a:avLst/>
              <a:gdLst/>
              <a:ahLst/>
              <a:cxnLst/>
              <a:rect l="0" t="0" r="0" b="0"/>
              <a:pathLst>
                <a:path w="135936" h="145733">
                  <a:moveTo>
                    <a:pt x="85725" y="8572"/>
                  </a:moveTo>
                  <a:lnTo>
                    <a:pt x="85725" y="1191"/>
                  </a:lnTo>
                  <a:lnTo>
                    <a:pt x="86678" y="794"/>
                  </a:lnTo>
                  <a:lnTo>
                    <a:pt x="90276" y="353"/>
                  </a:lnTo>
                  <a:lnTo>
                    <a:pt x="93945" y="31"/>
                  </a:lnTo>
                  <a:lnTo>
                    <a:pt x="118823" y="0"/>
                  </a:lnTo>
                  <a:lnTo>
                    <a:pt x="122025" y="2540"/>
                  </a:lnTo>
                  <a:lnTo>
                    <a:pt x="127292" y="7380"/>
                  </a:lnTo>
                  <a:lnTo>
                    <a:pt x="127724" y="8730"/>
                  </a:lnTo>
                  <a:lnTo>
                    <a:pt x="128204" y="12770"/>
                  </a:lnTo>
                  <a:lnTo>
                    <a:pt x="129285" y="15181"/>
                  </a:lnTo>
                  <a:lnTo>
                    <a:pt x="130957" y="17740"/>
                  </a:lnTo>
                  <a:lnTo>
                    <a:pt x="133025" y="20399"/>
                  </a:lnTo>
                  <a:lnTo>
                    <a:pt x="134404" y="23124"/>
                  </a:lnTo>
                  <a:lnTo>
                    <a:pt x="135322" y="25894"/>
                  </a:lnTo>
                  <a:lnTo>
                    <a:pt x="135935" y="28692"/>
                  </a:lnTo>
                  <a:lnTo>
                    <a:pt x="135391" y="31510"/>
                  </a:lnTo>
                  <a:lnTo>
                    <a:pt x="134076" y="34342"/>
                  </a:lnTo>
                  <a:lnTo>
                    <a:pt x="132247" y="37182"/>
                  </a:lnTo>
                  <a:lnTo>
                    <a:pt x="131027" y="40980"/>
                  </a:lnTo>
                  <a:lnTo>
                    <a:pt x="130214" y="45418"/>
                  </a:lnTo>
                  <a:lnTo>
                    <a:pt x="129672" y="50281"/>
                  </a:lnTo>
                  <a:lnTo>
                    <a:pt x="127406" y="55428"/>
                  </a:lnTo>
                  <a:lnTo>
                    <a:pt x="123990" y="60764"/>
                  </a:lnTo>
                  <a:lnTo>
                    <a:pt x="119808" y="66227"/>
                  </a:lnTo>
                  <a:lnTo>
                    <a:pt x="115114" y="71773"/>
                  </a:lnTo>
                  <a:lnTo>
                    <a:pt x="110081" y="77377"/>
                  </a:lnTo>
                  <a:lnTo>
                    <a:pt x="104820" y="83017"/>
                  </a:lnTo>
                  <a:lnTo>
                    <a:pt x="98455" y="88682"/>
                  </a:lnTo>
                  <a:lnTo>
                    <a:pt x="91354" y="94364"/>
                  </a:lnTo>
                  <a:lnTo>
                    <a:pt x="83763" y="100057"/>
                  </a:lnTo>
                  <a:lnTo>
                    <a:pt x="75845" y="104804"/>
                  </a:lnTo>
                  <a:lnTo>
                    <a:pt x="67709" y="108922"/>
                  </a:lnTo>
                  <a:lnTo>
                    <a:pt x="52000" y="116037"/>
                  </a:lnTo>
                  <a:lnTo>
                    <a:pt x="32447" y="125398"/>
                  </a:lnTo>
                  <a:lnTo>
                    <a:pt x="20454" y="131297"/>
                  </a:lnTo>
                  <a:lnTo>
                    <a:pt x="15541" y="134204"/>
                  </a:lnTo>
                  <a:lnTo>
                    <a:pt x="11314" y="137094"/>
                  </a:lnTo>
                  <a:lnTo>
                    <a:pt x="0" y="14573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483"/>
            <p:cNvSpPr/>
            <p:nvPr/>
          </p:nvSpPr>
          <p:spPr>
            <a:xfrm>
              <a:off x="6680834" y="3274695"/>
              <a:ext cx="94148" cy="162878"/>
            </a:xfrm>
            <a:custGeom>
              <a:avLst/>
              <a:gdLst/>
              <a:ahLst/>
              <a:cxnLst/>
              <a:rect l="0" t="0" r="0" b="0"/>
              <a:pathLst>
                <a:path w="94148" h="162878">
                  <a:moveTo>
                    <a:pt x="0" y="0"/>
                  </a:moveTo>
                  <a:lnTo>
                    <a:pt x="12771" y="0"/>
                  </a:lnTo>
                  <a:lnTo>
                    <a:pt x="15182" y="952"/>
                  </a:lnTo>
                  <a:lnTo>
                    <a:pt x="17741" y="2540"/>
                  </a:lnTo>
                  <a:lnTo>
                    <a:pt x="20401" y="4550"/>
                  </a:lnTo>
                  <a:lnTo>
                    <a:pt x="24078" y="5891"/>
                  </a:lnTo>
                  <a:lnTo>
                    <a:pt x="28434" y="6785"/>
                  </a:lnTo>
                  <a:lnTo>
                    <a:pt x="33244" y="7381"/>
                  </a:lnTo>
                  <a:lnTo>
                    <a:pt x="37403" y="8730"/>
                  </a:lnTo>
                  <a:lnTo>
                    <a:pt x="41128" y="10583"/>
                  </a:lnTo>
                  <a:lnTo>
                    <a:pt x="44564" y="12770"/>
                  </a:lnTo>
                  <a:lnTo>
                    <a:pt x="48759" y="15181"/>
                  </a:lnTo>
                  <a:lnTo>
                    <a:pt x="58501" y="20399"/>
                  </a:lnTo>
                  <a:lnTo>
                    <a:pt x="62814" y="23125"/>
                  </a:lnTo>
                  <a:lnTo>
                    <a:pt x="66641" y="25894"/>
                  </a:lnTo>
                  <a:lnTo>
                    <a:pt x="70145" y="28692"/>
                  </a:lnTo>
                  <a:lnTo>
                    <a:pt x="73433" y="31510"/>
                  </a:lnTo>
                  <a:lnTo>
                    <a:pt x="76579" y="34342"/>
                  </a:lnTo>
                  <a:lnTo>
                    <a:pt x="79627" y="37182"/>
                  </a:lnTo>
                  <a:lnTo>
                    <a:pt x="82612" y="39075"/>
                  </a:lnTo>
                  <a:lnTo>
                    <a:pt x="85556" y="40337"/>
                  </a:lnTo>
                  <a:lnTo>
                    <a:pt x="88470" y="41179"/>
                  </a:lnTo>
                  <a:lnTo>
                    <a:pt x="90413" y="43645"/>
                  </a:lnTo>
                  <a:lnTo>
                    <a:pt x="91707" y="47194"/>
                  </a:lnTo>
                  <a:lnTo>
                    <a:pt x="92571" y="51465"/>
                  </a:lnTo>
                  <a:lnTo>
                    <a:pt x="93147" y="55265"/>
                  </a:lnTo>
                  <a:lnTo>
                    <a:pt x="93530" y="58751"/>
                  </a:lnTo>
                  <a:lnTo>
                    <a:pt x="93786" y="62027"/>
                  </a:lnTo>
                  <a:lnTo>
                    <a:pt x="93957" y="65164"/>
                  </a:lnTo>
                  <a:lnTo>
                    <a:pt x="94147" y="71189"/>
                  </a:lnTo>
                  <a:lnTo>
                    <a:pt x="93244" y="74129"/>
                  </a:lnTo>
                  <a:lnTo>
                    <a:pt x="91691" y="77042"/>
                  </a:lnTo>
                  <a:lnTo>
                    <a:pt x="89703" y="79936"/>
                  </a:lnTo>
                  <a:lnTo>
                    <a:pt x="86472" y="83770"/>
                  </a:lnTo>
                  <a:lnTo>
                    <a:pt x="82413" y="88232"/>
                  </a:lnTo>
                  <a:lnTo>
                    <a:pt x="72823" y="98269"/>
                  </a:lnTo>
                  <a:lnTo>
                    <a:pt x="62211" y="109080"/>
                  </a:lnTo>
                  <a:lnTo>
                    <a:pt x="56714" y="113677"/>
                  </a:lnTo>
                  <a:lnTo>
                    <a:pt x="51145" y="117695"/>
                  </a:lnTo>
                  <a:lnTo>
                    <a:pt x="23967" y="135537"/>
                  </a:lnTo>
                  <a:lnTo>
                    <a:pt x="19788" y="139888"/>
                  </a:lnTo>
                  <a:lnTo>
                    <a:pt x="17955" y="143741"/>
                  </a:lnTo>
                  <a:lnTo>
                    <a:pt x="17685" y="147262"/>
                  </a:lnTo>
                  <a:lnTo>
                    <a:pt x="16553" y="150562"/>
                  </a:lnTo>
                  <a:lnTo>
                    <a:pt x="14845" y="153715"/>
                  </a:lnTo>
                  <a:lnTo>
                    <a:pt x="8573" y="16287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484"/>
            <p:cNvSpPr/>
            <p:nvPr/>
          </p:nvSpPr>
          <p:spPr>
            <a:xfrm>
              <a:off x="5815012" y="3283267"/>
              <a:ext cx="56041" cy="162879"/>
            </a:xfrm>
            <a:custGeom>
              <a:avLst/>
              <a:gdLst/>
              <a:ahLst/>
              <a:cxnLst/>
              <a:rect l="0" t="0" r="0" b="0"/>
              <a:pathLst>
                <a:path w="56041" h="162879">
                  <a:moveTo>
                    <a:pt x="0" y="0"/>
                  </a:moveTo>
                  <a:lnTo>
                    <a:pt x="13019" y="0"/>
                  </a:lnTo>
                  <a:lnTo>
                    <a:pt x="15347" y="953"/>
                  </a:lnTo>
                  <a:lnTo>
                    <a:pt x="17851" y="2540"/>
                  </a:lnTo>
                  <a:lnTo>
                    <a:pt x="20473" y="4551"/>
                  </a:lnTo>
                  <a:lnTo>
                    <a:pt x="23173" y="6844"/>
                  </a:lnTo>
                  <a:lnTo>
                    <a:pt x="25927" y="9325"/>
                  </a:lnTo>
                  <a:lnTo>
                    <a:pt x="31526" y="14622"/>
                  </a:lnTo>
                  <a:lnTo>
                    <a:pt x="45732" y="28619"/>
                  </a:lnTo>
                  <a:lnTo>
                    <a:pt x="47633" y="31462"/>
                  </a:lnTo>
                  <a:lnTo>
                    <a:pt x="48901" y="34310"/>
                  </a:lnTo>
                  <a:lnTo>
                    <a:pt x="49745" y="37161"/>
                  </a:lnTo>
                  <a:lnTo>
                    <a:pt x="51261" y="40014"/>
                  </a:lnTo>
                  <a:lnTo>
                    <a:pt x="53224" y="42868"/>
                  </a:lnTo>
                  <a:lnTo>
                    <a:pt x="55485" y="45724"/>
                  </a:lnTo>
                  <a:lnTo>
                    <a:pt x="56040" y="49533"/>
                  </a:lnTo>
                  <a:lnTo>
                    <a:pt x="55457" y="53977"/>
                  </a:lnTo>
                  <a:lnTo>
                    <a:pt x="54116" y="58844"/>
                  </a:lnTo>
                  <a:lnTo>
                    <a:pt x="53223" y="63995"/>
                  </a:lnTo>
                  <a:lnTo>
                    <a:pt x="52627" y="69333"/>
                  </a:lnTo>
                  <a:lnTo>
                    <a:pt x="52230" y="74797"/>
                  </a:lnTo>
                  <a:lnTo>
                    <a:pt x="50060" y="81297"/>
                  </a:lnTo>
                  <a:lnTo>
                    <a:pt x="46708" y="88488"/>
                  </a:lnTo>
                  <a:lnTo>
                    <a:pt x="42569" y="96139"/>
                  </a:lnTo>
                  <a:lnTo>
                    <a:pt x="37904" y="103146"/>
                  </a:lnTo>
                  <a:lnTo>
                    <a:pt x="32890" y="109722"/>
                  </a:lnTo>
                  <a:lnTo>
                    <a:pt x="27641" y="116010"/>
                  </a:lnTo>
                  <a:lnTo>
                    <a:pt x="25095" y="122108"/>
                  </a:lnTo>
                  <a:lnTo>
                    <a:pt x="24350" y="128078"/>
                  </a:lnTo>
                  <a:lnTo>
                    <a:pt x="24806" y="133963"/>
                  </a:lnTo>
                  <a:lnTo>
                    <a:pt x="23205" y="139791"/>
                  </a:lnTo>
                  <a:lnTo>
                    <a:pt x="20232" y="145582"/>
                  </a:lnTo>
                  <a:lnTo>
                    <a:pt x="8572" y="16287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485"/>
            <p:cNvSpPr/>
            <p:nvPr/>
          </p:nvSpPr>
          <p:spPr>
            <a:xfrm>
              <a:off x="4066480" y="3758702"/>
              <a:ext cx="256918" cy="304253"/>
            </a:xfrm>
            <a:custGeom>
              <a:avLst/>
              <a:gdLst/>
              <a:ahLst/>
              <a:cxnLst/>
              <a:rect l="0" t="0" r="0" b="0"/>
              <a:pathLst>
                <a:path w="256918" h="304253">
                  <a:moveTo>
                    <a:pt x="16887" y="56060"/>
                  </a:moveTo>
                  <a:lnTo>
                    <a:pt x="16887" y="51510"/>
                  </a:lnTo>
                  <a:lnTo>
                    <a:pt x="15935" y="50168"/>
                  </a:lnTo>
                  <a:lnTo>
                    <a:pt x="14347" y="49275"/>
                  </a:lnTo>
                  <a:lnTo>
                    <a:pt x="9506" y="47840"/>
                  </a:lnTo>
                  <a:lnTo>
                    <a:pt x="10061" y="46771"/>
                  </a:lnTo>
                  <a:lnTo>
                    <a:pt x="13219" y="43041"/>
                  </a:lnTo>
                  <a:lnTo>
                    <a:pt x="14441" y="40713"/>
                  </a:lnTo>
                  <a:lnTo>
                    <a:pt x="17114" y="32886"/>
                  </a:lnTo>
                  <a:lnTo>
                    <a:pt x="21116" y="27346"/>
                  </a:lnTo>
                  <a:lnTo>
                    <a:pt x="23516" y="25487"/>
                  </a:lnTo>
                  <a:lnTo>
                    <a:pt x="26069" y="24248"/>
                  </a:lnTo>
                  <a:lnTo>
                    <a:pt x="32398" y="21919"/>
                  </a:lnTo>
                  <a:lnTo>
                    <a:pt x="36753" y="19965"/>
                  </a:lnTo>
                  <a:lnTo>
                    <a:pt x="46672" y="15252"/>
                  </a:lnTo>
                  <a:lnTo>
                    <a:pt x="57429" y="9983"/>
                  </a:lnTo>
                  <a:lnTo>
                    <a:pt x="62965" y="8197"/>
                  </a:lnTo>
                  <a:lnTo>
                    <a:pt x="68561" y="7006"/>
                  </a:lnTo>
                  <a:lnTo>
                    <a:pt x="74196" y="6213"/>
                  </a:lnTo>
                  <a:lnTo>
                    <a:pt x="80811" y="4731"/>
                  </a:lnTo>
                  <a:lnTo>
                    <a:pt x="88078" y="2791"/>
                  </a:lnTo>
                  <a:lnTo>
                    <a:pt x="95780" y="545"/>
                  </a:lnTo>
                  <a:lnTo>
                    <a:pt x="102820" y="0"/>
                  </a:lnTo>
                  <a:lnTo>
                    <a:pt x="109418" y="589"/>
                  </a:lnTo>
                  <a:lnTo>
                    <a:pt x="115722" y="1934"/>
                  </a:lnTo>
                  <a:lnTo>
                    <a:pt x="121829" y="2831"/>
                  </a:lnTo>
                  <a:lnTo>
                    <a:pt x="127806" y="3429"/>
                  </a:lnTo>
                  <a:lnTo>
                    <a:pt x="133696" y="3828"/>
                  </a:lnTo>
                  <a:lnTo>
                    <a:pt x="140479" y="5046"/>
                  </a:lnTo>
                  <a:lnTo>
                    <a:pt x="147859" y="6811"/>
                  </a:lnTo>
                  <a:lnTo>
                    <a:pt x="155637" y="8940"/>
                  </a:lnTo>
                  <a:lnTo>
                    <a:pt x="162727" y="11312"/>
                  </a:lnTo>
                  <a:lnTo>
                    <a:pt x="169359" y="13845"/>
                  </a:lnTo>
                  <a:lnTo>
                    <a:pt x="175685" y="16487"/>
                  </a:lnTo>
                  <a:lnTo>
                    <a:pt x="181807" y="20153"/>
                  </a:lnTo>
                  <a:lnTo>
                    <a:pt x="187794" y="24502"/>
                  </a:lnTo>
                  <a:lnTo>
                    <a:pt x="193690" y="29306"/>
                  </a:lnTo>
                  <a:lnTo>
                    <a:pt x="199526" y="35367"/>
                  </a:lnTo>
                  <a:lnTo>
                    <a:pt x="205321" y="42264"/>
                  </a:lnTo>
                  <a:lnTo>
                    <a:pt x="211090" y="49721"/>
                  </a:lnTo>
                  <a:lnTo>
                    <a:pt x="216841" y="56596"/>
                  </a:lnTo>
                  <a:lnTo>
                    <a:pt x="222579" y="63085"/>
                  </a:lnTo>
                  <a:lnTo>
                    <a:pt x="228310" y="69316"/>
                  </a:lnTo>
                  <a:lnTo>
                    <a:pt x="232131" y="76327"/>
                  </a:lnTo>
                  <a:lnTo>
                    <a:pt x="234678" y="83859"/>
                  </a:lnTo>
                  <a:lnTo>
                    <a:pt x="236376" y="91738"/>
                  </a:lnTo>
                  <a:lnTo>
                    <a:pt x="238460" y="99848"/>
                  </a:lnTo>
                  <a:lnTo>
                    <a:pt x="240803" y="108112"/>
                  </a:lnTo>
                  <a:lnTo>
                    <a:pt x="243317" y="116479"/>
                  </a:lnTo>
                  <a:lnTo>
                    <a:pt x="244040" y="125867"/>
                  </a:lnTo>
                  <a:lnTo>
                    <a:pt x="243570" y="135935"/>
                  </a:lnTo>
                  <a:lnTo>
                    <a:pt x="242304" y="146458"/>
                  </a:lnTo>
                  <a:lnTo>
                    <a:pt x="240508" y="156330"/>
                  </a:lnTo>
                  <a:lnTo>
                    <a:pt x="238357" y="165770"/>
                  </a:lnTo>
                  <a:lnTo>
                    <a:pt x="235971" y="174919"/>
                  </a:lnTo>
                  <a:lnTo>
                    <a:pt x="233428" y="183877"/>
                  </a:lnTo>
                  <a:lnTo>
                    <a:pt x="228063" y="201450"/>
                  </a:lnTo>
                  <a:lnTo>
                    <a:pt x="225298" y="209184"/>
                  </a:lnTo>
                  <a:lnTo>
                    <a:pt x="222503" y="216246"/>
                  </a:lnTo>
                  <a:lnTo>
                    <a:pt x="219687" y="222858"/>
                  </a:lnTo>
                  <a:lnTo>
                    <a:pt x="215904" y="229171"/>
                  </a:lnTo>
                  <a:lnTo>
                    <a:pt x="211478" y="235285"/>
                  </a:lnTo>
                  <a:lnTo>
                    <a:pt x="206621" y="241266"/>
                  </a:lnTo>
                  <a:lnTo>
                    <a:pt x="202432" y="247158"/>
                  </a:lnTo>
                  <a:lnTo>
                    <a:pt x="198686" y="252991"/>
                  </a:lnTo>
                  <a:lnTo>
                    <a:pt x="195236" y="258785"/>
                  </a:lnTo>
                  <a:lnTo>
                    <a:pt x="190079" y="264552"/>
                  </a:lnTo>
                  <a:lnTo>
                    <a:pt x="183783" y="270303"/>
                  </a:lnTo>
                  <a:lnTo>
                    <a:pt x="176729" y="276041"/>
                  </a:lnTo>
                  <a:lnTo>
                    <a:pt x="171073" y="280819"/>
                  </a:lnTo>
                  <a:lnTo>
                    <a:pt x="166350" y="284957"/>
                  </a:lnTo>
                  <a:lnTo>
                    <a:pt x="162249" y="288668"/>
                  </a:lnTo>
                  <a:lnTo>
                    <a:pt x="156658" y="291142"/>
                  </a:lnTo>
                  <a:lnTo>
                    <a:pt x="150073" y="292791"/>
                  </a:lnTo>
                  <a:lnTo>
                    <a:pt x="142825" y="293891"/>
                  </a:lnTo>
                  <a:lnTo>
                    <a:pt x="136088" y="295576"/>
                  </a:lnTo>
                  <a:lnTo>
                    <a:pt x="129692" y="297653"/>
                  </a:lnTo>
                  <a:lnTo>
                    <a:pt x="123523" y="299989"/>
                  </a:lnTo>
                  <a:lnTo>
                    <a:pt x="116552" y="301547"/>
                  </a:lnTo>
                  <a:lnTo>
                    <a:pt x="109048" y="302586"/>
                  </a:lnTo>
                  <a:lnTo>
                    <a:pt x="101188" y="303278"/>
                  </a:lnTo>
                  <a:lnTo>
                    <a:pt x="94043" y="303739"/>
                  </a:lnTo>
                  <a:lnTo>
                    <a:pt x="81024" y="304252"/>
                  </a:lnTo>
                  <a:lnTo>
                    <a:pt x="74885" y="303437"/>
                  </a:lnTo>
                  <a:lnTo>
                    <a:pt x="68887" y="301940"/>
                  </a:lnTo>
                  <a:lnTo>
                    <a:pt x="62983" y="299990"/>
                  </a:lnTo>
                  <a:lnTo>
                    <a:pt x="57143" y="297738"/>
                  </a:lnTo>
                  <a:lnTo>
                    <a:pt x="51345" y="295283"/>
                  </a:lnTo>
                  <a:lnTo>
                    <a:pt x="45574" y="292695"/>
                  </a:lnTo>
                  <a:lnTo>
                    <a:pt x="40774" y="289064"/>
                  </a:lnTo>
                  <a:lnTo>
                    <a:pt x="32901" y="279950"/>
                  </a:lnTo>
                  <a:lnTo>
                    <a:pt x="26227" y="272089"/>
                  </a:lnTo>
                  <a:lnTo>
                    <a:pt x="19133" y="264468"/>
                  </a:lnTo>
                  <a:lnTo>
                    <a:pt x="9630" y="254731"/>
                  </a:lnTo>
                  <a:lnTo>
                    <a:pt x="4137" y="246593"/>
                  </a:lnTo>
                  <a:lnTo>
                    <a:pt x="2672" y="243090"/>
                  </a:lnTo>
                  <a:lnTo>
                    <a:pt x="1044" y="234117"/>
                  </a:lnTo>
                  <a:lnTo>
                    <a:pt x="320" y="224731"/>
                  </a:lnTo>
                  <a:lnTo>
                    <a:pt x="0" y="217385"/>
                  </a:lnTo>
                  <a:lnTo>
                    <a:pt x="2396" y="208405"/>
                  </a:lnTo>
                  <a:lnTo>
                    <a:pt x="4369" y="203343"/>
                  </a:lnTo>
                  <a:lnTo>
                    <a:pt x="7589" y="199017"/>
                  </a:lnTo>
                  <a:lnTo>
                    <a:pt x="11641" y="195179"/>
                  </a:lnTo>
                  <a:lnTo>
                    <a:pt x="16247" y="191669"/>
                  </a:lnTo>
                  <a:lnTo>
                    <a:pt x="23905" y="185228"/>
                  </a:lnTo>
                  <a:lnTo>
                    <a:pt x="31436" y="179190"/>
                  </a:lnTo>
                  <a:lnTo>
                    <a:pt x="36111" y="176247"/>
                  </a:lnTo>
                  <a:lnTo>
                    <a:pt x="41133" y="173332"/>
                  </a:lnTo>
                  <a:lnTo>
                    <a:pt x="51793" y="167554"/>
                  </a:lnTo>
                  <a:lnTo>
                    <a:pt x="57303" y="164679"/>
                  </a:lnTo>
                  <a:lnTo>
                    <a:pt x="62881" y="162763"/>
                  </a:lnTo>
                  <a:lnTo>
                    <a:pt x="68505" y="161485"/>
                  </a:lnTo>
                  <a:lnTo>
                    <a:pt x="74159" y="160634"/>
                  </a:lnTo>
                  <a:lnTo>
                    <a:pt x="79833" y="160066"/>
                  </a:lnTo>
                  <a:lnTo>
                    <a:pt x="85521" y="159687"/>
                  </a:lnTo>
                  <a:lnTo>
                    <a:pt x="91218" y="159435"/>
                  </a:lnTo>
                  <a:lnTo>
                    <a:pt x="105168" y="159154"/>
                  </a:lnTo>
                  <a:lnTo>
                    <a:pt x="112888" y="159079"/>
                  </a:lnTo>
                  <a:lnTo>
                    <a:pt x="119941" y="159982"/>
                  </a:lnTo>
                  <a:lnTo>
                    <a:pt x="126547" y="161537"/>
                  </a:lnTo>
                  <a:lnTo>
                    <a:pt x="132856" y="163525"/>
                  </a:lnTo>
                  <a:lnTo>
                    <a:pt x="138967" y="165803"/>
                  </a:lnTo>
                  <a:lnTo>
                    <a:pt x="144947" y="168275"/>
                  </a:lnTo>
                  <a:lnTo>
                    <a:pt x="150838" y="170875"/>
                  </a:lnTo>
                  <a:lnTo>
                    <a:pt x="162463" y="176304"/>
                  </a:lnTo>
                  <a:lnTo>
                    <a:pt x="185448" y="187550"/>
                  </a:lnTo>
                  <a:lnTo>
                    <a:pt x="190221" y="191346"/>
                  </a:lnTo>
                  <a:lnTo>
                    <a:pt x="198064" y="200642"/>
                  </a:lnTo>
                  <a:lnTo>
                    <a:pt x="204725" y="208584"/>
                  </a:lnTo>
                  <a:lnTo>
                    <a:pt x="210861" y="215288"/>
                  </a:lnTo>
                  <a:lnTo>
                    <a:pt x="219670" y="224418"/>
                  </a:lnTo>
                  <a:lnTo>
                    <a:pt x="234044" y="238909"/>
                  </a:lnTo>
                  <a:lnTo>
                    <a:pt x="236906" y="240825"/>
                  </a:lnTo>
                  <a:lnTo>
                    <a:pt x="242625" y="242952"/>
                  </a:lnTo>
                  <a:lnTo>
                    <a:pt x="248343" y="246438"/>
                  </a:lnTo>
                  <a:lnTo>
                    <a:pt x="256917" y="25322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486"/>
            <p:cNvSpPr/>
            <p:nvPr/>
          </p:nvSpPr>
          <p:spPr>
            <a:xfrm>
              <a:off x="4426279" y="3751233"/>
              <a:ext cx="229723" cy="251998"/>
            </a:xfrm>
            <a:custGeom>
              <a:avLst/>
              <a:gdLst/>
              <a:ahLst/>
              <a:cxnLst/>
              <a:rect l="0" t="0" r="0" b="0"/>
              <a:pathLst>
                <a:path w="229723" h="251998">
                  <a:moveTo>
                    <a:pt x="59996" y="20667"/>
                  </a:moveTo>
                  <a:lnTo>
                    <a:pt x="59996" y="16116"/>
                  </a:lnTo>
                  <a:lnTo>
                    <a:pt x="58091" y="14775"/>
                  </a:lnTo>
                  <a:lnTo>
                    <a:pt x="54916" y="13881"/>
                  </a:lnTo>
                  <a:lnTo>
                    <a:pt x="43556" y="12199"/>
                  </a:lnTo>
                  <a:lnTo>
                    <a:pt x="37099" y="18006"/>
                  </a:lnTo>
                  <a:lnTo>
                    <a:pt x="30099" y="24867"/>
                  </a:lnTo>
                  <a:lnTo>
                    <a:pt x="22456" y="32494"/>
                  </a:lnTo>
                  <a:lnTo>
                    <a:pt x="20682" y="36172"/>
                  </a:lnTo>
                  <a:lnTo>
                    <a:pt x="19499" y="40528"/>
                  </a:lnTo>
                  <a:lnTo>
                    <a:pt x="18710" y="45338"/>
                  </a:lnTo>
                  <a:lnTo>
                    <a:pt x="17232" y="49497"/>
                  </a:lnTo>
                  <a:lnTo>
                    <a:pt x="13050" y="56657"/>
                  </a:lnTo>
                  <a:lnTo>
                    <a:pt x="10600" y="60853"/>
                  </a:lnTo>
                  <a:lnTo>
                    <a:pt x="8016" y="65555"/>
                  </a:lnTo>
                  <a:lnTo>
                    <a:pt x="5340" y="70595"/>
                  </a:lnTo>
                  <a:lnTo>
                    <a:pt x="3556" y="75860"/>
                  </a:lnTo>
                  <a:lnTo>
                    <a:pt x="2366" y="81274"/>
                  </a:lnTo>
                  <a:lnTo>
                    <a:pt x="1574" y="86789"/>
                  </a:lnTo>
                  <a:lnTo>
                    <a:pt x="1045" y="92371"/>
                  </a:lnTo>
                  <a:lnTo>
                    <a:pt x="693" y="97997"/>
                  </a:lnTo>
                  <a:lnTo>
                    <a:pt x="301" y="109328"/>
                  </a:lnTo>
                  <a:lnTo>
                    <a:pt x="50" y="132125"/>
                  </a:lnTo>
                  <a:lnTo>
                    <a:pt x="0" y="154972"/>
                  </a:lnTo>
                  <a:lnTo>
                    <a:pt x="949" y="160686"/>
                  </a:lnTo>
                  <a:lnTo>
                    <a:pt x="2534" y="166400"/>
                  </a:lnTo>
                  <a:lnTo>
                    <a:pt x="4543" y="172115"/>
                  </a:lnTo>
                  <a:lnTo>
                    <a:pt x="6834" y="176877"/>
                  </a:lnTo>
                  <a:lnTo>
                    <a:pt x="11921" y="184709"/>
                  </a:lnTo>
                  <a:lnTo>
                    <a:pt x="13658" y="189083"/>
                  </a:lnTo>
                  <a:lnTo>
                    <a:pt x="14816" y="193904"/>
                  </a:lnTo>
                  <a:lnTo>
                    <a:pt x="15589" y="199023"/>
                  </a:lnTo>
                  <a:lnTo>
                    <a:pt x="18008" y="203389"/>
                  </a:lnTo>
                  <a:lnTo>
                    <a:pt x="21527" y="207251"/>
                  </a:lnTo>
                  <a:lnTo>
                    <a:pt x="25777" y="210779"/>
                  </a:lnTo>
                  <a:lnTo>
                    <a:pt x="29563" y="214083"/>
                  </a:lnTo>
                  <a:lnTo>
                    <a:pt x="36310" y="220295"/>
                  </a:lnTo>
                  <a:lnTo>
                    <a:pt x="39443" y="224237"/>
                  </a:lnTo>
                  <a:lnTo>
                    <a:pt x="42484" y="228770"/>
                  </a:lnTo>
                  <a:lnTo>
                    <a:pt x="45463" y="233697"/>
                  </a:lnTo>
                  <a:lnTo>
                    <a:pt x="48402" y="236982"/>
                  </a:lnTo>
                  <a:lnTo>
                    <a:pt x="51314" y="239172"/>
                  </a:lnTo>
                  <a:lnTo>
                    <a:pt x="67382" y="247237"/>
                  </a:lnTo>
                  <a:lnTo>
                    <a:pt x="72540" y="248866"/>
                  </a:lnTo>
                  <a:lnTo>
                    <a:pt x="77884" y="249952"/>
                  </a:lnTo>
                  <a:lnTo>
                    <a:pt x="83351" y="250676"/>
                  </a:lnTo>
                  <a:lnTo>
                    <a:pt x="87948" y="251159"/>
                  </a:lnTo>
                  <a:lnTo>
                    <a:pt x="91966" y="251480"/>
                  </a:lnTo>
                  <a:lnTo>
                    <a:pt x="95597" y="251695"/>
                  </a:lnTo>
                  <a:lnTo>
                    <a:pt x="104711" y="251933"/>
                  </a:lnTo>
                  <a:lnTo>
                    <a:pt x="109808" y="251997"/>
                  </a:lnTo>
                  <a:lnTo>
                    <a:pt x="114158" y="251087"/>
                  </a:lnTo>
                  <a:lnTo>
                    <a:pt x="118012" y="249528"/>
                  </a:lnTo>
                  <a:lnTo>
                    <a:pt x="121533" y="247536"/>
                  </a:lnTo>
                  <a:lnTo>
                    <a:pt x="130526" y="242782"/>
                  </a:lnTo>
                  <a:lnTo>
                    <a:pt x="135590" y="240181"/>
                  </a:lnTo>
                  <a:lnTo>
                    <a:pt x="139919" y="237495"/>
                  </a:lnTo>
                  <a:lnTo>
                    <a:pt x="143758" y="234751"/>
                  </a:lnTo>
                  <a:lnTo>
                    <a:pt x="147270" y="231970"/>
                  </a:lnTo>
                  <a:lnTo>
                    <a:pt x="150564" y="228210"/>
                  </a:lnTo>
                  <a:lnTo>
                    <a:pt x="153711" y="223799"/>
                  </a:lnTo>
                  <a:lnTo>
                    <a:pt x="156763" y="218954"/>
                  </a:lnTo>
                  <a:lnTo>
                    <a:pt x="159749" y="214770"/>
                  </a:lnTo>
                  <a:lnTo>
                    <a:pt x="165608" y="207582"/>
                  </a:lnTo>
                  <a:lnTo>
                    <a:pt x="168504" y="202427"/>
                  </a:lnTo>
                  <a:lnTo>
                    <a:pt x="171387" y="196133"/>
                  </a:lnTo>
                  <a:lnTo>
                    <a:pt x="174261" y="189079"/>
                  </a:lnTo>
                  <a:lnTo>
                    <a:pt x="177130" y="182471"/>
                  </a:lnTo>
                  <a:lnTo>
                    <a:pt x="182858" y="170050"/>
                  </a:lnTo>
                  <a:lnTo>
                    <a:pt x="186671" y="163118"/>
                  </a:lnTo>
                  <a:lnTo>
                    <a:pt x="191119" y="155639"/>
                  </a:lnTo>
                  <a:lnTo>
                    <a:pt x="195989" y="147796"/>
                  </a:lnTo>
                  <a:lnTo>
                    <a:pt x="200188" y="139709"/>
                  </a:lnTo>
                  <a:lnTo>
                    <a:pt x="203939" y="131461"/>
                  </a:lnTo>
                  <a:lnTo>
                    <a:pt x="207393" y="123105"/>
                  </a:lnTo>
                  <a:lnTo>
                    <a:pt x="210648" y="114676"/>
                  </a:lnTo>
                  <a:lnTo>
                    <a:pt x="216805" y="97691"/>
                  </a:lnTo>
                  <a:lnTo>
                    <a:pt x="219780" y="90114"/>
                  </a:lnTo>
                  <a:lnTo>
                    <a:pt x="222716" y="83157"/>
                  </a:lnTo>
                  <a:lnTo>
                    <a:pt x="225626" y="76614"/>
                  </a:lnTo>
                  <a:lnTo>
                    <a:pt x="227566" y="69395"/>
                  </a:lnTo>
                  <a:lnTo>
                    <a:pt x="228859" y="61725"/>
                  </a:lnTo>
                  <a:lnTo>
                    <a:pt x="229722" y="53754"/>
                  </a:lnTo>
                  <a:lnTo>
                    <a:pt x="229344" y="47487"/>
                  </a:lnTo>
                  <a:lnTo>
                    <a:pt x="228139" y="42357"/>
                  </a:lnTo>
                  <a:lnTo>
                    <a:pt x="226384" y="37984"/>
                  </a:lnTo>
                  <a:lnTo>
                    <a:pt x="224261" y="33164"/>
                  </a:lnTo>
                  <a:lnTo>
                    <a:pt x="219363" y="22729"/>
                  </a:lnTo>
                  <a:lnTo>
                    <a:pt x="216722" y="18231"/>
                  </a:lnTo>
                  <a:lnTo>
                    <a:pt x="211249" y="10694"/>
                  </a:lnTo>
                  <a:lnTo>
                    <a:pt x="207504" y="7351"/>
                  </a:lnTo>
                  <a:lnTo>
                    <a:pt x="203102" y="4169"/>
                  </a:lnTo>
                  <a:lnTo>
                    <a:pt x="198263" y="1096"/>
                  </a:lnTo>
                  <a:lnTo>
                    <a:pt x="193131" y="0"/>
                  </a:lnTo>
                  <a:lnTo>
                    <a:pt x="187805" y="221"/>
                  </a:lnTo>
                  <a:lnTo>
                    <a:pt x="182349" y="1321"/>
                  </a:lnTo>
                  <a:lnTo>
                    <a:pt x="175854" y="2055"/>
                  </a:lnTo>
                  <a:lnTo>
                    <a:pt x="168668" y="2544"/>
                  </a:lnTo>
                  <a:lnTo>
                    <a:pt x="161018" y="2870"/>
                  </a:lnTo>
                  <a:lnTo>
                    <a:pt x="153062" y="4040"/>
                  </a:lnTo>
                  <a:lnTo>
                    <a:pt x="144900" y="5772"/>
                  </a:lnTo>
                  <a:lnTo>
                    <a:pt x="136601" y="7879"/>
                  </a:lnTo>
                  <a:lnTo>
                    <a:pt x="129163" y="10237"/>
                  </a:lnTo>
                  <a:lnTo>
                    <a:pt x="122300" y="12761"/>
                  </a:lnTo>
                  <a:lnTo>
                    <a:pt x="115819" y="15396"/>
                  </a:lnTo>
                  <a:lnTo>
                    <a:pt x="108641" y="18105"/>
                  </a:lnTo>
                  <a:lnTo>
                    <a:pt x="93046" y="23656"/>
                  </a:lnTo>
                  <a:lnTo>
                    <a:pt x="85839" y="25517"/>
                  </a:lnTo>
                  <a:lnTo>
                    <a:pt x="79130" y="26758"/>
                  </a:lnTo>
                  <a:lnTo>
                    <a:pt x="72752" y="27585"/>
                  </a:lnTo>
                  <a:lnTo>
                    <a:pt x="66594" y="29088"/>
                  </a:lnTo>
                  <a:lnTo>
                    <a:pt x="60585" y="31044"/>
                  </a:lnTo>
                  <a:lnTo>
                    <a:pt x="54673" y="33300"/>
                  </a:lnTo>
                  <a:lnTo>
                    <a:pt x="49780" y="35756"/>
                  </a:lnTo>
                  <a:lnTo>
                    <a:pt x="45565" y="38346"/>
                  </a:lnTo>
                  <a:lnTo>
                    <a:pt x="41803" y="41026"/>
                  </a:lnTo>
                  <a:lnTo>
                    <a:pt x="35082" y="44003"/>
                  </a:lnTo>
                  <a:lnTo>
                    <a:pt x="25705" y="4638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487"/>
            <p:cNvSpPr/>
            <p:nvPr/>
          </p:nvSpPr>
          <p:spPr>
            <a:xfrm>
              <a:off x="4752022" y="3626167"/>
              <a:ext cx="77154" cy="300038"/>
            </a:xfrm>
            <a:custGeom>
              <a:avLst/>
              <a:gdLst/>
              <a:ahLst/>
              <a:cxnLst/>
              <a:rect l="0" t="0" r="0" b="0"/>
              <a:pathLst>
                <a:path w="77154" h="300038">
                  <a:moveTo>
                    <a:pt x="0" y="0"/>
                  </a:moveTo>
                  <a:lnTo>
                    <a:pt x="0" y="7381"/>
                  </a:lnTo>
                  <a:lnTo>
                    <a:pt x="953" y="8731"/>
                  </a:lnTo>
                  <a:lnTo>
                    <a:pt x="2540" y="10583"/>
                  </a:lnTo>
                  <a:lnTo>
                    <a:pt x="4551" y="12770"/>
                  </a:lnTo>
                  <a:lnTo>
                    <a:pt x="9325" y="17741"/>
                  </a:lnTo>
                  <a:lnTo>
                    <a:pt x="11932" y="20400"/>
                  </a:lnTo>
                  <a:lnTo>
                    <a:pt x="13670" y="23125"/>
                  </a:lnTo>
                  <a:lnTo>
                    <a:pt x="15600" y="28693"/>
                  </a:lnTo>
                  <a:lnTo>
                    <a:pt x="17067" y="32463"/>
                  </a:lnTo>
                  <a:lnTo>
                    <a:pt x="18999" y="36883"/>
                  </a:lnTo>
                  <a:lnTo>
                    <a:pt x="21238" y="41733"/>
                  </a:lnTo>
                  <a:lnTo>
                    <a:pt x="23684" y="47825"/>
                  </a:lnTo>
                  <a:lnTo>
                    <a:pt x="28941" y="62213"/>
                  </a:lnTo>
                  <a:lnTo>
                    <a:pt x="31677" y="69098"/>
                  </a:lnTo>
                  <a:lnTo>
                    <a:pt x="34453" y="75593"/>
                  </a:lnTo>
                  <a:lnTo>
                    <a:pt x="37256" y="81828"/>
                  </a:lnTo>
                  <a:lnTo>
                    <a:pt x="40077" y="88842"/>
                  </a:lnTo>
                  <a:lnTo>
                    <a:pt x="45752" y="104256"/>
                  </a:lnTo>
                  <a:lnTo>
                    <a:pt x="47646" y="113319"/>
                  </a:lnTo>
                  <a:lnTo>
                    <a:pt x="48909" y="123171"/>
                  </a:lnTo>
                  <a:lnTo>
                    <a:pt x="49751" y="133549"/>
                  </a:lnTo>
                  <a:lnTo>
                    <a:pt x="51265" y="143325"/>
                  </a:lnTo>
                  <a:lnTo>
                    <a:pt x="53227" y="152700"/>
                  </a:lnTo>
                  <a:lnTo>
                    <a:pt x="55487" y="161807"/>
                  </a:lnTo>
                  <a:lnTo>
                    <a:pt x="57946" y="170737"/>
                  </a:lnTo>
                  <a:lnTo>
                    <a:pt x="63219" y="188278"/>
                  </a:lnTo>
                  <a:lnTo>
                    <a:pt x="65006" y="196956"/>
                  </a:lnTo>
                  <a:lnTo>
                    <a:pt x="66197" y="205599"/>
                  </a:lnTo>
                  <a:lnTo>
                    <a:pt x="66991" y="214219"/>
                  </a:lnTo>
                  <a:lnTo>
                    <a:pt x="67521" y="222822"/>
                  </a:lnTo>
                  <a:lnTo>
                    <a:pt x="68110" y="240002"/>
                  </a:lnTo>
                  <a:lnTo>
                    <a:pt x="69219" y="247632"/>
                  </a:lnTo>
                  <a:lnTo>
                    <a:pt x="70911" y="254623"/>
                  </a:lnTo>
                  <a:lnTo>
                    <a:pt x="72991" y="261189"/>
                  </a:lnTo>
                  <a:lnTo>
                    <a:pt x="74378" y="267471"/>
                  </a:lnTo>
                  <a:lnTo>
                    <a:pt x="75303" y="273564"/>
                  </a:lnTo>
                  <a:lnTo>
                    <a:pt x="75920" y="279531"/>
                  </a:lnTo>
                  <a:lnTo>
                    <a:pt x="76604" y="288701"/>
                  </a:lnTo>
                  <a:lnTo>
                    <a:pt x="77153" y="30003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488"/>
            <p:cNvSpPr/>
            <p:nvPr/>
          </p:nvSpPr>
          <p:spPr>
            <a:xfrm>
              <a:off x="4837747" y="3934777"/>
              <a:ext cx="2541" cy="1"/>
            </a:xfrm>
            <a:custGeom>
              <a:avLst/>
              <a:gdLst/>
              <a:ahLst/>
              <a:cxnLst/>
              <a:rect l="0" t="0" r="0" b="0"/>
              <a:pathLst>
                <a:path w="2541" h="1">
                  <a:moveTo>
                    <a:pt x="0" y="0"/>
                  </a:moveTo>
                  <a:lnTo>
                    <a:pt x="2540" y="0"/>
                  </a:lnTo>
                  <a:close/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489"/>
            <p:cNvSpPr/>
            <p:nvPr/>
          </p:nvSpPr>
          <p:spPr>
            <a:xfrm>
              <a:off x="4863465" y="4029075"/>
              <a:ext cx="34290" cy="42863"/>
            </a:xfrm>
            <a:custGeom>
              <a:avLst/>
              <a:gdLst/>
              <a:ahLst/>
              <a:cxnLst/>
              <a:rect l="0" t="0" r="0" b="0"/>
              <a:pathLst>
                <a:path w="34290" h="42863">
                  <a:moveTo>
                    <a:pt x="0" y="42862"/>
                  </a:moveTo>
                  <a:lnTo>
                    <a:pt x="0" y="30931"/>
                  </a:lnTo>
                  <a:lnTo>
                    <a:pt x="952" y="28240"/>
                  </a:lnTo>
                  <a:lnTo>
                    <a:pt x="2540" y="25494"/>
                  </a:lnTo>
                  <a:lnTo>
                    <a:pt x="7381" y="18794"/>
                  </a:lnTo>
                  <a:lnTo>
                    <a:pt x="7778" y="17291"/>
                  </a:lnTo>
                  <a:lnTo>
                    <a:pt x="8043" y="15338"/>
                  </a:lnTo>
                  <a:lnTo>
                    <a:pt x="8219" y="13082"/>
                  </a:lnTo>
                  <a:lnTo>
                    <a:pt x="9289" y="10626"/>
                  </a:lnTo>
                  <a:lnTo>
                    <a:pt x="10955" y="8037"/>
                  </a:lnTo>
                  <a:lnTo>
                    <a:pt x="13018" y="5358"/>
                  </a:lnTo>
                  <a:lnTo>
                    <a:pt x="15346" y="3572"/>
                  </a:lnTo>
                  <a:lnTo>
                    <a:pt x="17851" y="2381"/>
                  </a:lnTo>
                  <a:lnTo>
                    <a:pt x="20473" y="1587"/>
                  </a:lnTo>
                  <a:lnTo>
                    <a:pt x="23173" y="1058"/>
                  </a:lnTo>
                  <a:lnTo>
                    <a:pt x="25926" y="705"/>
                  </a:lnTo>
                  <a:lnTo>
                    <a:pt x="34289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490"/>
            <p:cNvSpPr/>
            <p:nvPr/>
          </p:nvSpPr>
          <p:spPr>
            <a:xfrm>
              <a:off x="5026342" y="3797617"/>
              <a:ext cx="231459" cy="8574"/>
            </a:xfrm>
            <a:custGeom>
              <a:avLst/>
              <a:gdLst/>
              <a:ahLst/>
              <a:cxnLst/>
              <a:rect l="0" t="0" r="0" b="0"/>
              <a:pathLst>
                <a:path w="231459" h="8574">
                  <a:moveTo>
                    <a:pt x="0" y="8573"/>
                  </a:moveTo>
                  <a:lnTo>
                    <a:pt x="33244" y="8573"/>
                  </a:lnTo>
                  <a:lnTo>
                    <a:pt x="39307" y="7620"/>
                  </a:lnTo>
                  <a:lnTo>
                    <a:pt x="46208" y="6033"/>
                  </a:lnTo>
                  <a:lnTo>
                    <a:pt x="53665" y="4022"/>
                  </a:lnTo>
                  <a:lnTo>
                    <a:pt x="61494" y="2681"/>
                  </a:lnTo>
                  <a:lnTo>
                    <a:pt x="69571" y="1787"/>
                  </a:lnTo>
                  <a:lnTo>
                    <a:pt x="77813" y="1192"/>
                  </a:lnTo>
                  <a:lnTo>
                    <a:pt x="86166" y="794"/>
                  </a:lnTo>
                  <a:lnTo>
                    <a:pt x="103066" y="353"/>
                  </a:lnTo>
                  <a:lnTo>
                    <a:pt x="231458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491"/>
            <p:cNvSpPr/>
            <p:nvPr/>
          </p:nvSpPr>
          <p:spPr>
            <a:xfrm>
              <a:off x="5069204" y="3866197"/>
              <a:ext cx="214314" cy="25709"/>
            </a:xfrm>
            <a:custGeom>
              <a:avLst/>
              <a:gdLst/>
              <a:ahLst/>
              <a:cxnLst/>
              <a:rect l="0" t="0" r="0" b="0"/>
              <a:pathLst>
                <a:path w="214314" h="25709">
                  <a:moveTo>
                    <a:pt x="0" y="17145"/>
                  </a:moveTo>
                  <a:lnTo>
                    <a:pt x="0" y="25365"/>
                  </a:lnTo>
                  <a:lnTo>
                    <a:pt x="4551" y="25613"/>
                  </a:lnTo>
                  <a:lnTo>
                    <a:pt x="19909" y="25704"/>
                  </a:lnTo>
                  <a:lnTo>
                    <a:pt x="24702" y="25708"/>
                  </a:lnTo>
                  <a:lnTo>
                    <a:pt x="29803" y="24759"/>
                  </a:lnTo>
                  <a:lnTo>
                    <a:pt x="35110" y="23174"/>
                  </a:lnTo>
                  <a:lnTo>
                    <a:pt x="40551" y="21164"/>
                  </a:lnTo>
                  <a:lnTo>
                    <a:pt x="47037" y="19825"/>
                  </a:lnTo>
                  <a:lnTo>
                    <a:pt x="54218" y="18931"/>
                  </a:lnTo>
                  <a:lnTo>
                    <a:pt x="61863" y="18336"/>
                  </a:lnTo>
                  <a:lnTo>
                    <a:pt x="69817" y="16986"/>
                  </a:lnTo>
                  <a:lnTo>
                    <a:pt x="77977" y="15134"/>
                  </a:lnTo>
                  <a:lnTo>
                    <a:pt x="86275" y="12947"/>
                  </a:lnTo>
                  <a:lnTo>
                    <a:pt x="94665" y="11489"/>
                  </a:lnTo>
                  <a:lnTo>
                    <a:pt x="103115" y="10517"/>
                  </a:lnTo>
                  <a:lnTo>
                    <a:pt x="111606" y="9869"/>
                  </a:lnTo>
                  <a:lnTo>
                    <a:pt x="120124" y="8484"/>
                  </a:lnTo>
                  <a:lnTo>
                    <a:pt x="128660" y="6609"/>
                  </a:lnTo>
                  <a:lnTo>
                    <a:pt x="137209" y="4406"/>
                  </a:lnTo>
                  <a:lnTo>
                    <a:pt x="145766" y="2937"/>
                  </a:lnTo>
                  <a:lnTo>
                    <a:pt x="154327" y="1958"/>
                  </a:lnTo>
                  <a:lnTo>
                    <a:pt x="162892" y="1306"/>
                  </a:lnTo>
                  <a:lnTo>
                    <a:pt x="172413" y="870"/>
                  </a:lnTo>
                  <a:lnTo>
                    <a:pt x="21431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492"/>
            <p:cNvSpPr/>
            <p:nvPr/>
          </p:nvSpPr>
          <p:spPr>
            <a:xfrm>
              <a:off x="5390364" y="3720572"/>
              <a:ext cx="261364" cy="342387"/>
            </a:xfrm>
            <a:custGeom>
              <a:avLst/>
              <a:gdLst/>
              <a:ahLst/>
              <a:cxnLst/>
              <a:rect l="0" t="0" r="0" b="0"/>
              <a:pathLst>
                <a:path w="261364" h="342387">
                  <a:moveTo>
                    <a:pt x="64603" y="25610"/>
                  </a:moveTo>
                  <a:lnTo>
                    <a:pt x="64603" y="17069"/>
                  </a:lnTo>
                  <a:lnTo>
                    <a:pt x="71984" y="17040"/>
                  </a:lnTo>
                  <a:lnTo>
                    <a:pt x="79784" y="11147"/>
                  </a:lnTo>
                  <a:lnTo>
                    <a:pt x="85003" y="9657"/>
                  </a:lnTo>
                  <a:lnTo>
                    <a:pt x="93037" y="8995"/>
                  </a:lnTo>
                  <a:lnTo>
                    <a:pt x="97847" y="8818"/>
                  </a:lnTo>
                  <a:lnTo>
                    <a:pt x="102958" y="7748"/>
                  </a:lnTo>
                  <a:lnTo>
                    <a:pt x="108271" y="6082"/>
                  </a:lnTo>
                  <a:lnTo>
                    <a:pt x="113717" y="4019"/>
                  </a:lnTo>
                  <a:lnTo>
                    <a:pt x="119253" y="2643"/>
                  </a:lnTo>
                  <a:lnTo>
                    <a:pt x="124849" y="1727"/>
                  </a:lnTo>
                  <a:lnTo>
                    <a:pt x="130485" y="1115"/>
                  </a:lnTo>
                  <a:lnTo>
                    <a:pt x="137099" y="708"/>
                  </a:lnTo>
                  <a:lnTo>
                    <a:pt x="152068" y="255"/>
                  </a:lnTo>
                  <a:lnTo>
                    <a:pt x="172010" y="0"/>
                  </a:lnTo>
                  <a:lnTo>
                    <a:pt x="178118" y="917"/>
                  </a:lnTo>
                  <a:lnTo>
                    <a:pt x="184095" y="2480"/>
                  </a:lnTo>
                  <a:lnTo>
                    <a:pt x="189984" y="4475"/>
                  </a:lnTo>
                  <a:lnTo>
                    <a:pt x="195815" y="5805"/>
                  </a:lnTo>
                  <a:lnTo>
                    <a:pt x="201608" y="6692"/>
                  </a:lnTo>
                  <a:lnTo>
                    <a:pt x="207374" y="7283"/>
                  </a:lnTo>
                  <a:lnTo>
                    <a:pt x="212171" y="8630"/>
                  </a:lnTo>
                  <a:lnTo>
                    <a:pt x="220042" y="12666"/>
                  </a:lnTo>
                  <a:lnTo>
                    <a:pt x="224427" y="16028"/>
                  </a:lnTo>
                  <a:lnTo>
                    <a:pt x="229254" y="20174"/>
                  </a:lnTo>
                  <a:lnTo>
                    <a:pt x="238747" y="28909"/>
                  </a:lnTo>
                  <a:lnTo>
                    <a:pt x="246140" y="35966"/>
                  </a:lnTo>
                  <a:lnTo>
                    <a:pt x="248492" y="40134"/>
                  </a:lnTo>
                  <a:lnTo>
                    <a:pt x="251107" y="49845"/>
                  </a:lnTo>
                  <a:lnTo>
                    <a:pt x="254809" y="60511"/>
                  </a:lnTo>
                  <a:lnTo>
                    <a:pt x="257130" y="66023"/>
                  </a:lnTo>
                  <a:lnTo>
                    <a:pt x="258676" y="71602"/>
                  </a:lnTo>
                  <a:lnTo>
                    <a:pt x="259708" y="77226"/>
                  </a:lnTo>
                  <a:lnTo>
                    <a:pt x="260396" y="82881"/>
                  </a:lnTo>
                  <a:lnTo>
                    <a:pt x="260854" y="89508"/>
                  </a:lnTo>
                  <a:lnTo>
                    <a:pt x="261160" y="96784"/>
                  </a:lnTo>
                  <a:lnTo>
                    <a:pt x="261363" y="104492"/>
                  </a:lnTo>
                  <a:lnTo>
                    <a:pt x="260547" y="111535"/>
                  </a:lnTo>
                  <a:lnTo>
                    <a:pt x="259050" y="118136"/>
                  </a:lnTo>
                  <a:lnTo>
                    <a:pt x="257099" y="124442"/>
                  </a:lnTo>
                  <a:lnTo>
                    <a:pt x="255798" y="131503"/>
                  </a:lnTo>
                  <a:lnTo>
                    <a:pt x="254932" y="139068"/>
                  </a:lnTo>
                  <a:lnTo>
                    <a:pt x="254354" y="146969"/>
                  </a:lnTo>
                  <a:lnTo>
                    <a:pt x="253016" y="155093"/>
                  </a:lnTo>
                  <a:lnTo>
                    <a:pt x="251172" y="163367"/>
                  </a:lnTo>
                  <a:lnTo>
                    <a:pt x="248990" y="171741"/>
                  </a:lnTo>
                  <a:lnTo>
                    <a:pt x="246583" y="179228"/>
                  </a:lnTo>
                  <a:lnTo>
                    <a:pt x="244025" y="186125"/>
                  </a:lnTo>
                  <a:lnTo>
                    <a:pt x="241368" y="192627"/>
                  </a:lnTo>
                  <a:lnTo>
                    <a:pt x="237691" y="199820"/>
                  </a:lnTo>
                  <a:lnTo>
                    <a:pt x="233335" y="207473"/>
                  </a:lnTo>
                  <a:lnTo>
                    <a:pt x="228526" y="215432"/>
                  </a:lnTo>
                  <a:lnTo>
                    <a:pt x="224367" y="222643"/>
                  </a:lnTo>
                  <a:lnTo>
                    <a:pt x="217207" y="235735"/>
                  </a:lnTo>
                  <a:lnTo>
                    <a:pt x="213012" y="242846"/>
                  </a:lnTo>
                  <a:lnTo>
                    <a:pt x="203270" y="258367"/>
                  </a:lnTo>
                  <a:lnTo>
                    <a:pt x="198005" y="265554"/>
                  </a:lnTo>
                  <a:lnTo>
                    <a:pt x="192590" y="272250"/>
                  </a:lnTo>
                  <a:lnTo>
                    <a:pt x="187075" y="278619"/>
                  </a:lnTo>
                  <a:lnTo>
                    <a:pt x="181494" y="283818"/>
                  </a:lnTo>
                  <a:lnTo>
                    <a:pt x="175867" y="288236"/>
                  </a:lnTo>
                  <a:lnTo>
                    <a:pt x="170212" y="292134"/>
                  </a:lnTo>
                  <a:lnTo>
                    <a:pt x="164537" y="295685"/>
                  </a:lnTo>
                  <a:lnTo>
                    <a:pt x="158848" y="299005"/>
                  </a:lnTo>
                  <a:lnTo>
                    <a:pt x="153150" y="302171"/>
                  </a:lnTo>
                  <a:lnTo>
                    <a:pt x="147447" y="306187"/>
                  </a:lnTo>
                  <a:lnTo>
                    <a:pt x="141740" y="310769"/>
                  </a:lnTo>
                  <a:lnTo>
                    <a:pt x="136030" y="315728"/>
                  </a:lnTo>
                  <a:lnTo>
                    <a:pt x="130319" y="319987"/>
                  </a:lnTo>
                  <a:lnTo>
                    <a:pt x="124606" y="323779"/>
                  </a:lnTo>
                  <a:lnTo>
                    <a:pt x="118892" y="327259"/>
                  </a:lnTo>
                  <a:lnTo>
                    <a:pt x="113179" y="329580"/>
                  </a:lnTo>
                  <a:lnTo>
                    <a:pt x="107464" y="331127"/>
                  </a:lnTo>
                  <a:lnTo>
                    <a:pt x="101750" y="332158"/>
                  </a:lnTo>
                  <a:lnTo>
                    <a:pt x="96035" y="333797"/>
                  </a:lnTo>
                  <a:lnTo>
                    <a:pt x="90320" y="335843"/>
                  </a:lnTo>
                  <a:lnTo>
                    <a:pt x="84605" y="338160"/>
                  </a:lnTo>
                  <a:lnTo>
                    <a:pt x="79843" y="339704"/>
                  </a:lnTo>
                  <a:lnTo>
                    <a:pt x="72011" y="341420"/>
                  </a:lnTo>
                  <a:lnTo>
                    <a:pt x="67636" y="341878"/>
                  </a:lnTo>
                  <a:lnTo>
                    <a:pt x="62816" y="342183"/>
                  </a:lnTo>
                  <a:lnTo>
                    <a:pt x="57696" y="342386"/>
                  </a:lnTo>
                  <a:lnTo>
                    <a:pt x="52379" y="341569"/>
                  </a:lnTo>
                  <a:lnTo>
                    <a:pt x="46928" y="340072"/>
                  </a:lnTo>
                  <a:lnTo>
                    <a:pt x="41390" y="338121"/>
                  </a:lnTo>
                  <a:lnTo>
                    <a:pt x="36745" y="336821"/>
                  </a:lnTo>
                  <a:lnTo>
                    <a:pt x="29044" y="335376"/>
                  </a:lnTo>
                  <a:lnTo>
                    <a:pt x="22447" y="332194"/>
                  </a:lnTo>
                  <a:lnTo>
                    <a:pt x="16339" y="327604"/>
                  </a:lnTo>
                  <a:lnTo>
                    <a:pt x="10450" y="322390"/>
                  </a:lnTo>
                  <a:lnTo>
                    <a:pt x="8499" y="319666"/>
                  </a:lnTo>
                  <a:lnTo>
                    <a:pt x="4800" y="310329"/>
                  </a:lnTo>
                  <a:lnTo>
                    <a:pt x="559" y="301060"/>
                  </a:lnTo>
                  <a:lnTo>
                    <a:pt x="0" y="296873"/>
                  </a:lnTo>
                  <a:lnTo>
                    <a:pt x="579" y="293129"/>
                  </a:lnTo>
                  <a:lnTo>
                    <a:pt x="3763" y="286430"/>
                  </a:lnTo>
                  <a:lnTo>
                    <a:pt x="10911" y="276351"/>
                  </a:lnTo>
                  <a:lnTo>
                    <a:pt x="16292" y="266908"/>
                  </a:lnTo>
                  <a:lnTo>
                    <a:pt x="19061" y="263628"/>
                  </a:lnTo>
                  <a:lnTo>
                    <a:pt x="21859" y="261441"/>
                  </a:lnTo>
                  <a:lnTo>
                    <a:pt x="53682" y="245392"/>
                  </a:lnTo>
                  <a:lnTo>
                    <a:pt x="59227" y="243568"/>
                  </a:lnTo>
                  <a:lnTo>
                    <a:pt x="64829" y="242353"/>
                  </a:lnTo>
                  <a:lnTo>
                    <a:pt x="70469" y="241543"/>
                  </a:lnTo>
                  <a:lnTo>
                    <a:pt x="77086" y="241003"/>
                  </a:lnTo>
                  <a:lnTo>
                    <a:pt x="84355" y="240643"/>
                  </a:lnTo>
                  <a:lnTo>
                    <a:pt x="99099" y="240243"/>
                  </a:lnTo>
                  <a:lnTo>
                    <a:pt x="134528" y="239965"/>
                  </a:lnTo>
                  <a:lnTo>
                    <a:pt x="141699" y="240903"/>
                  </a:lnTo>
                  <a:lnTo>
                    <a:pt x="148386" y="242481"/>
                  </a:lnTo>
                  <a:lnTo>
                    <a:pt x="154748" y="244486"/>
                  </a:lnTo>
                  <a:lnTo>
                    <a:pt x="159942" y="246775"/>
                  </a:lnTo>
                  <a:lnTo>
                    <a:pt x="164358" y="249253"/>
                  </a:lnTo>
                  <a:lnTo>
                    <a:pt x="168254" y="251858"/>
                  </a:lnTo>
                  <a:lnTo>
                    <a:pt x="172756" y="255500"/>
                  </a:lnTo>
                  <a:lnTo>
                    <a:pt x="177662" y="259832"/>
                  </a:lnTo>
                  <a:lnTo>
                    <a:pt x="187242" y="268774"/>
                  </a:lnTo>
                  <a:lnTo>
                    <a:pt x="197989" y="279163"/>
                  </a:lnTo>
                  <a:lnTo>
                    <a:pt x="204213" y="285303"/>
                  </a:lnTo>
                  <a:lnTo>
                    <a:pt x="208159" y="288274"/>
                  </a:lnTo>
                  <a:lnTo>
                    <a:pt x="212695" y="291207"/>
                  </a:lnTo>
                  <a:lnTo>
                    <a:pt x="217623" y="294115"/>
                  </a:lnTo>
                  <a:lnTo>
                    <a:pt x="220909" y="297006"/>
                  </a:lnTo>
                  <a:lnTo>
                    <a:pt x="223099" y="299885"/>
                  </a:lnTo>
                  <a:lnTo>
                    <a:pt x="226486" y="305626"/>
                  </a:lnTo>
                  <a:lnTo>
                    <a:pt x="231166" y="311352"/>
                  </a:lnTo>
                  <a:lnTo>
                    <a:pt x="233748" y="313259"/>
                  </a:lnTo>
                  <a:lnTo>
                    <a:pt x="239156" y="315379"/>
                  </a:lnTo>
                  <a:lnTo>
                    <a:pt x="240979" y="316897"/>
                  </a:lnTo>
                  <a:lnTo>
                    <a:pt x="242194" y="318861"/>
                  </a:lnTo>
                  <a:lnTo>
                    <a:pt x="243005" y="321123"/>
                  </a:lnTo>
                  <a:lnTo>
                    <a:pt x="246445" y="326177"/>
                  </a:lnTo>
                  <a:lnTo>
                    <a:pt x="253198" y="33422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493"/>
            <p:cNvSpPr/>
            <p:nvPr/>
          </p:nvSpPr>
          <p:spPr>
            <a:xfrm>
              <a:off x="5729287" y="3994785"/>
              <a:ext cx="8573" cy="25718"/>
            </a:xfrm>
            <a:custGeom>
              <a:avLst/>
              <a:gdLst/>
              <a:ahLst/>
              <a:cxnLst/>
              <a:rect l="0" t="0" r="0" b="0"/>
              <a:pathLst>
                <a:path w="8573" h="25718">
                  <a:moveTo>
                    <a:pt x="0" y="25717"/>
                  </a:moveTo>
                  <a:lnTo>
                    <a:pt x="0" y="18336"/>
                  </a:lnTo>
                  <a:lnTo>
                    <a:pt x="953" y="17939"/>
                  </a:lnTo>
                  <a:lnTo>
                    <a:pt x="2540" y="17674"/>
                  </a:lnTo>
                  <a:lnTo>
                    <a:pt x="8559" y="17146"/>
                  </a:lnTo>
                  <a:lnTo>
                    <a:pt x="8570" y="17145"/>
                  </a:lnTo>
                  <a:lnTo>
                    <a:pt x="8572" y="12594"/>
                  </a:lnTo>
                  <a:lnTo>
                    <a:pt x="7619" y="11253"/>
                  </a:lnTo>
                  <a:lnTo>
                    <a:pt x="6032" y="10360"/>
                  </a:lnTo>
                  <a:lnTo>
                    <a:pt x="353" y="8677"/>
                  </a:lnTo>
                  <a:lnTo>
                    <a:pt x="235" y="7690"/>
                  </a:lnTo>
                  <a:lnTo>
                    <a:pt x="157" y="6079"/>
                  </a:lnTo>
                  <a:lnTo>
                    <a:pt x="9" y="356"/>
                  </a:lnTo>
                  <a:lnTo>
                    <a:pt x="958" y="237"/>
                  </a:lnTo>
                  <a:lnTo>
                    <a:pt x="2544" y="158"/>
                  </a:lnTo>
                  <a:lnTo>
                    <a:pt x="8572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494"/>
            <p:cNvSpPr/>
            <p:nvPr/>
          </p:nvSpPr>
          <p:spPr>
            <a:xfrm>
              <a:off x="5849667" y="3711892"/>
              <a:ext cx="239666" cy="154306"/>
            </a:xfrm>
            <a:custGeom>
              <a:avLst/>
              <a:gdLst/>
              <a:ahLst/>
              <a:cxnLst/>
              <a:rect l="0" t="0" r="0" b="0"/>
              <a:pathLst>
                <a:path w="239666" h="154306">
                  <a:moveTo>
                    <a:pt x="25353" y="0"/>
                  </a:moveTo>
                  <a:lnTo>
                    <a:pt x="25353" y="50275"/>
                  </a:lnTo>
                  <a:lnTo>
                    <a:pt x="24400" y="55424"/>
                  </a:lnTo>
                  <a:lnTo>
                    <a:pt x="22813" y="60762"/>
                  </a:lnTo>
                  <a:lnTo>
                    <a:pt x="20802" y="66226"/>
                  </a:lnTo>
                  <a:lnTo>
                    <a:pt x="18509" y="70820"/>
                  </a:lnTo>
                  <a:lnTo>
                    <a:pt x="16028" y="74836"/>
                  </a:lnTo>
                  <a:lnTo>
                    <a:pt x="13421" y="78466"/>
                  </a:lnTo>
                  <a:lnTo>
                    <a:pt x="11683" y="82791"/>
                  </a:lnTo>
                  <a:lnTo>
                    <a:pt x="10525" y="87579"/>
                  </a:lnTo>
                  <a:lnTo>
                    <a:pt x="9752" y="92676"/>
                  </a:lnTo>
                  <a:lnTo>
                    <a:pt x="9237" y="97027"/>
                  </a:lnTo>
                  <a:lnTo>
                    <a:pt x="8894" y="100879"/>
                  </a:lnTo>
                  <a:lnTo>
                    <a:pt x="8665" y="104401"/>
                  </a:lnTo>
                  <a:lnTo>
                    <a:pt x="7560" y="107700"/>
                  </a:lnTo>
                  <a:lnTo>
                    <a:pt x="5871" y="110852"/>
                  </a:lnTo>
                  <a:lnTo>
                    <a:pt x="3793" y="113907"/>
                  </a:lnTo>
                  <a:lnTo>
                    <a:pt x="2407" y="116896"/>
                  </a:lnTo>
                  <a:lnTo>
                    <a:pt x="1483" y="119840"/>
                  </a:lnTo>
                  <a:lnTo>
                    <a:pt x="0" y="126860"/>
                  </a:lnTo>
                  <a:lnTo>
                    <a:pt x="831" y="127436"/>
                  </a:lnTo>
                  <a:lnTo>
                    <a:pt x="7048" y="128436"/>
                  </a:lnTo>
                  <a:lnTo>
                    <a:pt x="12415" y="128542"/>
                  </a:lnTo>
                  <a:lnTo>
                    <a:pt x="132750" y="128587"/>
                  </a:lnTo>
                  <a:lnTo>
                    <a:pt x="139813" y="129540"/>
                  </a:lnTo>
                  <a:lnTo>
                    <a:pt x="147380" y="131128"/>
                  </a:lnTo>
                  <a:lnTo>
                    <a:pt x="155281" y="133139"/>
                  </a:lnTo>
                  <a:lnTo>
                    <a:pt x="162454" y="134479"/>
                  </a:lnTo>
                  <a:lnTo>
                    <a:pt x="169141" y="135373"/>
                  </a:lnTo>
                  <a:lnTo>
                    <a:pt x="175504" y="135968"/>
                  </a:lnTo>
                  <a:lnTo>
                    <a:pt x="180699" y="136366"/>
                  </a:lnTo>
                  <a:lnTo>
                    <a:pt x="185114" y="136631"/>
                  </a:lnTo>
                  <a:lnTo>
                    <a:pt x="189011" y="136807"/>
                  </a:lnTo>
                  <a:lnTo>
                    <a:pt x="193513" y="137877"/>
                  </a:lnTo>
                  <a:lnTo>
                    <a:pt x="198419" y="139543"/>
                  </a:lnTo>
                  <a:lnTo>
                    <a:pt x="203596" y="141606"/>
                  </a:lnTo>
                  <a:lnTo>
                    <a:pt x="207999" y="142982"/>
                  </a:lnTo>
                  <a:lnTo>
                    <a:pt x="215431" y="144510"/>
                  </a:lnTo>
                  <a:lnTo>
                    <a:pt x="221910" y="147729"/>
                  </a:lnTo>
                  <a:lnTo>
                    <a:pt x="224970" y="149921"/>
                  </a:lnTo>
                  <a:lnTo>
                    <a:pt x="230911" y="152357"/>
                  </a:lnTo>
                  <a:lnTo>
                    <a:pt x="239665" y="15430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495"/>
            <p:cNvSpPr/>
            <p:nvPr/>
          </p:nvSpPr>
          <p:spPr>
            <a:xfrm>
              <a:off x="5996226" y="3720465"/>
              <a:ext cx="41672" cy="308611"/>
            </a:xfrm>
            <a:custGeom>
              <a:avLst/>
              <a:gdLst/>
              <a:ahLst/>
              <a:cxnLst/>
              <a:rect l="0" t="0" r="0" b="0"/>
              <a:pathLst>
                <a:path w="41672" h="308611">
                  <a:moveTo>
                    <a:pt x="7381" y="0"/>
                  </a:moveTo>
                  <a:lnTo>
                    <a:pt x="0" y="7381"/>
                  </a:lnTo>
                  <a:lnTo>
                    <a:pt x="556" y="8731"/>
                  </a:lnTo>
                  <a:lnTo>
                    <a:pt x="1878" y="10583"/>
                  </a:lnTo>
                  <a:lnTo>
                    <a:pt x="3713" y="12770"/>
                  </a:lnTo>
                  <a:lnTo>
                    <a:pt x="4935" y="15181"/>
                  </a:lnTo>
                  <a:lnTo>
                    <a:pt x="5751" y="17740"/>
                  </a:lnTo>
                  <a:lnTo>
                    <a:pt x="6656" y="24077"/>
                  </a:lnTo>
                  <a:lnTo>
                    <a:pt x="7059" y="33243"/>
                  </a:lnTo>
                  <a:lnTo>
                    <a:pt x="7286" y="49114"/>
                  </a:lnTo>
                  <a:lnTo>
                    <a:pt x="8270" y="55602"/>
                  </a:lnTo>
                  <a:lnTo>
                    <a:pt x="9879" y="62786"/>
                  </a:lnTo>
                  <a:lnTo>
                    <a:pt x="11904" y="70432"/>
                  </a:lnTo>
                  <a:lnTo>
                    <a:pt x="14206" y="78387"/>
                  </a:lnTo>
                  <a:lnTo>
                    <a:pt x="19304" y="94846"/>
                  </a:lnTo>
                  <a:lnTo>
                    <a:pt x="21045" y="103236"/>
                  </a:lnTo>
                  <a:lnTo>
                    <a:pt x="22205" y="111686"/>
                  </a:lnTo>
                  <a:lnTo>
                    <a:pt x="22979" y="120177"/>
                  </a:lnTo>
                  <a:lnTo>
                    <a:pt x="24447" y="129648"/>
                  </a:lnTo>
                  <a:lnTo>
                    <a:pt x="26378" y="139772"/>
                  </a:lnTo>
                  <a:lnTo>
                    <a:pt x="28619" y="150331"/>
                  </a:lnTo>
                  <a:lnTo>
                    <a:pt x="30112" y="160228"/>
                  </a:lnTo>
                  <a:lnTo>
                    <a:pt x="31108" y="169684"/>
                  </a:lnTo>
                  <a:lnTo>
                    <a:pt x="31771" y="178845"/>
                  </a:lnTo>
                  <a:lnTo>
                    <a:pt x="32214" y="187810"/>
                  </a:lnTo>
                  <a:lnTo>
                    <a:pt x="32706" y="205391"/>
                  </a:lnTo>
                  <a:lnTo>
                    <a:pt x="33789" y="213127"/>
                  </a:lnTo>
                  <a:lnTo>
                    <a:pt x="35464" y="220190"/>
                  </a:lnTo>
                  <a:lnTo>
                    <a:pt x="37533" y="226803"/>
                  </a:lnTo>
                  <a:lnTo>
                    <a:pt x="38912" y="233117"/>
                  </a:lnTo>
                  <a:lnTo>
                    <a:pt x="39832" y="239231"/>
                  </a:lnTo>
                  <a:lnTo>
                    <a:pt x="40445" y="245212"/>
                  </a:lnTo>
                  <a:lnTo>
                    <a:pt x="40854" y="251104"/>
                  </a:lnTo>
                  <a:lnTo>
                    <a:pt x="41126" y="256938"/>
                  </a:lnTo>
                  <a:lnTo>
                    <a:pt x="41429" y="268500"/>
                  </a:lnTo>
                  <a:lnTo>
                    <a:pt x="41671" y="30861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496"/>
            <p:cNvSpPr/>
            <p:nvPr/>
          </p:nvSpPr>
          <p:spPr>
            <a:xfrm>
              <a:off x="6115050" y="3720973"/>
              <a:ext cx="222263" cy="299412"/>
            </a:xfrm>
            <a:custGeom>
              <a:avLst/>
              <a:gdLst/>
              <a:ahLst/>
              <a:cxnLst/>
              <a:rect l="0" t="0" r="0" b="0"/>
              <a:pathLst>
                <a:path w="222263" h="299412">
                  <a:moveTo>
                    <a:pt x="0" y="59499"/>
                  </a:moveTo>
                  <a:lnTo>
                    <a:pt x="0" y="54948"/>
                  </a:lnTo>
                  <a:lnTo>
                    <a:pt x="952" y="52655"/>
                  </a:lnTo>
                  <a:lnTo>
                    <a:pt x="7380" y="43899"/>
                  </a:lnTo>
                  <a:lnTo>
                    <a:pt x="13122" y="37961"/>
                  </a:lnTo>
                  <a:lnTo>
                    <a:pt x="17321" y="33710"/>
                  </a:lnTo>
                  <a:lnTo>
                    <a:pt x="22025" y="29924"/>
                  </a:lnTo>
                  <a:lnTo>
                    <a:pt x="27065" y="26447"/>
                  </a:lnTo>
                  <a:lnTo>
                    <a:pt x="32331" y="23177"/>
                  </a:lnTo>
                  <a:lnTo>
                    <a:pt x="37746" y="20044"/>
                  </a:lnTo>
                  <a:lnTo>
                    <a:pt x="48843" y="14024"/>
                  </a:lnTo>
                  <a:lnTo>
                    <a:pt x="65801" y="5279"/>
                  </a:lnTo>
                  <a:lnTo>
                    <a:pt x="72442" y="3350"/>
                  </a:lnTo>
                  <a:lnTo>
                    <a:pt x="79727" y="2064"/>
                  </a:lnTo>
                  <a:lnTo>
                    <a:pt x="87441" y="1206"/>
                  </a:lnTo>
                  <a:lnTo>
                    <a:pt x="94489" y="635"/>
                  </a:lnTo>
                  <a:lnTo>
                    <a:pt x="101093" y="254"/>
                  </a:lnTo>
                  <a:lnTo>
                    <a:pt x="107400" y="0"/>
                  </a:lnTo>
                  <a:lnTo>
                    <a:pt x="113510" y="783"/>
                  </a:lnTo>
                  <a:lnTo>
                    <a:pt x="119488" y="2257"/>
                  </a:lnTo>
                  <a:lnTo>
                    <a:pt x="125379" y="4193"/>
                  </a:lnTo>
                  <a:lnTo>
                    <a:pt x="130258" y="6436"/>
                  </a:lnTo>
                  <a:lnTo>
                    <a:pt x="134464" y="8884"/>
                  </a:lnTo>
                  <a:lnTo>
                    <a:pt x="138220" y="11468"/>
                  </a:lnTo>
                  <a:lnTo>
                    <a:pt x="144933" y="16879"/>
                  </a:lnTo>
                  <a:lnTo>
                    <a:pt x="148057" y="19656"/>
                  </a:lnTo>
                  <a:lnTo>
                    <a:pt x="150140" y="23412"/>
                  </a:lnTo>
                  <a:lnTo>
                    <a:pt x="152453" y="32665"/>
                  </a:lnTo>
                  <a:lnTo>
                    <a:pt x="153071" y="37800"/>
                  </a:lnTo>
                  <a:lnTo>
                    <a:pt x="153482" y="43128"/>
                  </a:lnTo>
                  <a:lnTo>
                    <a:pt x="153756" y="48585"/>
                  </a:lnTo>
                  <a:lnTo>
                    <a:pt x="152034" y="54128"/>
                  </a:lnTo>
                  <a:lnTo>
                    <a:pt x="148981" y="59729"/>
                  </a:lnTo>
                  <a:lnTo>
                    <a:pt x="140508" y="71983"/>
                  </a:lnTo>
                  <a:lnTo>
                    <a:pt x="130393" y="86955"/>
                  </a:lnTo>
                  <a:lnTo>
                    <a:pt x="125029" y="93043"/>
                  </a:lnTo>
                  <a:lnTo>
                    <a:pt x="119547" y="98054"/>
                  </a:lnTo>
                  <a:lnTo>
                    <a:pt x="113988" y="102348"/>
                  </a:lnTo>
                  <a:lnTo>
                    <a:pt x="109329" y="106162"/>
                  </a:lnTo>
                  <a:lnTo>
                    <a:pt x="105271" y="109658"/>
                  </a:lnTo>
                  <a:lnTo>
                    <a:pt x="101613" y="112941"/>
                  </a:lnTo>
                  <a:lnTo>
                    <a:pt x="95008" y="119129"/>
                  </a:lnTo>
                  <a:lnTo>
                    <a:pt x="85995" y="127853"/>
                  </a:lnTo>
                  <a:lnTo>
                    <a:pt x="77553" y="136253"/>
                  </a:lnTo>
                  <a:lnTo>
                    <a:pt x="84568" y="129236"/>
                  </a:lnTo>
                  <a:lnTo>
                    <a:pt x="87751" y="128593"/>
                  </a:lnTo>
                  <a:lnTo>
                    <a:pt x="89933" y="128422"/>
                  </a:lnTo>
                  <a:lnTo>
                    <a:pt x="93292" y="127355"/>
                  </a:lnTo>
                  <a:lnTo>
                    <a:pt x="97437" y="125692"/>
                  </a:lnTo>
                  <a:lnTo>
                    <a:pt x="102106" y="123630"/>
                  </a:lnTo>
                  <a:lnTo>
                    <a:pt x="107123" y="122255"/>
                  </a:lnTo>
                  <a:lnTo>
                    <a:pt x="112373" y="121339"/>
                  </a:lnTo>
                  <a:lnTo>
                    <a:pt x="117778" y="120728"/>
                  </a:lnTo>
                  <a:lnTo>
                    <a:pt x="123286" y="120321"/>
                  </a:lnTo>
                  <a:lnTo>
                    <a:pt x="128863" y="120050"/>
                  </a:lnTo>
                  <a:lnTo>
                    <a:pt x="134486" y="119869"/>
                  </a:lnTo>
                  <a:lnTo>
                    <a:pt x="141092" y="120700"/>
                  </a:lnTo>
                  <a:lnTo>
                    <a:pt x="148354" y="122207"/>
                  </a:lnTo>
                  <a:lnTo>
                    <a:pt x="156053" y="124165"/>
                  </a:lnTo>
                  <a:lnTo>
                    <a:pt x="163090" y="125470"/>
                  </a:lnTo>
                  <a:lnTo>
                    <a:pt x="169686" y="126339"/>
                  </a:lnTo>
                  <a:lnTo>
                    <a:pt x="175989" y="126920"/>
                  </a:lnTo>
                  <a:lnTo>
                    <a:pt x="181143" y="128259"/>
                  </a:lnTo>
                  <a:lnTo>
                    <a:pt x="185532" y="130104"/>
                  </a:lnTo>
                  <a:lnTo>
                    <a:pt x="189411" y="132286"/>
                  </a:lnTo>
                  <a:lnTo>
                    <a:pt x="198800" y="137251"/>
                  </a:lnTo>
                  <a:lnTo>
                    <a:pt x="203970" y="139909"/>
                  </a:lnTo>
                  <a:lnTo>
                    <a:pt x="208370" y="143586"/>
                  </a:lnTo>
                  <a:lnTo>
                    <a:pt x="212256" y="147942"/>
                  </a:lnTo>
                  <a:lnTo>
                    <a:pt x="215799" y="152751"/>
                  </a:lnTo>
                  <a:lnTo>
                    <a:pt x="218161" y="157862"/>
                  </a:lnTo>
                  <a:lnTo>
                    <a:pt x="219735" y="163174"/>
                  </a:lnTo>
                  <a:lnTo>
                    <a:pt x="220785" y="168621"/>
                  </a:lnTo>
                  <a:lnTo>
                    <a:pt x="221951" y="177213"/>
                  </a:lnTo>
                  <a:lnTo>
                    <a:pt x="222262" y="180837"/>
                  </a:lnTo>
                  <a:lnTo>
                    <a:pt x="220068" y="189945"/>
                  </a:lnTo>
                  <a:lnTo>
                    <a:pt x="218149" y="195040"/>
                  </a:lnTo>
                  <a:lnTo>
                    <a:pt x="216870" y="200342"/>
                  </a:lnTo>
                  <a:lnTo>
                    <a:pt x="216018" y="205782"/>
                  </a:lnTo>
                  <a:lnTo>
                    <a:pt x="215449" y="211314"/>
                  </a:lnTo>
                  <a:lnTo>
                    <a:pt x="213165" y="216906"/>
                  </a:lnTo>
                  <a:lnTo>
                    <a:pt x="209737" y="222540"/>
                  </a:lnTo>
                  <a:lnTo>
                    <a:pt x="205547" y="228200"/>
                  </a:lnTo>
                  <a:lnTo>
                    <a:pt x="201801" y="233879"/>
                  </a:lnTo>
                  <a:lnTo>
                    <a:pt x="198352" y="239570"/>
                  </a:lnTo>
                  <a:lnTo>
                    <a:pt x="195099" y="245269"/>
                  </a:lnTo>
                  <a:lnTo>
                    <a:pt x="191026" y="250021"/>
                  </a:lnTo>
                  <a:lnTo>
                    <a:pt x="186406" y="254141"/>
                  </a:lnTo>
                  <a:lnTo>
                    <a:pt x="181420" y="257841"/>
                  </a:lnTo>
                  <a:lnTo>
                    <a:pt x="176191" y="261259"/>
                  </a:lnTo>
                  <a:lnTo>
                    <a:pt x="170801" y="264491"/>
                  </a:lnTo>
                  <a:lnTo>
                    <a:pt x="165302" y="267598"/>
                  </a:lnTo>
                  <a:lnTo>
                    <a:pt x="160683" y="270622"/>
                  </a:lnTo>
                  <a:lnTo>
                    <a:pt x="156652" y="273590"/>
                  </a:lnTo>
                  <a:lnTo>
                    <a:pt x="153012" y="276521"/>
                  </a:lnTo>
                  <a:lnTo>
                    <a:pt x="148680" y="279428"/>
                  </a:lnTo>
                  <a:lnTo>
                    <a:pt x="143888" y="282319"/>
                  </a:lnTo>
                  <a:lnTo>
                    <a:pt x="138787" y="285198"/>
                  </a:lnTo>
                  <a:lnTo>
                    <a:pt x="133482" y="287118"/>
                  </a:lnTo>
                  <a:lnTo>
                    <a:pt x="128041" y="288397"/>
                  </a:lnTo>
                  <a:lnTo>
                    <a:pt x="122508" y="289250"/>
                  </a:lnTo>
                  <a:lnTo>
                    <a:pt x="116914" y="290772"/>
                  </a:lnTo>
                  <a:lnTo>
                    <a:pt x="111280" y="292738"/>
                  </a:lnTo>
                  <a:lnTo>
                    <a:pt x="105619" y="295002"/>
                  </a:lnTo>
                  <a:lnTo>
                    <a:pt x="100893" y="296511"/>
                  </a:lnTo>
                  <a:lnTo>
                    <a:pt x="96789" y="297517"/>
                  </a:lnTo>
                  <a:lnTo>
                    <a:pt x="93101" y="298188"/>
                  </a:lnTo>
                  <a:lnTo>
                    <a:pt x="86463" y="298933"/>
                  </a:lnTo>
                  <a:lnTo>
                    <a:pt x="80338" y="299264"/>
                  </a:lnTo>
                  <a:lnTo>
                    <a:pt x="74441" y="299411"/>
                  </a:lnTo>
                  <a:lnTo>
                    <a:pt x="72487" y="298498"/>
                  </a:lnTo>
                  <a:lnTo>
                    <a:pt x="71185" y="296937"/>
                  </a:lnTo>
                  <a:lnTo>
                    <a:pt x="68579" y="29095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497"/>
            <p:cNvSpPr/>
            <p:nvPr/>
          </p:nvSpPr>
          <p:spPr>
            <a:xfrm>
              <a:off x="6372225" y="3711936"/>
              <a:ext cx="213659" cy="282839"/>
            </a:xfrm>
            <a:custGeom>
              <a:avLst/>
              <a:gdLst/>
              <a:ahLst/>
              <a:cxnLst/>
              <a:rect l="0" t="0" r="0" b="0"/>
              <a:pathLst>
                <a:path w="213659" h="282839">
                  <a:moveTo>
                    <a:pt x="0" y="42818"/>
                  </a:moveTo>
                  <a:lnTo>
                    <a:pt x="12770" y="30048"/>
                  </a:lnTo>
                  <a:lnTo>
                    <a:pt x="16133" y="27638"/>
                  </a:lnTo>
                  <a:lnTo>
                    <a:pt x="20280" y="25078"/>
                  </a:lnTo>
                  <a:lnTo>
                    <a:pt x="24950" y="22419"/>
                  </a:lnTo>
                  <a:lnTo>
                    <a:pt x="29016" y="19694"/>
                  </a:lnTo>
                  <a:lnTo>
                    <a:pt x="32679" y="16925"/>
                  </a:lnTo>
                  <a:lnTo>
                    <a:pt x="36073" y="14126"/>
                  </a:lnTo>
                  <a:lnTo>
                    <a:pt x="40241" y="11308"/>
                  </a:lnTo>
                  <a:lnTo>
                    <a:pt x="44925" y="8476"/>
                  </a:lnTo>
                  <a:lnTo>
                    <a:pt x="49952" y="5636"/>
                  </a:lnTo>
                  <a:lnTo>
                    <a:pt x="56161" y="3743"/>
                  </a:lnTo>
                  <a:lnTo>
                    <a:pt x="63158" y="2481"/>
                  </a:lnTo>
                  <a:lnTo>
                    <a:pt x="70681" y="1639"/>
                  </a:lnTo>
                  <a:lnTo>
                    <a:pt x="77601" y="1078"/>
                  </a:lnTo>
                  <a:lnTo>
                    <a:pt x="84118" y="704"/>
                  </a:lnTo>
                  <a:lnTo>
                    <a:pt x="90369" y="455"/>
                  </a:lnTo>
                  <a:lnTo>
                    <a:pt x="104934" y="178"/>
                  </a:lnTo>
                  <a:lnTo>
                    <a:pt x="137567" y="0"/>
                  </a:lnTo>
                  <a:lnTo>
                    <a:pt x="145051" y="938"/>
                  </a:lnTo>
                  <a:lnTo>
                    <a:pt x="151946" y="2516"/>
                  </a:lnTo>
                  <a:lnTo>
                    <a:pt x="158447" y="4520"/>
                  </a:lnTo>
                  <a:lnTo>
                    <a:pt x="164686" y="6809"/>
                  </a:lnTo>
                  <a:lnTo>
                    <a:pt x="170750" y="9287"/>
                  </a:lnTo>
                  <a:lnTo>
                    <a:pt x="176699" y="11892"/>
                  </a:lnTo>
                  <a:lnTo>
                    <a:pt x="188387" y="17326"/>
                  </a:lnTo>
                  <a:lnTo>
                    <a:pt x="194171" y="20108"/>
                  </a:lnTo>
                  <a:lnTo>
                    <a:pt x="198980" y="22916"/>
                  </a:lnTo>
                  <a:lnTo>
                    <a:pt x="203138" y="25740"/>
                  </a:lnTo>
                  <a:lnTo>
                    <a:pt x="206863" y="28575"/>
                  </a:lnTo>
                  <a:lnTo>
                    <a:pt x="209346" y="32371"/>
                  </a:lnTo>
                  <a:lnTo>
                    <a:pt x="211001" y="36806"/>
                  </a:lnTo>
                  <a:lnTo>
                    <a:pt x="212105" y="41668"/>
                  </a:lnTo>
                  <a:lnTo>
                    <a:pt x="212841" y="46814"/>
                  </a:lnTo>
                  <a:lnTo>
                    <a:pt x="213331" y="52150"/>
                  </a:lnTo>
                  <a:lnTo>
                    <a:pt x="213658" y="57612"/>
                  </a:lnTo>
                  <a:lnTo>
                    <a:pt x="212924" y="64111"/>
                  </a:lnTo>
                  <a:lnTo>
                    <a:pt x="211481" y="71301"/>
                  </a:lnTo>
                  <a:lnTo>
                    <a:pt x="209567" y="78951"/>
                  </a:lnTo>
                  <a:lnTo>
                    <a:pt x="207339" y="85957"/>
                  </a:lnTo>
                  <a:lnTo>
                    <a:pt x="204901" y="92533"/>
                  </a:lnTo>
                  <a:lnTo>
                    <a:pt x="202323" y="98821"/>
                  </a:lnTo>
                  <a:lnTo>
                    <a:pt x="198700" y="105871"/>
                  </a:lnTo>
                  <a:lnTo>
                    <a:pt x="194379" y="113429"/>
                  </a:lnTo>
                  <a:lnTo>
                    <a:pt x="189593" y="121324"/>
                  </a:lnTo>
                  <a:lnTo>
                    <a:pt x="185450" y="129446"/>
                  </a:lnTo>
                  <a:lnTo>
                    <a:pt x="181736" y="137718"/>
                  </a:lnTo>
                  <a:lnTo>
                    <a:pt x="178307" y="146090"/>
                  </a:lnTo>
                  <a:lnTo>
                    <a:pt x="174116" y="154528"/>
                  </a:lnTo>
                  <a:lnTo>
                    <a:pt x="169417" y="163012"/>
                  </a:lnTo>
                  <a:lnTo>
                    <a:pt x="164379" y="171525"/>
                  </a:lnTo>
                  <a:lnTo>
                    <a:pt x="159117" y="179105"/>
                  </a:lnTo>
                  <a:lnTo>
                    <a:pt x="153703" y="186064"/>
                  </a:lnTo>
                  <a:lnTo>
                    <a:pt x="148189" y="192608"/>
                  </a:lnTo>
                  <a:lnTo>
                    <a:pt x="143560" y="198876"/>
                  </a:lnTo>
                  <a:lnTo>
                    <a:pt x="139521" y="204959"/>
                  </a:lnTo>
                  <a:lnTo>
                    <a:pt x="135876" y="210920"/>
                  </a:lnTo>
                  <a:lnTo>
                    <a:pt x="131542" y="216799"/>
                  </a:lnTo>
                  <a:lnTo>
                    <a:pt x="126747" y="222623"/>
                  </a:lnTo>
                  <a:lnTo>
                    <a:pt x="117292" y="233222"/>
                  </a:lnTo>
                  <a:lnTo>
                    <a:pt x="109914" y="241107"/>
                  </a:lnTo>
                  <a:lnTo>
                    <a:pt x="106614" y="245496"/>
                  </a:lnTo>
                  <a:lnTo>
                    <a:pt x="103461" y="250327"/>
                  </a:lnTo>
                  <a:lnTo>
                    <a:pt x="100406" y="255453"/>
                  </a:lnTo>
                  <a:lnTo>
                    <a:pt x="97012" y="263687"/>
                  </a:lnTo>
                  <a:lnTo>
                    <a:pt x="94833" y="272185"/>
                  </a:lnTo>
                  <a:lnTo>
                    <a:pt x="94456" y="278207"/>
                  </a:lnTo>
                  <a:lnTo>
                    <a:pt x="95355" y="279754"/>
                  </a:lnTo>
                  <a:lnTo>
                    <a:pt x="96908" y="280786"/>
                  </a:lnTo>
                  <a:lnTo>
                    <a:pt x="101172" y="281932"/>
                  </a:lnTo>
                  <a:lnTo>
                    <a:pt x="106243" y="282441"/>
                  </a:lnTo>
                  <a:lnTo>
                    <a:pt x="109881" y="282577"/>
                  </a:lnTo>
                  <a:lnTo>
                    <a:pt x="126868" y="282795"/>
                  </a:lnTo>
                  <a:lnTo>
                    <a:pt x="144228" y="282838"/>
                  </a:lnTo>
                  <a:lnTo>
                    <a:pt x="149492" y="281889"/>
                  </a:lnTo>
                  <a:lnTo>
                    <a:pt x="154906" y="280304"/>
                  </a:lnTo>
                  <a:lnTo>
                    <a:pt x="160421" y="278295"/>
                  </a:lnTo>
                  <a:lnTo>
                    <a:pt x="167907" y="276955"/>
                  </a:lnTo>
                  <a:lnTo>
                    <a:pt x="176708" y="276062"/>
                  </a:lnTo>
                  <a:lnTo>
                    <a:pt x="205740" y="27427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498"/>
            <p:cNvSpPr/>
            <p:nvPr/>
          </p:nvSpPr>
          <p:spPr>
            <a:xfrm>
              <a:off x="6860857" y="3806190"/>
              <a:ext cx="257176" cy="171451"/>
            </a:xfrm>
            <a:custGeom>
              <a:avLst/>
              <a:gdLst/>
              <a:ahLst/>
              <a:cxnLst/>
              <a:rect l="0" t="0" r="0" b="0"/>
              <a:pathLst>
                <a:path w="257176" h="171451">
                  <a:moveTo>
                    <a:pt x="0" y="0"/>
                  </a:moveTo>
                  <a:lnTo>
                    <a:pt x="0" y="8219"/>
                  </a:lnTo>
                  <a:lnTo>
                    <a:pt x="4551" y="13018"/>
                  </a:lnTo>
                  <a:lnTo>
                    <a:pt x="11865" y="17851"/>
                  </a:lnTo>
                  <a:lnTo>
                    <a:pt x="16482" y="20473"/>
                  </a:lnTo>
                  <a:lnTo>
                    <a:pt x="20513" y="24126"/>
                  </a:lnTo>
                  <a:lnTo>
                    <a:pt x="24153" y="28467"/>
                  </a:lnTo>
                  <a:lnTo>
                    <a:pt x="27533" y="33265"/>
                  </a:lnTo>
                  <a:lnTo>
                    <a:pt x="32643" y="37417"/>
                  </a:lnTo>
                  <a:lnTo>
                    <a:pt x="38907" y="41137"/>
                  </a:lnTo>
                  <a:lnTo>
                    <a:pt x="45940" y="44569"/>
                  </a:lnTo>
                  <a:lnTo>
                    <a:pt x="52534" y="48763"/>
                  </a:lnTo>
                  <a:lnTo>
                    <a:pt x="58836" y="53463"/>
                  </a:lnTo>
                  <a:lnTo>
                    <a:pt x="64941" y="58502"/>
                  </a:lnTo>
                  <a:lnTo>
                    <a:pt x="71869" y="62814"/>
                  </a:lnTo>
                  <a:lnTo>
                    <a:pt x="79345" y="66641"/>
                  </a:lnTo>
                  <a:lnTo>
                    <a:pt x="87187" y="70145"/>
                  </a:lnTo>
                  <a:lnTo>
                    <a:pt x="94320" y="74385"/>
                  </a:lnTo>
                  <a:lnTo>
                    <a:pt x="100980" y="79118"/>
                  </a:lnTo>
                  <a:lnTo>
                    <a:pt x="107325" y="84178"/>
                  </a:lnTo>
                  <a:lnTo>
                    <a:pt x="114412" y="88503"/>
                  </a:lnTo>
                  <a:lnTo>
                    <a:pt x="121995" y="92339"/>
                  </a:lnTo>
                  <a:lnTo>
                    <a:pt x="129907" y="95850"/>
                  </a:lnTo>
                  <a:lnTo>
                    <a:pt x="137087" y="100095"/>
                  </a:lnTo>
                  <a:lnTo>
                    <a:pt x="143779" y="104830"/>
                  </a:lnTo>
                  <a:lnTo>
                    <a:pt x="150146" y="109891"/>
                  </a:lnTo>
                  <a:lnTo>
                    <a:pt x="157247" y="114218"/>
                  </a:lnTo>
                  <a:lnTo>
                    <a:pt x="164839" y="118055"/>
                  </a:lnTo>
                  <a:lnTo>
                    <a:pt x="172758" y="121566"/>
                  </a:lnTo>
                  <a:lnTo>
                    <a:pt x="178990" y="124859"/>
                  </a:lnTo>
                  <a:lnTo>
                    <a:pt x="184096" y="128007"/>
                  </a:lnTo>
                  <a:lnTo>
                    <a:pt x="188454" y="131058"/>
                  </a:lnTo>
                  <a:lnTo>
                    <a:pt x="193263" y="134044"/>
                  </a:lnTo>
                  <a:lnTo>
                    <a:pt x="198374" y="136988"/>
                  </a:lnTo>
                  <a:lnTo>
                    <a:pt x="203687" y="139902"/>
                  </a:lnTo>
                  <a:lnTo>
                    <a:pt x="210086" y="142798"/>
                  </a:lnTo>
                  <a:lnTo>
                    <a:pt x="217210" y="145681"/>
                  </a:lnTo>
                  <a:lnTo>
                    <a:pt x="224817" y="148555"/>
                  </a:lnTo>
                  <a:lnTo>
                    <a:pt x="231793" y="152377"/>
                  </a:lnTo>
                  <a:lnTo>
                    <a:pt x="238349" y="156829"/>
                  </a:lnTo>
                  <a:lnTo>
                    <a:pt x="257175" y="17145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499"/>
            <p:cNvSpPr/>
            <p:nvPr/>
          </p:nvSpPr>
          <p:spPr>
            <a:xfrm>
              <a:off x="6852284" y="3789045"/>
              <a:ext cx="231459" cy="222885"/>
            </a:xfrm>
            <a:custGeom>
              <a:avLst/>
              <a:gdLst/>
              <a:ahLst/>
              <a:cxnLst/>
              <a:rect l="0" t="0" r="0" b="0"/>
              <a:pathLst>
                <a:path w="231459" h="222885">
                  <a:moveTo>
                    <a:pt x="231458" y="0"/>
                  </a:moveTo>
                  <a:lnTo>
                    <a:pt x="226907" y="0"/>
                  </a:lnTo>
                  <a:lnTo>
                    <a:pt x="224615" y="952"/>
                  </a:lnTo>
                  <a:lnTo>
                    <a:pt x="217789" y="5891"/>
                  </a:lnTo>
                  <a:lnTo>
                    <a:pt x="215858" y="7381"/>
                  </a:lnTo>
                  <a:lnTo>
                    <a:pt x="212459" y="13122"/>
                  </a:lnTo>
                  <a:lnTo>
                    <a:pt x="210220" y="17321"/>
                  </a:lnTo>
                  <a:lnTo>
                    <a:pt x="206822" y="21072"/>
                  </a:lnTo>
                  <a:lnTo>
                    <a:pt x="202652" y="24526"/>
                  </a:lnTo>
                  <a:lnTo>
                    <a:pt x="197966" y="27780"/>
                  </a:lnTo>
                  <a:lnTo>
                    <a:pt x="192937" y="32808"/>
                  </a:lnTo>
                  <a:lnTo>
                    <a:pt x="187680" y="39016"/>
                  </a:lnTo>
                  <a:lnTo>
                    <a:pt x="182271" y="46013"/>
                  </a:lnTo>
                  <a:lnTo>
                    <a:pt x="175807" y="52583"/>
                  </a:lnTo>
                  <a:lnTo>
                    <a:pt x="168639" y="58868"/>
                  </a:lnTo>
                  <a:lnTo>
                    <a:pt x="161004" y="64963"/>
                  </a:lnTo>
                  <a:lnTo>
                    <a:pt x="153056" y="71883"/>
                  </a:lnTo>
                  <a:lnTo>
                    <a:pt x="144900" y="79354"/>
                  </a:lnTo>
                  <a:lnTo>
                    <a:pt x="128218" y="95276"/>
                  </a:lnTo>
                  <a:lnTo>
                    <a:pt x="54438" y="168455"/>
                  </a:lnTo>
                  <a:lnTo>
                    <a:pt x="49627" y="174216"/>
                  </a:lnTo>
                  <a:lnTo>
                    <a:pt x="45467" y="179961"/>
                  </a:lnTo>
                  <a:lnTo>
                    <a:pt x="41742" y="185696"/>
                  </a:lnTo>
                  <a:lnTo>
                    <a:pt x="37353" y="190472"/>
                  </a:lnTo>
                  <a:lnTo>
                    <a:pt x="32522" y="194609"/>
                  </a:lnTo>
                  <a:lnTo>
                    <a:pt x="27396" y="198319"/>
                  </a:lnTo>
                  <a:lnTo>
                    <a:pt x="23027" y="201745"/>
                  </a:lnTo>
                  <a:lnTo>
                    <a:pt x="19161" y="204982"/>
                  </a:lnTo>
                  <a:lnTo>
                    <a:pt x="15633" y="208092"/>
                  </a:lnTo>
                  <a:lnTo>
                    <a:pt x="13279" y="211118"/>
                  </a:lnTo>
                  <a:lnTo>
                    <a:pt x="10665" y="217020"/>
                  </a:lnTo>
                  <a:lnTo>
                    <a:pt x="9015" y="218975"/>
                  </a:lnTo>
                  <a:lnTo>
                    <a:pt x="6963" y="220278"/>
                  </a:lnTo>
                  <a:lnTo>
                    <a:pt x="0" y="22288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500"/>
            <p:cNvSpPr/>
            <p:nvPr/>
          </p:nvSpPr>
          <p:spPr>
            <a:xfrm>
              <a:off x="7358062" y="3694747"/>
              <a:ext cx="60008" cy="308611"/>
            </a:xfrm>
            <a:custGeom>
              <a:avLst/>
              <a:gdLst/>
              <a:ahLst/>
              <a:cxnLst/>
              <a:rect l="0" t="0" r="0" b="0"/>
              <a:pathLst>
                <a:path w="60008" h="308611">
                  <a:moveTo>
                    <a:pt x="0" y="0"/>
                  </a:moveTo>
                  <a:lnTo>
                    <a:pt x="0" y="12770"/>
                  </a:lnTo>
                  <a:lnTo>
                    <a:pt x="953" y="15181"/>
                  </a:lnTo>
                  <a:lnTo>
                    <a:pt x="2540" y="17741"/>
                  </a:lnTo>
                  <a:lnTo>
                    <a:pt x="4551" y="20400"/>
                  </a:lnTo>
                  <a:lnTo>
                    <a:pt x="5892" y="24077"/>
                  </a:lnTo>
                  <a:lnTo>
                    <a:pt x="7381" y="33244"/>
                  </a:lnTo>
                  <a:lnTo>
                    <a:pt x="8731" y="38355"/>
                  </a:lnTo>
                  <a:lnTo>
                    <a:pt x="10583" y="43668"/>
                  </a:lnTo>
                  <a:lnTo>
                    <a:pt x="12771" y="49114"/>
                  </a:lnTo>
                  <a:lnTo>
                    <a:pt x="15181" y="54650"/>
                  </a:lnTo>
                  <a:lnTo>
                    <a:pt x="20400" y="65881"/>
                  </a:lnTo>
                  <a:lnTo>
                    <a:pt x="22173" y="71544"/>
                  </a:lnTo>
                  <a:lnTo>
                    <a:pt x="23354" y="77223"/>
                  </a:lnTo>
                  <a:lnTo>
                    <a:pt x="24142" y="82915"/>
                  </a:lnTo>
                  <a:lnTo>
                    <a:pt x="25619" y="89566"/>
                  </a:lnTo>
                  <a:lnTo>
                    <a:pt x="27557" y="96859"/>
                  </a:lnTo>
                  <a:lnTo>
                    <a:pt x="29802" y="104577"/>
                  </a:lnTo>
                  <a:lnTo>
                    <a:pt x="31298" y="112581"/>
                  </a:lnTo>
                  <a:lnTo>
                    <a:pt x="32296" y="120774"/>
                  </a:lnTo>
                  <a:lnTo>
                    <a:pt x="32960" y="129094"/>
                  </a:lnTo>
                  <a:lnTo>
                    <a:pt x="34356" y="137497"/>
                  </a:lnTo>
                  <a:lnTo>
                    <a:pt x="36239" y="145958"/>
                  </a:lnTo>
                  <a:lnTo>
                    <a:pt x="38446" y="154455"/>
                  </a:lnTo>
                  <a:lnTo>
                    <a:pt x="39918" y="162977"/>
                  </a:lnTo>
                  <a:lnTo>
                    <a:pt x="40900" y="171517"/>
                  </a:lnTo>
                  <a:lnTo>
                    <a:pt x="41554" y="180067"/>
                  </a:lnTo>
                  <a:lnTo>
                    <a:pt x="41990" y="188625"/>
                  </a:lnTo>
                  <a:lnTo>
                    <a:pt x="42475" y="205753"/>
                  </a:lnTo>
                  <a:lnTo>
                    <a:pt x="42748" y="226910"/>
                  </a:lnTo>
                  <a:lnTo>
                    <a:pt x="43738" y="233189"/>
                  </a:lnTo>
                  <a:lnTo>
                    <a:pt x="45351" y="239279"/>
                  </a:lnTo>
                  <a:lnTo>
                    <a:pt x="47379" y="245245"/>
                  </a:lnTo>
                  <a:lnTo>
                    <a:pt x="48732" y="251127"/>
                  </a:lnTo>
                  <a:lnTo>
                    <a:pt x="49633" y="256953"/>
                  </a:lnTo>
                  <a:lnTo>
                    <a:pt x="50233" y="262742"/>
                  </a:lnTo>
                  <a:lnTo>
                    <a:pt x="50901" y="271714"/>
                  </a:lnTo>
                  <a:lnTo>
                    <a:pt x="51079" y="275440"/>
                  </a:lnTo>
                  <a:lnTo>
                    <a:pt x="52150" y="278877"/>
                  </a:lnTo>
                  <a:lnTo>
                    <a:pt x="53817" y="282121"/>
                  </a:lnTo>
                  <a:lnTo>
                    <a:pt x="55881" y="285235"/>
                  </a:lnTo>
                  <a:lnTo>
                    <a:pt x="57256" y="288264"/>
                  </a:lnTo>
                  <a:lnTo>
                    <a:pt x="58785" y="294170"/>
                  </a:lnTo>
                  <a:lnTo>
                    <a:pt x="59464" y="299970"/>
                  </a:lnTo>
                  <a:lnTo>
                    <a:pt x="60007" y="30861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501"/>
            <p:cNvSpPr/>
            <p:nvPr/>
          </p:nvSpPr>
          <p:spPr>
            <a:xfrm>
              <a:off x="7521295" y="3711892"/>
              <a:ext cx="196672" cy="265694"/>
            </a:xfrm>
            <a:custGeom>
              <a:avLst/>
              <a:gdLst/>
              <a:ahLst/>
              <a:cxnLst/>
              <a:rect l="0" t="0" r="0" b="0"/>
              <a:pathLst>
                <a:path w="196672" h="265694">
                  <a:moveTo>
                    <a:pt x="16789" y="0"/>
                  </a:moveTo>
                  <a:lnTo>
                    <a:pt x="16789" y="4551"/>
                  </a:lnTo>
                  <a:lnTo>
                    <a:pt x="14250" y="11865"/>
                  </a:lnTo>
                  <a:lnTo>
                    <a:pt x="12238" y="16483"/>
                  </a:lnTo>
                  <a:lnTo>
                    <a:pt x="10898" y="21466"/>
                  </a:lnTo>
                  <a:lnTo>
                    <a:pt x="10004" y="26693"/>
                  </a:lnTo>
                  <a:lnTo>
                    <a:pt x="9409" y="32083"/>
                  </a:lnTo>
                  <a:lnTo>
                    <a:pt x="9012" y="37581"/>
                  </a:lnTo>
                  <a:lnTo>
                    <a:pt x="8747" y="43152"/>
                  </a:lnTo>
                  <a:lnTo>
                    <a:pt x="8453" y="55374"/>
                  </a:lnTo>
                  <a:lnTo>
                    <a:pt x="8322" y="70331"/>
                  </a:lnTo>
                  <a:lnTo>
                    <a:pt x="7334" y="78320"/>
                  </a:lnTo>
                  <a:lnTo>
                    <a:pt x="5724" y="86503"/>
                  </a:lnTo>
                  <a:lnTo>
                    <a:pt x="3697" y="94816"/>
                  </a:lnTo>
                  <a:lnTo>
                    <a:pt x="2347" y="103216"/>
                  </a:lnTo>
                  <a:lnTo>
                    <a:pt x="1446" y="111673"/>
                  </a:lnTo>
                  <a:lnTo>
                    <a:pt x="845" y="120169"/>
                  </a:lnTo>
                  <a:lnTo>
                    <a:pt x="445" y="127737"/>
                  </a:lnTo>
                  <a:lnTo>
                    <a:pt x="0" y="141227"/>
                  </a:lnTo>
                  <a:lnTo>
                    <a:pt x="835" y="148444"/>
                  </a:lnTo>
                  <a:lnTo>
                    <a:pt x="2343" y="156113"/>
                  </a:lnTo>
                  <a:lnTo>
                    <a:pt x="4301" y="164083"/>
                  </a:lnTo>
                  <a:lnTo>
                    <a:pt x="6559" y="171301"/>
                  </a:lnTo>
                  <a:lnTo>
                    <a:pt x="9016" y="178018"/>
                  </a:lnTo>
                  <a:lnTo>
                    <a:pt x="11608" y="184401"/>
                  </a:lnTo>
                  <a:lnTo>
                    <a:pt x="13335" y="190562"/>
                  </a:lnTo>
                  <a:lnTo>
                    <a:pt x="14487" y="196574"/>
                  </a:lnTo>
                  <a:lnTo>
                    <a:pt x="15255" y="202487"/>
                  </a:lnTo>
                  <a:lnTo>
                    <a:pt x="16718" y="208334"/>
                  </a:lnTo>
                  <a:lnTo>
                    <a:pt x="18647" y="214137"/>
                  </a:lnTo>
                  <a:lnTo>
                    <a:pt x="20885" y="219910"/>
                  </a:lnTo>
                  <a:lnTo>
                    <a:pt x="24283" y="224712"/>
                  </a:lnTo>
                  <a:lnTo>
                    <a:pt x="28453" y="228865"/>
                  </a:lnTo>
                  <a:lnTo>
                    <a:pt x="33137" y="232587"/>
                  </a:lnTo>
                  <a:lnTo>
                    <a:pt x="37213" y="236973"/>
                  </a:lnTo>
                  <a:lnTo>
                    <a:pt x="40883" y="241802"/>
                  </a:lnTo>
                  <a:lnTo>
                    <a:pt x="44281" y="246926"/>
                  </a:lnTo>
                  <a:lnTo>
                    <a:pt x="48453" y="251295"/>
                  </a:lnTo>
                  <a:lnTo>
                    <a:pt x="53138" y="255160"/>
                  </a:lnTo>
                  <a:lnTo>
                    <a:pt x="58167" y="258690"/>
                  </a:lnTo>
                  <a:lnTo>
                    <a:pt x="63424" y="261042"/>
                  </a:lnTo>
                  <a:lnTo>
                    <a:pt x="68834" y="262611"/>
                  </a:lnTo>
                  <a:lnTo>
                    <a:pt x="74346" y="263656"/>
                  </a:lnTo>
                  <a:lnTo>
                    <a:pt x="78973" y="264354"/>
                  </a:lnTo>
                  <a:lnTo>
                    <a:pt x="83010" y="264818"/>
                  </a:lnTo>
                  <a:lnTo>
                    <a:pt x="86655" y="265128"/>
                  </a:lnTo>
                  <a:lnTo>
                    <a:pt x="90989" y="265335"/>
                  </a:lnTo>
                  <a:lnTo>
                    <a:pt x="100884" y="265564"/>
                  </a:lnTo>
                  <a:lnTo>
                    <a:pt x="117165" y="265693"/>
                  </a:lnTo>
                  <a:lnTo>
                    <a:pt x="121807" y="264759"/>
                  </a:lnTo>
                  <a:lnTo>
                    <a:pt x="125853" y="263183"/>
                  </a:lnTo>
                  <a:lnTo>
                    <a:pt x="129504" y="261181"/>
                  </a:lnTo>
                  <a:lnTo>
                    <a:pt x="132890" y="258893"/>
                  </a:lnTo>
                  <a:lnTo>
                    <a:pt x="136100" y="256415"/>
                  </a:lnTo>
                  <a:lnTo>
                    <a:pt x="139192" y="253811"/>
                  </a:lnTo>
                  <a:lnTo>
                    <a:pt x="145168" y="245838"/>
                  </a:lnTo>
                  <a:lnTo>
                    <a:pt x="148095" y="241045"/>
                  </a:lnTo>
                  <a:lnTo>
                    <a:pt x="150999" y="235944"/>
                  </a:lnTo>
                  <a:lnTo>
                    <a:pt x="156765" y="225197"/>
                  </a:lnTo>
                  <a:lnTo>
                    <a:pt x="160589" y="219664"/>
                  </a:lnTo>
                  <a:lnTo>
                    <a:pt x="165043" y="214070"/>
                  </a:lnTo>
                  <a:lnTo>
                    <a:pt x="169918" y="208436"/>
                  </a:lnTo>
                  <a:lnTo>
                    <a:pt x="173168" y="202775"/>
                  </a:lnTo>
                  <a:lnTo>
                    <a:pt x="175334" y="197096"/>
                  </a:lnTo>
                  <a:lnTo>
                    <a:pt x="176779" y="191405"/>
                  </a:lnTo>
                  <a:lnTo>
                    <a:pt x="178694" y="184753"/>
                  </a:lnTo>
                  <a:lnTo>
                    <a:pt x="183363" y="169743"/>
                  </a:lnTo>
                  <a:lnTo>
                    <a:pt x="185940" y="162692"/>
                  </a:lnTo>
                  <a:lnTo>
                    <a:pt x="188612" y="156086"/>
                  </a:lnTo>
                  <a:lnTo>
                    <a:pt x="191345" y="149777"/>
                  </a:lnTo>
                  <a:lnTo>
                    <a:pt x="193167" y="142714"/>
                  </a:lnTo>
                  <a:lnTo>
                    <a:pt x="194382" y="135148"/>
                  </a:lnTo>
                  <a:lnTo>
                    <a:pt x="195192" y="127246"/>
                  </a:lnTo>
                  <a:lnTo>
                    <a:pt x="195732" y="120073"/>
                  </a:lnTo>
                  <a:lnTo>
                    <a:pt x="196092" y="113386"/>
                  </a:lnTo>
                  <a:lnTo>
                    <a:pt x="196332" y="107023"/>
                  </a:lnTo>
                  <a:lnTo>
                    <a:pt x="196671" y="84416"/>
                  </a:lnTo>
                  <a:lnTo>
                    <a:pt x="195765" y="77232"/>
                  </a:lnTo>
                  <a:lnTo>
                    <a:pt x="194209" y="70538"/>
                  </a:lnTo>
                  <a:lnTo>
                    <a:pt x="192220" y="64170"/>
                  </a:lnTo>
                  <a:lnTo>
                    <a:pt x="189941" y="58020"/>
                  </a:lnTo>
                  <a:lnTo>
                    <a:pt x="187468" y="52015"/>
                  </a:lnTo>
                  <a:lnTo>
                    <a:pt x="184868" y="46107"/>
                  </a:lnTo>
                  <a:lnTo>
                    <a:pt x="182182" y="41216"/>
                  </a:lnTo>
                  <a:lnTo>
                    <a:pt x="176657" y="33241"/>
                  </a:lnTo>
                  <a:lnTo>
                    <a:pt x="172898" y="28828"/>
                  </a:lnTo>
                  <a:lnTo>
                    <a:pt x="168487" y="23981"/>
                  </a:lnTo>
                  <a:lnTo>
                    <a:pt x="163641" y="18845"/>
                  </a:lnTo>
                  <a:lnTo>
                    <a:pt x="158506" y="15421"/>
                  </a:lnTo>
                  <a:lnTo>
                    <a:pt x="153177" y="13138"/>
                  </a:lnTo>
                  <a:lnTo>
                    <a:pt x="147720" y="11616"/>
                  </a:lnTo>
                  <a:lnTo>
                    <a:pt x="142176" y="9649"/>
                  </a:lnTo>
                  <a:lnTo>
                    <a:pt x="136576" y="7386"/>
                  </a:lnTo>
                  <a:lnTo>
                    <a:pt x="130937" y="4924"/>
                  </a:lnTo>
                  <a:lnTo>
                    <a:pt x="124321" y="3283"/>
                  </a:lnTo>
                  <a:lnTo>
                    <a:pt x="117051" y="2189"/>
                  </a:lnTo>
                  <a:lnTo>
                    <a:pt x="109349" y="1459"/>
                  </a:lnTo>
                  <a:lnTo>
                    <a:pt x="102308" y="973"/>
                  </a:lnTo>
                  <a:lnTo>
                    <a:pt x="95709" y="649"/>
                  </a:lnTo>
                  <a:lnTo>
                    <a:pt x="83298" y="288"/>
                  </a:lnTo>
                  <a:lnTo>
                    <a:pt x="45093" y="17"/>
                  </a:lnTo>
                  <a:lnTo>
                    <a:pt x="21653" y="1"/>
                  </a:lnTo>
                  <a:lnTo>
                    <a:pt x="21937" y="1"/>
                  </a:lnTo>
                  <a:close/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502"/>
            <p:cNvSpPr/>
            <p:nvPr/>
          </p:nvSpPr>
          <p:spPr>
            <a:xfrm>
              <a:off x="7838122" y="3591877"/>
              <a:ext cx="8571" cy="154306"/>
            </a:xfrm>
            <a:custGeom>
              <a:avLst/>
              <a:gdLst/>
              <a:ahLst/>
              <a:cxnLst/>
              <a:rect l="0" t="0" r="0" b="0"/>
              <a:pathLst>
                <a:path w="8571" h="154306">
                  <a:moveTo>
                    <a:pt x="0" y="0"/>
                  </a:moveTo>
                  <a:lnTo>
                    <a:pt x="0" y="12770"/>
                  </a:lnTo>
                  <a:lnTo>
                    <a:pt x="953" y="15181"/>
                  </a:lnTo>
                  <a:lnTo>
                    <a:pt x="2540" y="17741"/>
                  </a:lnTo>
                  <a:lnTo>
                    <a:pt x="4551" y="20400"/>
                  </a:lnTo>
                  <a:lnTo>
                    <a:pt x="5892" y="23125"/>
                  </a:lnTo>
                  <a:lnTo>
                    <a:pt x="6785" y="25894"/>
                  </a:lnTo>
                  <a:lnTo>
                    <a:pt x="7381" y="28693"/>
                  </a:lnTo>
                  <a:lnTo>
                    <a:pt x="7778" y="32464"/>
                  </a:lnTo>
                  <a:lnTo>
                    <a:pt x="8043" y="36882"/>
                  </a:lnTo>
                  <a:lnTo>
                    <a:pt x="8337" y="45920"/>
                  </a:lnTo>
                  <a:lnTo>
                    <a:pt x="8503" y="57315"/>
                  </a:lnTo>
                  <a:lnTo>
                    <a:pt x="8570" y="92750"/>
                  </a:lnTo>
                  <a:lnTo>
                    <a:pt x="7619" y="98028"/>
                  </a:lnTo>
                  <a:lnTo>
                    <a:pt x="6032" y="103452"/>
                  </a:lnTo>
                  <a:lnTo>
                    <a:pt x="4021" y="108973"/>
                  </a:lnTo>
                  <a:lnTo>
                    <a:pt x="2680" y="113606"/>
                  </a:lnTo>
                  <a:lnTo>
                    <a:pt x="1787" y="117648"/>
                  </a:lnTo>
                  <a:lnTo>
                    <a:pt x="1191" y="121294"/>
                  </a:lnTo>
                  <a:lnTo>
                    <a:pt x="794" y="124678"/>
                  </a:lnTo>
                  <a:lnTo>
                    <a:pt x="529" y="127886"/>
                  </a:lnTo>
                  <a:lnTo>
                    <a:pt x="353" y="130978"/>
                  </a:lnTo>
                  <a:lnTo>
                    <a:pt x="157" y="136952"/>
                  </a:lnTo>
                  <a:lnTo>
                    <a:pt x="0" y="15430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503"/>
            <p:cNvSpPr/>
            <p:nvPr/>
          </p:nvSpPr>
          <p:spPr>
            <a:xfrm>
              <a:off x="7915290" y="3591877"/>
              <a:ext cx="111428" cy="171054"/>
            </a:xfrm>
            <a:custGeom>
              <a:avLst/>
              <a:gdLst/>
              <a:ahLst/>
              <a:cxnLst/>
              <a:rect l="0" t="0" r="0" b="0"/>
              <a:pathLst>
                <a:path w="111428" h="171054">
                  <a:moveTo>
                    <a:pt x="77137" y="0"/>
                  </a:moveTo>
                  <a:lnTo>
                    <a:pt x="56642" y="0"/>
                  </a:lnTo>
                  <a:lnTo>
                    <a:pt x="53949" y="952"/>
                  </a:lnTo>
                  <a:lnTo>
                    <a:pt x="51201" y="2540"/>
                  </a:lnTo>
                  <a:lnTo>
                    <a:pt x="48416" y="4551"/>
                  </a:lnTo>
                  <a:lnTo>
                    <a:pt x="45607" y="6844"/>
                  </a:lnTo>
                  <a:lnTo>
                    <a:pt x="42782" y="9325"/>
                  </a:lnTo>
                  <a:lnTo>
                    <a:pt x="39946" y="11932"/>
                  </a:lnTo>
                  <a:lnTo>
                    <a:pt x="34256" y="17368"/>
                  </a:lnTo>
                  <a:lnTo>
                    <a:pt x="31404" y="20151"/>
                  </a:lnTo>
                  <a:lnTo>
                    <a:pt x="27598" y="22959"/>
                  </a:lnTo>
                  <a:lnTo>
                    <a:pt x="23156" y="25784"/>
                  </a:lnTo>
                  <a:lnTo>
                    <a:pt x="18290" y="28619"/>
                  </a:lnTo>
                  <a:lnTo>
                    <a:pt x="14093" y="30510"/>
                  </a:lnTo>
                  <a:lnTo>
                    <a:pt x="10344" y="31770"/>
                  </a:lnTo>
                  <a:lnTo>
                    <a:pt x="6890" y="32610"/>
                  </a:lnTo>
                  <a:lnTo>
                    <a:pt x="4588" y="34122"/>
                  </a:lnTo>
                  <a:lnTo>
                    <a:pt x="3054" y="36083"/>
                  </a:lnTo>
                  <a:lnTo>
                    <a:pt x="2032" y="38343"/>
                  </a:lnTo>
                  <a:lnTo>
                    <a:pt x="894" y="43394"/>
                  </a:lnTo>
                  <a:lnTo>
                    <a:pt x="164" y="49847"/>
                  </a:lnTo>
                  <a:lnTo>
                    <a:pt x="65" y="53269"/>
                  </a:lnTo>
                  <a:lnTo>
                    <a:pt x="0" y="58676"/>
                  </a:lnTo>
                  <a:lnTo>
                    <a:pt x="2532" y="61956"/>
                  </a:lnTo>
                  <a:lnTo>
                    <a:pt x="4540" y="64164"/>
                  </a:lnTo>
                  <a:lnTo>
                    <a:pt x="6831" y="65636"/>
                  </a:lnTo>
                  <a:lnTo>
                    <a:pt x="9312" y="66617"/>
                  </a:lnTo>
                  <a:lnTo>
                    <a:pt x="11917" y="67272"/>
                  </a:lnTo>
                  <a:lnTo>
                    <a:pt x="15560" y="68660"/>
                  </a:lnTo>
                  <a:lnTo>
                    <a:pt x="19893" y="70538"/>
                  </a:lnTo>
                  <a:lnTo>
                    <a:pt x="24687" y="72743"/>
                  </a:lnTo>
                  <a:lnTo>
                    <a:pt x="28835" y="75166"/>
                  </a:lnTo>
                  <a:lnTo>
                    <a:pt x="32553" y="77733"/>
                  </a:lnTo>
                  <a:lnTo>
                    <a:pt x="35985" y="80397"/>
                  </a:lnTo>
                  <a:lnTo>
                    <a:pt x="40177" y="82173"/>
                  </a:lnTo>
                  <a:lnTo>
                    <a:pt x="44877" y="83357"/>
                  </a:lnTo>
                  <a:lnTo>
                    <a:pt x="49916" y="84147"/>
                  </a:lnTo>
                  <a:lnTo>
                    <a:pt x="55180" y="85625"/>
                  </a:lnTo>
                  <a:lnTo>
                    <a:pt x="60594" y="87563"/>
                  </a:lnTo>
                  <a:lnTo>
                    <a:pt x="66108" y="89808"/>
                  </a:lnTo>
                  <a:lnTo>
                    <a:pt x="70737" y="92257"/>
                  </a:lnTo>
                  <a:lnTo>
                    <a:pt x="74775" y="94842"/>
                  </a:lnTo>
                  <a:lnTo>
                    <a:pt x="78420" y="97518"/>
                  </a:lnTo>
                  <a:lnTo>
                    <a:pt x="82755" y="100255"/>
                  </a:lnTo>
                  <a:lnTo>
                    <a:pt x="87550" y="103031"/>
                  </a:lnTo>
                  <a:lnTo>
                    <a:pt x="92652" y="105835"/>
                  </a:lnTo>
                  <a:lnTo>
                    <a:pt x="96052" y="108657"/>
                  </a:lnTo>
                  <a:lnTo>
                    <a:pt x="98320" y="111490"/>
                  </a:lnTo>
                  <a:lnTo>
                    <a:pt x="99831" y="114332"/>
                  </a:lnTo>
                  <a:lnTo>
                    <a:pt x="101791" y="117179"/>
                  </a:lnTo>
                  <a:lnTo>
                    <a:pt x="104050" y="120029"/>
                  </a:lnTo>
                  <a:lnTo>
                    <a:pt x="106510" y="122882"/>
                  </a:lnTo>
                  <a:lnTo>
                    <a:pt x="107197" y="125737"/>
                  </a:lnTo>
                  <a:lnTo>
                    <a:pt x="106701" y="128592"/>
                  </a:lnTo>
                  <a:lnTo>
                    <a:pt x="105419" y="131448"/>
                  </a:lnTo>
                  <a:lnTo>
                    <a:pt x="104564" y="134305"/>
                  </a:lnTo>
                  <a:lnTo>
                    <a:pt x="103994" y="137162"/>
                  </a:lnTo>
                  <a:lnTo>
                    <a:pt x="103615" y="140018"/>
                  </a:lnTo>
                  <a:lnTo>
                    <a:pt x="102408" y="142876"/>
                  </a:lnTo>
                  <a:lnTo>
                    <a:pt x="100653" y="145733"/>
                  </a:lnTo>
                  <a:lnTo>
                    <a:pt x="98530" y="148590"/>
                  </a:lnTo>
                  <a:lnTo>
                    <a:pt x="96162" y="151448"/>
                  </a:lnTo>
                  <a:lnTo>
                    <a:pt x="93630" y="154305"/>
                  </a:lnTo>
                  <a:lnTo>
                    <a:pt x="87274" y="161185"/>
                  </a:lnTo>
                  <a:lnTo>
                    <a:pt x="84848" y="162701"/>
                  </a:lnTo>
                  <a:lnTo>
                    <a:pt x="81325" y="164665"/>
                  </a:lnTo>
                  <a:lnTo>
                    <a:pt x="77071" y="166927"/>
                  </a:lnTo>
                  <a:lnTo>
                    <a:pt x="73283" y="168434"/>
                  </a:lnTo>
                  <a:lnTo>
                    <a:pt x="69806" y="169440"/>
                  </a:lnTo>
                  <a:lnTo>
                    <a:pt x="66535" y="170110"/>
                  </a:lnTo>
                  <a:lnTo>
                    <a:pt x="62449" y="170557"/>
                  </a:lnTo>
                  <a:lnTo>
                    <a:pt x="57820" y="170854"/>
                  </a:lnTo>
                  <a:lnTo>
                    <a:pt x="52829" y="171053"/>
                  </a:lnTo>
                  <a:lnTo>
                    <a:pt x="48549" y="170233"/>
                  </a:lnTo>
                  <a:lnTo>
                    <a:pt x="44743" y="168734"/>
                  </a:lnTo>
                  <a:lnTo>
                    <a:pt x="41254" y="166781"/>
                  </a:lnTo>
                  <a:lnTo>
                    <a:pt x="37974" y="165480"/>
                  </a:lnTo>
                  <a:lnTo>
                    <a:pt x="34837" y="164613"/>
                  </a:lnTo>
                  <a:lnTo>
                    <a:pt x="31791" y="164034"/>
                  </a:lnTo>
                  <a:lnTo>
                    <a:pt x="28809" y="162696"/>
                  </a:lnTo>
                  <a:lnTo>
                    <a:pt x="25868" y="160852"/>
                  </a:lnTo>
                  <a:lnTo>
                    <a:pt x="22955" y="158670"/>
                  </a:lnTo>
                  <a:lnTo>
                    <a:pt x="20061" y="156262"/>
                  </a:lnTo>
                  <a:lnTo>
                    <a:pt x="17179" y="153705"/>
                  </a:lnTo>
                  <a:lnTo>
                    <a:pt x="14305" y="151048"/>
                  </a:lnTo>
                  <a:lnTo>
                    <a:pt x="12389" y="147371"/>
                  </a:lnTo>
                  <a:lnTo>
                    <a:pt x="11112" y="143015"/>
                  </a:lnTo>
                  <a:lnTo>
                    <a:pt x="10260" y="138206"/>
                  </a:lnTo>
                  <a:lnTo>
                    <a:pt x="9692" y="134047"/>
                  </a:lnTo>
                  <a:lnTo>
                    <a:pt x="9313" y="130322"/>
                  </a:lnTo>
                  <a:lnTo>
                    <a:pt x="9061" y="126887"/>
                  </a:lnTo>
                  <a:lnTo>
                    <a:pt x="9846" y="122691"/>
                  </a:lnTo>
                  <a:lnTo>
                    <a:pt x="11322" y="117989"/>
                  </a:lnTo>
                  <a:lnTo>
                    <a:pt x="13257" y="112949"/>
                  </a:lnTo>
                  <a:lnTo>
                    <a:pt x="15501" y="107685"/>
                  </a:lnTo>
                  <a:lnTo>
                    <a:pt x="20534" y="96755"/>
                  </a:lnTo>
                  <a:lnTo>
                    <a:pt x="24161" y="91173"/>
                  </a:lnTo>
                  <a:lnTo>
                    <a:pt x="28484" y="85547"/>
                  </a:lnTo>
                  <a:lnTo>
                    <a:pt x="33272" y="79891"/>
                  </a:lnTo>
                  <a:lnTo>
                    <a:pt x="37417" y="75168"/>
                  </a:lnTo>
                  <a:lnTo>
                    <a:pt x="44561" y="67381"/>
                  </a:lnTo>
                  <a:lnTo>
                    <a:pt x="58489" y="53091"/>
                  </a:lnTo>
                  <a:lnTo>
                    <a:pt x="63753" y="48729"/>
                  </a:lnTo>
                  <a:lnTo>
                    <a:pt x="69166" y="44868"/>
                  </a:lnTo>
                  <a:lnTo>
                    <a:pt x="74681" y="41342"/>
                  </a:lnTo>
                  <a:lnTo>
                    <a:pt x="79309" y="38039"/>
                  </a:lnTo>
                  <a:lnTo>
                    <a:pt x="83348" y="34884"/>
                  </a:lnTo>
                  <a:lnTo>
                    <a:pt x="86992" y="31829"/>
                  </a:lnTo>
                  <a:lnTo>
                    <a:pt x="90374" y="28839"/>
                  </a:lnTo>
                  <a:lnTo>
                    <a:pt x="96673" y="22977"/>
                  </a:lnTo>
                  <a:lnTo>
                    <a:pt x="98734" y="20081"/>
                  </a:lnTo>
                  <a:lnTo>
                    <a:pt x="100108" y="17198"/>
                  </a:lnTo>
                  <a:lnTo>
                    <a:pt x="101023" y="14322"/>
                  </a:lnTo>
                  <a:lnTo>
                    <a:pt x="102587" y="12406"/>
                  </a:lnTo>
                  <a:lnTo>
                    <a:pt x="104581" y="11128"/>
                  </a:lnTo>
                  <a:lnTo>
                    <a:pt x="106863" y="10276"/>
                  </a:lnTo>
                  <a:lnTo>
                    <a:pt x="108384" y="8756"/>
                  </a:lnTo>
                  <a:lnTo>
                    <a:pt x="109399" y="6790"/>
                  </a:lnTo>
                  <a:lnTo>
                    <a:pt x="111427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Permutations of n elements taken r at a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There are 15 students in speech.  How many arrangements are there for 3 students to give a speech?</a:t>
            </a:r>
          </a:p>
          <a:p>
            <a:endParaRPr lang="en-US" dirty="0" smtClean="0"/>
          </a:p>
          <a:p>
            <a:r>
              <a:rPr lang="en-US" dirty="0" smtClean="0"/>
              <a:t>P(n, r) represents the number of permutations for n elements, taken r at a time.</a:t>
            </a:r>
          </a:p>
          <a:p>
            <a:r>
              <a:rPr lang="en-US" dirty="0" smtClean="0"/>
              <a:t>P (n, r) = n!/[(n-r)!] = n(n-1)(n-2) {for a total of r factors}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MARTPenAnnotation401"/>
          <p:cNvSpPr/>
          <p:nvPr/>
        </p:nvSpPr>
        <p:spPr>
          <a:xfrm>
            <a:off x="4263390" y="2786062"/>
            <a:ext cx="77153" cy="360046"/>
          </a:xfrm>
          <a:custGeom>
            <a:avLst/>
            <a:gdLst/>
            <a:ahLst/>
            <a:cxnLst/>
            <a:rect l="0" t="0" r="0" b="0"/>
            <a:pathLst>
              <a:path w="77153" h="360046">
                <a:moveTo>
                  <a:pt x="0" y="0"/>
                </a:moveTo>
                <a:lnTo>
                  <a:pt x="4551" y="4551"/>
                </a:lnTo>
                <a:lnTo>
                  <a:pt x="4938" y="5892"/>
                </a:lnTo>
                <a:lnTo>
                  <a:pt x="4244" y="6785"/>
                </a:lnTo>
                <a:lnTo>
                  <a:pt x="2830" y="7381"/>
                </a:lnTo>
                <a:lnTo>
                  <a:pt x="2839" y="8731"/>
                </a:lnTo>
                <a:lnTo>
                  <a:pt x="3797" y="10583"/>
                </a:lnTo>
                <a:lnTo>
                  <a:pt x="5389" y="12770"/>
                </a:lnTo>
                <a:lnTo>
                  <a:pt x="7157" y="17741"/>
                </a:lnTo>
                <a:lnTo>
                  <a:pt x="8293" y="28693"/>
                </a:lnTo>
                <a:lnTo>
                  <a:pt x="8448" y="36882"/>
                </a:lnTo>
                <a:lnTo>
                  <a:pt x="8570" y="84104"/>
                </a:lnTo>
                <a:lnTo>
                  <a:pt x="9523" y="89407"/>
                </a:lnTo>
                <a:lnTo>
                  <a:pt x="11111" y="94847"/>
                </a:lnTo>
                <a:lnTo>
                  <a:pt x="13122" y="100379"/>
                </a:lnTo>
                <a:lnTo>
                  <a:pt x="14463" y="106924"/>
                </a:lnTo>
                <a:lnTo>
                  <a:pt x="15356" y="114146"/>
                </a:lnTo>
                <a:lnTo>
                  <a:pt x="15953" y="121817"/>
                </a:lnTo>
                <a:lnTo>
                  <a:pt x="16350" y="128836"/>
                </a:lnTo>
                <a:lnTo>
                  <a:pt x="16791" y="141716"/>
                </a:lnTo>
                <a:lnTo>
                  <a:pt x="17098" y="178082"/>
                </a:lnTo>
                <a:lnTo>
                  <a:pt x="17114" y="184444"/>
                </a:lnTo>
                <a:lnTo>
                  <a:pt x="18076" y="190590"/>
                </a:lnTo>
                <a:lnTo>
                  <a:pt x="19671" y="196593"/>
                </a:lnTo>
                <a:lnTo>
                  <a:pt x="29073" y="224465"/>
                </a:lnTo>
                <a:lnTo>
                  <a:pt x="30812" y="231558"/>
                </a:lnTo>
                <a:lnTo>
                  <a:pt x="31972" y="238192"/>
                </a:lnTo>
                <a:lnTo>
                  <a:pt x="32745" y="244520"/>
                </a:lnTo>
                <a:lnTo>
                  <a:pt x="34212" y="250643"/>
                </a:lnTo>
                <a:lnTo>
                  <a:pt x="36143" y="256631"/>
                </a:lnTo>
                <a:lnTo>
                  <a:pt x="38383" y="262527"/>
                </a:lnTo>
                <a:lnTo>
                  <a:pt x="40828" y="267411"/>
                </a:lnTo>
                <a:lnTo>
                  <a:pt x="43411" y="271619"/>
                </a:lnTo>
                <a:lnTo>
                  <a:pt x="46086" y="275377"/>
                </a:lnTo>
                <a:lnTo>
                  <a:pt x="47869" y="279787"/>
                </a:lnTo>
                <a:lnTo>
                  <a:pt x="49850" y="289767"/>
                </a:lnTo>
                <a:lnTo>
                  <a:pt x="51330" y="294143"/>
                </a:lnTo>
                <a:lnTo>
                  <a:pt x="53270" y="298013"/>
                </a:lnTo>
                <a:lnTo>
                  <a:pt x="55516" y="301546"/>
                </a:lnTo>
                <a:lnTo>
                  <a:pt x="57013" y="305805"/>
                </a:lnTo>
                <a:lnTo>
                  <a:pt x="58676" y="315618"/>
                </a:lnTo>
                <a:lnTo>
                  <a:pt x="59416" y="323790"/>
                </a:lnTo>
                <a:lnTo>
                  <a:pt x="59612" y="327303"/>
                </a:lnTo>
                <a:lnTo>
                  <a:pt x="60697" y="330597"/>
                </a:lnTo>
                <a:lnTo>
                  <a:pt x="62372" y="333745"/>
                </a:lnTo>
                <a:lnTo>
                  <a:pt x="64441" y="336797"/>
                </a:lnTo>
                <a:lnTo>
                  <a:pt x="66740" y="342728"/>
                </a:lnTo>
                <a:lnTo>
                  <a:pt x="68216" y="349745"/>
                </a:lnTo>
                <a:lnTo>
                  <a:pt x="69290" y="350321"/>
                </a:lnTo>
                <a:lnTo>
                  <a:pt x="70958" y="350705"/>
                </a:lnTo>
                <a:lnTo>
                  <a:pt x="73023" y="350961"/>
                </a:lnTo>
                <a:lnTo>
                  <a:pt x="74399" y="352084"/>
                </a:lnTo>
                <a:lnTo>
                  <a:pt x="75317" y="353785"/>
                </a:lnTo>
                <a:lnTo>
                  <a:pt x="77152" y="36004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02"/>
          <p:cNvSpPr/>
          <p:nvPr/>
        </p:nvSpPr>
        <p:spPr>
          <a:xfrm>
            <a:off x="4409123" y="2837497"/>
            <a:ext cx="307267" cy="282779"/>
          </a:xfrm>
          <a:custGeom>
            <a:avLst/>
            <a:gdLst/>
            <a:ahLst/>
            <a:cxnLst/>
            <a:rect l="0" t="0" r="0" b="0"/>
            <a:pathLst>
              <a:path w="307267" h="282779">
                <a:moveTo>
                  <a:pt x="205739" y="0"/>
                </a:moveTo>
                <a:lnTo>
                  <a:pt x="193808" y="0"/>
                </a:lnTo>
                <a:lnTo>
                  <a:pt x="191117" y="953"/>
                </a:lnTo>
                <a:lnTo>
                  <a:pt x="185588" y="4551"/>
                </a:lnTo>
                <a:lnTo>
                  <a:pt x="177415" y="6785"/>
                </a:lnTo>
                <a:lnTo>
                  <a:pt x="172569" y="7381"/>
                </a:lnTo>
                <a:lnTo>
                  <a:pt x="168386" y="8731"/>
                </a:lnTo>
                <a:lnTo>
                  <a:pt x="161198" y="12770"/>
                </a:lnTo>
                <a:lnTo>
                  <a:pt x="152288" y="15201"/>
                </a:lnTo>
                <a:lnTo>
                  <a:pt x="147245" y="15849"/>
                </a:lnTo>
                <a:lnTo>
                  <a:pt x="141978" y="16281"/>
                </a:lnTo>
                <a:lnTo>
                  <a:pt x="136561" y="16569"/>
                </a:lnTo>
                <a:lnTo>
                  <a:pt x="125463" y="16889"/>
                </a:lnTo>
                <a:lnTo>
                  <a:pt x="85708" y="17130"/>
                </a:lnTo>
                <a:lnTo>
                  <a:pt x="41344" y="17145"/>
                </a:lnTo>
                <a:lnTo>
                  <a:pt x="38040" y="18097"/>
                </a:lnTo>
                <a:lnTo>
                  <a:pt x="29791" y="23036"/>
                </a:lnTo>
                <a:lnTo>
                  <a:pt x="26253" y="25365"/>
                </a:lnTo>
                <a:lnTo>
                  <a:pt x="21325" y="25613"/>
                </a:lnTo>
                <a:lnTo>
                  <a:pt x="19931" y="26600"/>
                </a:lnTo>
                <a:lnTo>
                  <a:pt x="19002" y="28211"/>
                </a:lnTo>
                <a:lnTo>
                  <a:pt x="17969" y="32541"/>
                </a:lnTo>
                <a:lnTo>
                  <a:pt x="17511" y="37640"/>
                </a:lnTo>
                <a:lnTo>
                  <a:pt x="16436" y="40334"/>
                </a:lnTo>
                <a:lnTo>
                  <a:pt x="11325" y="48675"/>
                </a:lnTo>
                <a:lnTo>
                  <a:pt x="9795" y="54336"/>
                </a:lnTo>
                <a:lnTo>
                  <a:pt x="6575" y="62567"/>
                </a:lnTo>
                <a:lnTo>
                  <a:pt x="4383" y="67429"/>
                </a:lnTo>
                <a:lnTo>
                  <a:pt x="1948" y="75371"/>
                </a:lnTo>
                <a:lnTo>
                  <a:pt x="865" y="83028"/>
                </a:lnTo>
                <a:lnTo>
                  <a:pt x="577" y="87737"/>
                </a:lnTo>
                <a:lnTo>
                  <a:pt x="256" y="98049"/>
                </a:lnTo>
                <a:lnTo>
                  <a:pt x="14" y="127887"/>
                </a:lnTo>
                <a:lnTo>
                  <a:pt x="0" y="148549"/>
                </a:lnTo>
                <a:lnTo>
                  <a:pt x="952" y="150468"/>
                </a:lnTo>
                <a:lnTo>
                  <a:pt x="2539" y="151747"/>
                </a:lnTo>
                <a:lnTo>
                  <a:pt x="4550" y="152600"/>
                </a:lnTo>
                <a:lnTo>
                  <a:pt x="5890" y="154121"/>
                </a:lnTo>
                <a:lnTo>
                  <a:pt x="6784" y="156087"/>
                </a:lnTo>
                <a:lnTo>
                  <a:pt x="8218" y="161536"/>
                </a:lnTo>
                <a:lnTo>
                  <a:pt x="9289" y="161983"/>
                </a:lnTo>
                <a:lnTo>
                  <a:pt x="17850" y="162701"/>
                </a:lnTo>
                <a:lnTo>
                  <a:pt x="25633" y="162854"/>
                </a:lnTo>
                <a:lnTo>
                  <a:pt x="29807" y="162867"/>
                </a:lnTo>
                <a:lnTo>
                  <a:pt x="32253" y="161918"/>
                </a:lnTo>
                <a:lnTo>
                  <a:pt x="41200" y="156032"/>
                </a:lnTo>
                <a:lnTo>
                  <a:pt x="50378" y="150945"/>
                </a:lnTo>
                <a:lnTo>
                  <a:pt x="55493" y="149208"/>
                </a:lnTo>
                <a:lnTo>
                  <a:pt x="60807" y="148049"/>
                </a:lnTo>
                <a:lnTo>
                  <a:pt x="66255" y="147277"/>
                </a:lnTo>
                <a:lnTo>
                  <a:pt x="71793" y="145810"/>
                </a:lnTo>
                <a:lnTo>
                  <a:pt x="77389" y="143879"/>
                </a:lnTo>
                <a:lnTo>
                  <a:pt x="83025" y="141639"/>
                </a:lnTo>
                <a:lnTo>
                  <a:pt x="88687" y="139194"/>
                </a:lnTo>
                <a:lnTo>
                  <a:pt x="100058" y="133936"/>
                </a:lnTo>
                <a:lnTo>
                  <a:pt x="117170" y="125622"/>
                </a:lnTo>
                <a:lnTo>
                  <a:pt x="123834" y="122800"/>
                </a:lnTo>
                <a:lnTo>
                  <a:pt x="131133" y="119967"/>
                </a:lnTo>
                <a:lnTo>
                  <a:pt x="138857" y="117126"/>
                </a:lnTo>
                <a:lnTo>
                  <a:pt x="145911" y="114279"/>
                </a:lnTo>
                <a:lnTo>
                  <a:pt x="152519" y="111429"/>
                </a:lnTo>
                <a:lnTo>
                  <a:pt x="158829" y="108576"/>
                </a:lnTo>
                <a:lnTo>
                  <a:pt x="165893" y="106674"/>
                </a:lnTo>
                <a:lnTo>
                  <a:pt x="173460" y="105406"/>
                </a:lnTo>
                <a:lnTo>
                  <a:pt x="181362" y="104561"/>
                </a:lnTo>
                <a:lnTo>
                  <a:pt x="188535" y="103997"/>
                </a:lnTo>
                <a:lnTo>
                  <a:pt x="195222" y="103621"/>
                </a:lnTo>
                <a:lnTo>
                  <a:pt x="207732" y="103204"/>
                </a:lnTo>
                <a:lnTo>
                  <a:pt x="219642" y="103018"/>
                </a:lnTo>
                <a:lnTo>
                  <a:pt x="225485" y="103921"/>
                </a:lnTo>
                <a:lnTo>
                  <a:pt x="231286" y="105476"/>
                </a:lnTo>
                <a:lnTo>
                  <a:pt x="237058" y="107465"/>
                </a:lnTo>
                <a:lnTo>
                  <a:pt x="246011" y="109675"/>
                </a:lnTo>
                <a:lnTo>
                  <a:pt x="254118" y="111610"/>
                </a:lnTo>
                <a:lnTo>
                  <a:pt x="258947" y="113459"/>
                </a:lnTo>
                <a:lnTo>
                  <a:pt x="268439" y="118054"/>
                </a:lnTo>
                <a:lnTo>
                  <a:pt x="275833" y="123271"/>
                </a:lnTo>
                <a:lnTo>
                  <a:pt x="282294" y="131305"/>
                </a:lnTo>
                <a:lnTo>
                  <a:pt x="285351" y="136114"/>
                </a:lnTo>
                <a:lnTo>
                  <a:pt x="291287" y="143997"/>
                </a:lnTo>
                <a:lnTo>
                  <a:pt x="294204" y="147433"/>
                </a:lnTo>
                <a:lnTo>
                  <a:pt x="297444" y="153791"/>
                </a:lnTo>
                <a:lnTo>
                  <a:pt x="299837" y="160744"/>
                </a:lnTo>
                <a:lnTo>
                  <a:pt x="301809" y="165265"/>
                </a:lnTo>
                <a:lnTo>
                  <a:pt x="304075" y="170184"/>
                </a:lnTo>
                <a:lnTo>
                  <a:pt x="306594" y="178190"/>
                </a:lnTo>
                <a:lnTo>
                  <a:pt x="307266" y="181658"/>
                </a:lnTo>
                <a:lnTo>
                  <a:pt x="306761" y="185876"/>
                </a:lnTo>
                <a:lnTo>
                  <a:pt x="305472" y="190592"/>
                </a:lnTo>
                <a:lnTo>
                  <a:pt x="303660" y="195642"/>
                </a:lnTo>
                <a:lnTo>
                  <a:pt x="301647" y="203792"/>
                </a:lnTo>
                <a:lnTo>
                  <a:pt x="301110" y="207299"/>
                </a:lnTo>
                <a:lnTo>
                  <a:pt x="299800" y="211542"/>
                </a:lnTo>
                <a:lnTo>
                  <a:pt x="297974" y="216275"/>
                </a:lnTo>
                <a:lnTo>
                  <a:pt x="295804" y="221336"/>
                </a:lnTo>
                <a:lnTo>
                  <a:pt x="290853" y="229499"/>
                </a:lnTo>
                <a:lnTo>
                  <a:pt x="285477" y="236302"/>
                </a:lnTo>
                <a:lnTo>
                  <a:pt x="279913" y="242501"/>
                </a:lnTo>
                <a:lnTo>
                  <a:pt x="271725" y="248431"/>
                </a:lnTo>
                <a:lnTo>
                  <a:pt x="262689" y="254241"/>
                </a:lnTo>
                <a:lnTo>
                  <a:pt x="255498" y="259999"/>
                </a:lnTo>
                <a:lnTo>
                  <a:pt x="251294" y="261915"/>
                </a:lnTo>
                <a:lnTo>
                  <a:pt x="246587" y="263192"/>
                </a:lnTo>
                <a:lnTo>
                  <a:pt x="241543" y="264044"/>
                </a:lnTo>
                <a:lnTo>
                  <a:pt x="235323" y="265564"/>
                </a:lnTo>
                <a:lnTo>
                  <a:pt x="228319" y="267531"/>
                </a:lnTo>
                <a:lnTo>
                  <a:pt x="220793" y="269794"/>
                </a:lnTo>
                <a:lnTo>
                  <a:pt x="213870" y="271302"/>
                </a:lnTo>
                <a:lnTo>
                  <a:pt x="207349" y="272308"/>
                </a:lnTo>
                <a:lnTo>
                  <a:pt x="201098" y="272979"/>
                </a:lnTo>
                <a:lnTo>
                  <a:pt x="195025" y="274378"/>
                </a:lnTo>
                <a:lnTo>
                  <a:pt x="189071" y="276264"/>
                </a:lnTo>
                <a:lnTo>
                  <a:pt x="183197" y="278474"/>
                </a:lnTo>
                <a:lnTo>
                  <a:pt x="177376" y="279947"/>
                </a:lnTo>
                <a:lnTo>
                  <a:pt x="171590" y="280929"/>
                </a:lnTo>
                <a:lnTo>
                  <a:pt x="165829" y="281583"/>
                </a:lnTo>
                <a:lnTo>
                  <a:pt x="160082" y="282020"/>
                </a:lnTo>
                <a:lnTo>
                  <a:pt x="154346" y="282311"/>
                </a:lnTo>
                <a:lnTo>
                  <a:pt x="142892" y="282634"/>
                </a:lnTo>
                <a:lnTo>
                  <a:pt x="131452" y="282778"/>
                </a:lnTo>
                <a:lnTo>
                  <a:pt x="126687" y="281863"/>
                </a:lnTo>
                <a:lnTo>
                  <a:pt x="118852" y="278308"/>
                </a:lnTo>
                <a:lnTo>
                  <a:pt x="109655" y="276092"/>
                </a:lnTo>
                <a:lnTo>
                  <a:pt x="100170" y="275108"/>
                </a:lnTo>
                <a:lnTo>
                  <a:pt x="92780" y="274670"/>
                </a:lnTo>
                <a:lnTo>
                  <a:pt x="89475" y="273601"/>
                </a:lnTo>
                <a:lnTo>
                  <a:pt x="81226" y="268498"/>
                </a:lnTo>
                <a:lnTo>
                  <a:pt x="77406" y="265610"/>
                </a:lnTo>
                <a:lnTo>
                  <a:pt x="73137" y="261559"/>
                </a:lnTo>
                <a:lnTo>
                  <a:pt x="70665" y="260098"/>
                </a:lnTo>
                <a:lnTo>
                  <a:pt x="62395" y="257753"/>
                </a:lnTo>
                <a:lnTo>
                  <a:pt x="60006" y="2571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03"/>
          <p:cNvSpPr/>
          <p:nvPr/>
        </p:nvSpPr>
        <p:spPr>
          <a:xfrm>
            <a:off x="4880609" y="2966087"/>
            <a:ext cx="34248" cy="17144"/>
          </a:xfrm>
          <a:custGeom>
            <a:avLst/>
            <a:gdLst/>
            <a:ahLst/>
            <a:cxnLst/>
            <a:rect l="0" t="0" r="0" b="0"/>
            <a:pathLst>
              <a:path w="34248" h="17144">
                <a:moveTo>
                  <a:pt x="0" y="17143"/>
                </a:moveTo>
                <a:lnTo>
                  <a:pt x="13019" y="4124"/>
                </a:lnTo>
                <a:lnTo>
                  <a:pt x="15347" y="2748"/>
                </a:lnTo>
                <a:lnTo>
                  <a:pt x="17852" y="1832"/>
                </a:lnTo>
                <a:lnTo>
                  <a:pt x="20474" y="1220"/>
                </a:lnTo>
                <a:lnTo>
                  <a:pt x="23174" y="813"/>
                </a:lnTo>
                <a:lnTo>
                  <a:pt x="25927" y="541"/>
                </a:lnTo>
                <a:lnTo>
                  <a:pt x="34247" y="0"/>
                </a:lnTo>
                <a:lnTo>
                  <a:pt x="26906" y="7379"/>
                </a:lnTo>
                <a:lnTo>
                  <a:pt x="25557" y="7776"/>
                </a:lnTo>
                <a:lnTo>
                  <a:pt x="23706" y="8040"/>
                </a:lnTo>
                <a:lnTo>
                  <a:pt x="18441" y="8465"/>
                </a:lnTo>
                <a:lnTo>
                  <a:pt x="17057" y="9453"/>
                </a:lnTo>
                <a:lnTo>
                  <a:pt x="15182" y="11064"/>
                </a:lnTo>
                <a:lnTo>
                  <a:pt x="8573" y="1714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04"/>
          <p:cNvSpPr/>
          <p:nvPr/>
        </p:nvSpPr>
        <p:spPr>
          <a:xfrm>
            <a:off x="5086350" y="2828925"/>
            <a:ext cx="34291" cy="300038"/>
          </a:xfrm>
          <a:custGeom>
            <a:avLst/>
            <a:gdLst/>
            <a:ahLst/>
            <a:cxnLst/>
            <a:rect l="0" t="0" r="0" b="0"/>
            <a:pathLst>
              <a:path w="34291" h="300038">
                <a:moveTo>
                  <a:pt x="0" y="0"/>
                </a:moveTo>
                <a:lnTo>
                  <a:pt x="0" y="154323"/>
                </a:lnTo>
                <a:lnTo>
                  <a:pt x="952" y="161937"/>
                </a:lnTo>
                <a:lnTo>
                  <a:pt x="2540" y="168918"/>
                </a:lnTo>
                <a:lnTo>
                  <a:pt x="4550" y="175477"/>
                </a:lnTo>
                <a:lnTo>
                  <a:pt x="5891" y="182707"/>
                </a:lnTo>
                <a:lnTo>
                  <a:pt x="6785" y="190385"/>
                </a:lnTo>
                <a:lnTo>
                  <a:pt x="7380" y="198360"/>
                </a:lnTo>
                <a:lnTo>
                  <a:pt x="7778" y="205582"/>
                </a:lnTo>
                <a:lnTo>
                  <a:pt x="8219" y="218687"/>
                </a:lnTo>
                <a:lnTo>
                  <a:pt x="9289" y="224849"/>
                </a:lnTo>
                <a:lnTo>
                  <a:pt x="10955" y="230862"/>
                </a:lnTo>
                <a:lnTo>
                  <a:pt x="13018" y="236775"/>
                </a:lnTo>
                <a:lnTo>
                  <a:pt x="14394" y="241670"/>
                </a:lnTo>
                <a:lnTo>
                  <a:pt x="15311" y="245886"/>
                </a:lnTo>
                <a:lnTo>
                  <a:pt x="16329" y="254062"/>
                </a:lnTo>
                <a:lnTo>
                  <a:pt x="16601" y="258910"/>
                </a:lnTo>
                <a:lnTo>
                  <a:pt x="16783" y="264046"/>
                </a:lnTo>
                <a:lnTo>
                  <a:pt x="17855" y="268423"/>
                </a:lnTo>
                <a:lnTo>
                  <a:pt x="19524" y="272294"/>
                </a:lnTo>
                <a:lnTo>
                  <a:pt x="21588" y="275826"/>
                </a:lnTo>
                <a:lnTo>
                  <a:pt x="22964" y="279134"/>
                </a:lnTo>
                <a:lnTo>
                  <a:pt x="23882" y="282292"/>
                </a:lnTo>
                <a:lnTo>
                  <a:pt x="24494" y="285349"/>
                </a:lnTo>
                <a:lnTo>
                  <a:pt x="25854" y="288340"/>
                </a:lnTo>
                <a:lnTo>
                  <a:pt x="27713" y="291287"/>
                </a:lnTo>
                <a:lnTo>
                  <a:pt x="34290" y="30003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05"/>
          <p:cNvSpPr/>
          <p:nvPr/>
        </p:nvSpPr>
        <p:spPr>
          <a:xfrm>
            <a:off x="5232082" y="2828925"/>
            <a:ext cx="257176" cy="145733"/>
          </a:xfrm>
          <a:custGeom>
            <a:avLst/>
            <a:gdLst/>
            <a:ahLst/>
            <a:cxnLst/>
            <a:rect l="0" t="0" r="0" b="0"/>
            <a:pathLst>
              <a:path w="257176" h="145733">
                <a:moveTo>
                  <a:pt x="0" y="0"/>
                </a:moveTo>
                <a:lnTo>
                  <a:pt x="0" y="7380"/>
                </a:lnTo>
                <a:lnTo>
                  <a:pt x="2540" y="10583"/>
                </a:lnTo>
                <a:lnTo>
                  <a:pt x="4551" y="12770"/>
                </a:lnTo>
                <a:lnTo>
                  <a:pt x="5892" y="15181"/>
                </a:lnTo>
                <a:lnTo>
                  <a:pt x="6785" y="17740"/>
                </a:lnTo>
                <a:lnTo>
                  <a:pt x="7381" y="20399"/>
                </a:lnTo>
                <a:lnTo>
                  <a:pt x="7778" y="24077"/>
                </a:lnTo>
                <a:lnTo>
                  <a:pt x="8043" y="28434"/>
                </a:lnTo>
                <a:lnTo>
                  <a:pt x="8337" y="37402"/>
                </a:lnTo>
                <a:lnTo>
                  <a:pt x="8526" y="50920"/>
                </a:lnTo>
                <a:lnTo>
                  <a:pt x="8542" y="53950"/>
                </a:lnTo>
                <a:lnTo>
                  <a:pt x="7599" y="56921"/>
                </a:lnTo>
                <a:lnTo>
                  <a:pt x="6019" y="59855"/>
                </a:lnTo>
                <a:lnTo>
                  <a:pt x="4013" y="62763"/>
                </a:lnTo>
                <a:lnTo>
                  <a:pt x="2675" y="66607"/>
                </a:lnTo>
                <a:lnTo>
                  <a:pt x="1784" y="71075"/>
                </a:lnTo>
                <a:lnTo>
                  <a:pt x="1189" y="75958"/>
                </a:lnTo>
                <a:lnTo>
                  <a:pt x="793" y="80166"/>
                </a:lnTo>
                <a:lnTo>
                  <a:pt x="528" y="83924"/>
                </a:lnTo>
                <a:lnTo>
                  <a:pt x="352" y="87382"/>
                </a:lnTo>
                <a:lnTo>
                  <a:pt x="156" y="93764"/>
                </a:lnTo>
                <a:lnTo>
                  <a:pt x="105" y="96799"/>
                </a:lnTo>
                <a:lnTo>
                  <a:pt x="1022" y="99775"/>
                </a:lnTo>
                <a:lnTo>
                  <a:pt x="2586" y="102711"/>
                </a:lnTo>
                <a:lnTo>
                  <a:pt x="7390" y="109717"/>
                </a:lnTo>
                <a:lnTo>
                  <a:pt x="10587" y="113215"/>
                </a:lnTo>
                <a:lnTo>
                  <a:pt x="17234" y="120072"/>
                </a:lnTo>
                <a:lnTo>
                  <a:pt x="21312" y="124167"/>
                </a:lnTo>
                <a:lnTo>
                  <a:pt x="23733" y="125641"/>
                </a:lnTo>
                <a:lnTo>
                  <a:pt x="28963" y="127277"/>
                </a:lnTo>
                <a:lnTo>
                  <a:pt x="34463" y="128005"/>
                </a:lnTo>
                <a:lnTo>
                  <a:pt x="41034" y="128328"/>
                </a:lnTo>
                <a:lnTo>
                  <a:pt x="58235" y="128536"/>
                </a:lnTo>
                <a:lnTo>
                  <a:pt x="151105" y="128587"/>
                </a:lnTo>
                <a:lnTo>
                  <a:pt x="157887" y="129540"/>
                </a:lnTo>
                <a:lnTo>
                  <a:pt x="165266" y="131127"/>
                </a:lnTo>
                <a:lnTo>
                  <a:pt x="173041" y="133138"/>
                </a:lnTo>
                <a:lnTo>
                  <a:pt x="179179" y="134479"/>
                </a:lnTo>
                <a:lnTo>
                  <a:pt x="184223" y="135372"/>
                </a:lnTo>
                <a:lnTo>
                  <a:pt x="188537" y="135968"/>
                </a:lnTo>
                <a:lnTo>
                  <a:pt x="193319" y="136365"/>
                </a:lnTo>
                <a:lnTo>
                  <a:pt x="198412" y="136630"/>
                </a:lnTo>
                <a:lnTo>
                  <a:pt x="203712" y="136807"/>
                </a:lnTo>
                <a:lnTo>
                  <a:pt x="209151" y="137877"/>
                </a:lnTo>
                <a:lnTo>
                  <a:pt x="214682" y="139543"/>
                </a:lnTo>
                <a:lnTo>
                  <a:pt x="220273" y="141606"/>
                </a:lnTo>
                <a:lnTo>
                  <a:pt x="224954" y="142981"/>
                </a:lnTo>
                <a:lnTo>
                  <a:pt x="232695" y="144509"/>
                </a:lnTo>
                <a:lnTo>
                  <a:pt x="239310" y="145189"/>
                </a:lnTo>
                <a:lnTo>
                  <a:pt x="245425" y="145491"/>
                </a:lnTo>
                <a:lnTo>
                  <a:pt x="257175" y="14573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06"/>
          <p:cNvSpPr/>
          <p:nvPr/>
        </p:nvSpPr>
        <p:spPr>
          <a:xfrm>
            <a:off x="5412104" y="2820352"/>
            <a:ext cx="85726" cy="342901"/>
          </a:xfrm>
          <a:custGeom>
            <a:avLst/>
            <a:gdLst/>
            <a:ahLst/>
            <a:cxnLst/>
            <a:rect l="0" t="0" r="0" b="0"/>
            <a:pathLst>
              <a:path w="85726" h="342901">
                <a:moveTo>
                  <a:pt x="0" y="0"/>
                </a:moveTo>
                <a:lnTo>
                  <a:pt x="0" y="11932"/>
                </a:lnTo>
                <a:lnTo>
                  <a:pt x="2541" y="19908"/>
                </a:lnTo>
                <a:lnTo>
                  <a:pt x="4551" y="24702"/>
                </a:lnTo>
                <a:lnTo>
                  <a:pt x="6786" y="35109"/>
                </a:lnTo>
                <a:lnTo>
                  <a:pt x="7382" y="40551"/>
                </a:lnTo>
                <a:lnTo>
                  <a:pt x="8731" y="46084"/>
                </a:lnTo>
                <a:lnTo>
                  <a:pt x="10584" y="51678"/>
                </a:lnTo>
                <a:lnTo>
                  <a:pt x="12771" y="57312"/>
                </a:lnTo>
                <a:lnTo>
                  <a:pt x="14229" y="63926"/>
                </a:lnTo>
                <a:lnTo>
                  <a:pt x="15201" y="71192"/>
                </a:lnTo>
                <a:lnTo>
                  <a:pt x="15849" y="78894"/>
                </a:lnTo>
                <a:lnTo>
                  <a:pt x="17234" y="85933"/>
                </a:lnTo>
                <a:lnTo>
                  <a:pt x="19110" y="92531"/>
                </a:lnTo>
                <a:lnTo>
                  <a:pt x="45755" y="171568"/>
                </a:lnTo>
                <a:lnTo>
                  <a:pt x="62868" y="222895"/>
                </a:lnTo>
                <a:lnTo>
                  <a:pt x="64772" y="230512"/>
                </a:lnTo>
                <a:lnTo>
                  <a:pt x="66042" y="237495"/>
                </a:lnTo>
                <a:lnTo>
                  <a:pt x="66888" y="244055"/>
                </a:lnTo>
                <a:lnTo>
                  <a:pt x="68405" y="251286"/>
                </a:lnTo>
                <a:lnTo>
                  <a:pt x="70368" y="258964"/>
                </a:lnTo>
                <a:lnTo>
                  <a:pt x="72630" y="266940"/>
                </a:lnTo>
                <a:lnTo>
                  <a:pt x="74138" y="274162"/>
                </a:lnTo>
                <a:lnTo>
                  <a:pt x="75143" y="280883"/>
                </a:lnTo>
                <a:lnTo>
                  <a:pt x="75813" y="287268"/>
                </a:lnTo>
                <a:lnTo>
                  <a:pt x="77212" y="292477"/>
                </a:lnTo>
                <a:lnTo>
                  <a:pt x="79097" y="296902"/>
                </a:lnTo>
                <a:lnTo>
                  <a:pt x="81307" y="300805"/>
                </a:lnTo>
                <a:lnTo>
                  <a:pt x="83762" y="310221"/>
                </a:lnTo>
                <a:lnTo>
                  <a:pt x="84853" y="319804"/>
                </a:lnTo>
                <a:lnTo>
                  <a:pt x="85467" y="329601"/>
                </a:lnTo>
                <a:lnTo>
                  <a:pt x="85719" y="340096"/>
                </a:lnTo>
                <a:lnTo>
                  <a:pt x="85725" y="34290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07"/>
          <p:cNvSpPr/>
          <p:nvPr/>
        </p:nvSpPr>
        <p:spPr>
          <a:xfrm>
            <a:off x="5669279" y="2940475"/>
            <a:ext cx="50935" cy="34069"/>
          </a:xfrm>
          <a:custGeom>
            <a:avLst/>
            <a:gdLst/>
            <a:ahLst/>
            <a:cxnLst/>
            <a:rect l="0" t="0" r="0" b="0"/>
            <a:pathLst>
              <a:path w="50935" h="34069">
                <a:moveTo>
                  <a:pt x="0" y="17037"/>
                </a:moveTo>
                <a:lnTo>
                  <a:pt x="0" y="9656"/>
                </a:lnTo>
                <a:lnTo>
                  <a:pt x="953" y="9259"/>
                </a:lnTo>
                <a:lnTo>
                  <a:pt x="2541" y="8994"/>
                </a:lnTo>
                <a:lnTo>
                  <a:pt x="4551" y="8818"/>
                </a:lnTo>
                <a:lnTo>
                  <a:pt x="6844" y="7747"/>
                </a:lnTo>
                <a:lnTo>
                  <a:pt x="9325" y="6081"/>
                </a:lnTo>
                <a:lnTo>
                  <a:pt x="11932" y="4018"/>
                </a:lnTo>
                <a:lnTo>
                  <a:pt x="14622" y="2643"/>
                </a:lnTo>
                <a:lnTo>
                  <a:pt x="17368" y="1726"/>
                </a:lnTo>
                <a:lnTo>
                  <a:pt x="20152" y="1115"/>
                </a:lnTo>
                <a:lnTo>
                  <a:pt x="22959" y="707"/>
                </a:lnTo>
                <a:lnTo>
                  <a:pt x="25785" y="435"/>
                </a:lnTo>
                <a:lnTo>
                  <a:pt x="28620" y="254"/>
                </a:lnTo>
                <a:lnTo>
                  <a:pt x="31462" y="134"/>
                </a:lnTo>
                <a:lnTo>
                  <a:pt x="37161" y="0"/>
                </a:lnTo>
                <a:lnTo>
                  <a:pt x="40014" y="916"/>
                </a:lnTo>
                <a:lnTo>
                  <a:pt x="42869" y="2480"/>
                </a:lnTo>
                <a:lnTo>
                  <a:pt x="50934" y="8114"/>
                </a:lnTo>
                <a:lnTo>
                  <a:pt x="50149" y="9184"/>
                </a:lnTo>
                <a:lnTo>
                  <a:pt x="48673" y="10849"/>
                </a:lnTo>
                <a:lnTo>
                  <a:pt x="44011" y="15815"/>
                </a:lnTo>
                <a:lnTo>
                  <a:pt x="38652" y="21226"/>
                </a:lnTo>
                <a:lnTo>
                  <a:pt x="36246" y="22687"/>
                </a:lnTo>
                <a:lnTo>
                  <a:pt x="33689" y="23661"/>
                </a:lnTo>
                <a:lnTo>
                  <a:pt x="31032" y="24311"/>
                </a:lnTo>
                <a:lnTo>
                  <a:pt x="28308" y="25696"/>
                </a:lnTo>
                <a:lnTo>
                  <a:pt x="25540" y="27572"/>
                </a:lnTo>
                <a:lnTo>
                  <a:pt x="18804" y="32876"/>
                </a:lnTo>
                <a:lnTo>
                  <a:pt x="17298" y="33312"/>
                </a:lnTo>
                <a:lnTo>
                  <a:pt x="15343" y="33602"/>
                </a:lnTo>
                <a:lnTo>
                  <a:pt x="13086" y="33795"/>
                </a:lnTo>
                <a:lnTo>
                  <a:pt x="10629" y="33924"/>
                </a:lnTo>
                <a:lnTo>
                  <a:pt x="5359" y="34068"/>
                </a:lnTo>
                <a:lnTo>
                  <a:pt x="3573" y="33153"/>
                </a:lnTo>
                <a:lnTo>
                  <a:pt x="2382" y="31591"/>
                </a:lnTo>
                <a:lnTo>
                  <a:pt x="0" y="2561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08"/>
          <p:cNvSpPr/>
          <p:nvPr/>
        </p:nvSpPr>
        <p:spPr>
          <a:xfrm>
            <a:off x="5875020" y="2854642"/>
            <a:ext cx="85726" cy="257176"/>
          </a:xfrm>
          <a:custGeom>
            <a:avLst/>
            <a:gdLst/>
            <a:ahLst/>
            <a:cxnLst/>
            <a:rect l="0" t="0" r="0" b="0"/>
            <a:pathLst>
              <a:path w="85726" h="257176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40" y="9325"/>
                </a:lnTo>
                <a:lnTo>
                  <a:pt x="4550" y="11932"/>
                </a:lnTo>
                <a:lnTo>
                  <a:pt x="5891" y="14622"/>
                </a:lnTo>
                <a:lnTo>
                  <a:pt x="7381" y="20151"/>
                </a:lnTo>
                <a:lnTo>
                  <a:pt x="8730" y="23912"/>
                </a:lnTo>
                <a:lnTo>
                  <a:pt x="10583" y="28324"/>
                </a:lnTo>
                <a:lnTo>
                  <a:pt x="12770" y="33170"/>
                </a:lnTo>
                <a:lnTo>
                  <a:pt x="14228" y="38306"/>
                </a:lnTo>
                <a:lnTo>
                  <a:pt x="15200" y="43635"/>
                </a:lnTo>
                <a:lnTo>
                  <a:pt x="15849" y="49092"/>
                </a:lnTo>
                <a:lnTo>
                  <a:pt x="17233" y="54636"/>
                </a:lnTo>
                <a:lnTo>
                  <a:pt x="19108" y="60237"/>
                </a:lnTo>
                <a:lnTo>
                  <a:pt x="21311" y="65875"/>
                </a:lnTo>
                <a:lnTo>
                  <a:pt x="23732" y="71539"/>
                </a:lnTo>
                <a:lnTo>
                  <a:pt x="28963" y="82913"/>
                </a:lnTo>
                <a:lnTo>
                  <a:pt x="31691" y="89565"/>
                </a:lnTo>
                <a:lnTo>
                  <a:pt x="34462" y="96858"/>
                </a:lnTo>
                <a:lnTo>
                  <a:pt x="40081" y="112580"/>
                </a:lnTo>
                <a:lnTo>
                  <a:pt x="45754" y="129093"/>
                </a:lnTo>
                <a:lnTo>
                  <a:pt x="48600" y="136545"/>
                </a:lnTo>
                <a:lnTo>
                  <a:pt x="51450" y="143417"/>
                </a:lnTo>
                <a:lnTo>
                  <a:pt x="54302" y="149904"/>
                </a:lnTo>
                <a:lnTo>
                  <a:pt x="56204" y="156134"/>
                </a:lnTo>
                <a:lnTo>
                  <a:pt x="57471" y="162192"/>
                </a:lnTo>
                <a:lnTo>
                  <a:pt x="58317" y="168135"/>
                </a:lnTo>
                <a:lnTo>
                  <a:pt x="59833" y="174003"/>
                </a:lnTo>
                <a:lnTo>
                  <a:pt x="61796" y="179819"/>
                </a:lnTo>
                <a:lnTo>
                  <a:pt x="64057" y="185602"/>
                </a:lnTo>
                <a:lnTo>
                  <a:pt x="65565" y="191362"/>
                </a:lnTo>
                <a:lnTo>
                  <a:pt x="66570" y="197107"/>
                </a:lnTo>
                <a:lnTo>
                  <a:pt x="67240" y="202842"/>
                </a:lnTo>
                <a:lnTo>
                  <a:pt x="67687" y="208571"/>
                </a:lnTo>
                <a:lnTo>
                  <a:pt x="67984" y="214295"/>
                </a:lnTo>
                <a:lnTo>
                  <a:pt x="68183" y="220016"/>
                </a:lnTo>
                <a:lnTo>
                  <a:pt x="69267" y="224782"/>
                </a:lnTo>
                <a:lnTo>
                  <a:pt x="70943" y="228912"/>
                </a:lnTo>
                <a:lnTo>
                  <a:pt x="73013" y="232618"/>
                </a:lnTo>
                <a:lnTo>
                  <a:pt x="75312" y="239276"/>
                </a:lnTo>
                <a:lnTo>
                  <a:pt x="76335" y="245410"/>
                </a:lnTo>
                <a:lnTo>
                  <a:pt x="76910" y="253266"/>
                </a:lnTo>
                <a:lnTo>
                  <a:pt x="77044" y="255438"/>
                </a:lnTo>
                <a:lnTo>
                  <a:pt x="78032" y="256017"/>
                </a:lnTo>
                <a:lnTo>
                  <a:pt x="79644" y="256403"/>
                </a:lnTo>
                <a:lnTo>
                  <a:pt x="85725" y="2571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09"/>
          <p:cNvSpPr/>
          <p:nvPr/>
        </p:nvSpPr>
        <p:spPr>
          <a:xfrm>
            <a:off x="5977890" y="2837541"/>
            <a:ext cx="341055" cy="299950"/>
          </a:xfrm>
          <a:custGeom>
            <a:avLst/>
            <a:gdLst/>
            <a:ahLst/>
            <a:cxnLst/>
            <a:rect l="0" t="0" r="0" b="0"/>
            <a:pathLst>
              <a:path w="341055" h="299950">
                <a:moveTo>
                  <a:pt x="0" y="51391"/>
                </a:moveTo>
                <a:lnTo>
                  <a:pt x="0" y="46840"/>
                </a:lnTo>
                <a:lnTo>
                  <a:pt x="952" y="45500"/>
                </a:lnTo>
                <a:lnTo>
                  <a:pt x="2540" y="44606"/>
                </a:lnTo>
                <a:lnTo>
                  <a:pt x="4551" y="44010"/>
                </a:lnTo>
                <a:lnTo>
                  <a:pt x="9324" y="40808"/>
                </a:lnTo>
                <a:lnTo>
                  <a:pt x="15574" y="36210"/>
                </a:lnTo>
                <a:lnTo>
                  <a:pt x="24701" y="30992"/>
                </a:lnTo>
                <a:lnTo>
                  <a:pt x="35108" y="25497"/>
                </a:lnTo>
                <a:lnTo>
                  <a:pt x="57311" y="14209"/>
                </a:lnTo>
                <a:lnTo>
                  <a:pt x="63925" y="11363"/>
                </a:lnTo>
                <a:lnTo>
                  <a:pt x="71191" y="8513"/>
                </a:lnTo>
                <a:lnTo>
                  <a:pt x="78893" y="5661"/>
                </a:lnTo>
                <a:lnTo>
                  <a:pt x="86885" y="3759"/>
                </a:lnTo>
                <a:lnTo>
                  <a:pt x="95071" y="2492"/>
                </a:lnTo>
                <a:lnTo>
                  <a:pt x="103385" y="1646"/>
                </a:lnTo>
                <a:lnTo>
                  <a:pt x="111786" y="1083"/>
                </a:lnTo>
                <a:lnTo>
                  <a:pt x="120243" y="707"/>
                </a:lnTo>
                <a:lnTo>
                  <a:pt x="138214" y="290"/>
                </a:lnTo>
                <a:lnTo>
                  <a:pt x="182866" y="0"/>
                </a:lnTo>
                <a:lnTo>
                  <a:pt x="190490" y="938"/>
                </a:lnTo>
                <a:lnTo>
                  <a:pt x="198431" y="2516"/>
                </a:lnTo>
                <a:lnTo>
                  <a:pt x="206582" y="4520"/>
                </a:lnTo>
                <a:lnTo>
                  <a:pt x="212969" y="6809"/>
                </a:lnTo>
                <a:lnTo>
                  <a:pt x="222605" y="11892"/>
                </a:lnTo>
                <a:lnTo>
                  <a:pt x="230063" y="17326"/>
                </a:lnTo>
                <a:lnTo>
                  <a:pt x="233385" y="20108"/>
                </a:lnTo>
                <a:lnTo>
                  <a:pt x="235600" y="22916"/>
                </a:lnTo>
                <a:lnTo>
                  <a:pt x="237076" y="25740"/>
                </a:lnTo>
                <a:lnTo>
                  <a:pt x="238061" y="28575"/>
                </a:lnTo>
                <a:lnTo>
                  <a:pt x="239155" y="36806"/>
                </a:lnTo>
                <a:lnTo>
                  <a:pt x="239446" y="41667"/>
                </a:lnTo>
                <a:lnTo>
                  <a:pt x="238689" y="46814"/>
                </a:lnTo>
                <a:lnTo>
                  <a:pt x="237230" y="52150"/>
                </a:lnTo>
                <a:lnTo>
                  <a:pt x="235306" y="57612"/>
                </a:lnTo>
                <a:lnTo>
                  <a:pt x="233071" y="63158"/>
                </a:lnTo>
                <a:lnTo>
                  <a:pt x="230628" y="68761"/>
                </a:lnTo>
                <a:lnTo>
                  <a:pt x="228047" y="74401"/>
                </a:lnTo>
                <a:lnTo>
                  <a:pt x="224421" y="79113"/>
                </a:lnTo>
                <a:lnTo>
                  <a:pt x="215312" y="86890"/>
                </a:lnTo>
                <a:lnTo>
                  <a:pt x="209264" y="90297"/>
                </a:lnTo>
                <a:lnTo>
                  <a:pt x="202374" y="93521"/>
                </a:lnTo>
                <a:lnTo>
                  <a:pt x="194923" y="96622"/>
                </a:lnTo>
                <a:lnTo>
                  <a:pt x="188051" y="99643"/>
                </a:lnTo>
                <a:lnTo>
                  <a:pt x="175335" y="105539"/>
                </a:lnTo>
                <a:lnTo>
                  <a:pt x="165874" y="111334"/>
                </a:lnTo>
                <a:lnTo>
                  <a:pt x="162017" y="114213"/>
                </a:lnTo>
                <a:lnTo>
                  <a:pt x="157542" y="116132"/>
                </a:lnTo>
                <a:lnTo>
                  <a:pt x="147488" y="118265"/>
                </a:lnTo>
                <a:lnTo>
                  <a:pt x="144045" y="119786"/>
                </a:lnTo>
                <a:lnTo>
                  <a:pt x="141750" y="121753"/>
                </a:lnTo>
                <a:lnTo>
                  <a:pt x="140220" y="124016"/>
                </a:lnTo>
                <a:lnTo>
                  <a:pt x="138247" y="125525"/>
                </a:lnTo>
                <a:lnTo>
                  <a:pt x="135980" y="126531"/>
                </a:lnTo>
                <a:lnTo>
                  <a:pt x="129020" y="128426"/>
                </a:lnTo>
                <a:lnTo>
                  <a:pt x="133266" y="128509"/>
                </a:lnTo>
                <a:lnTo>
                  <a:pt x="134564" y="127568"/>
                </a:lnTo>
                <a:lnTo>
                  <a:pt x="135429" y="125988"/>
                </a:lnTo>
                <a:lnTo>
                  <a:pt x="136006" y="123982"/>
                </a:lnTo>
                <a:lnTo>
                  <a:pt x="138295" y="122645"/>
                </a:lnTo>
                <a:lnTo>
                  <a:pt x="145920" y="121159"/>
                </a:lnTo>
                <a:lnTo>
                  <a:pt x="155658" y="120499"/>
                </a:lnTo>
                <a:lnTo>
                  <a:pt x="166336" y="120206"/>
                </a:lnTo>
                <a:lnTo>
                  <a:pt x="203490" y="120002"/>
                </a:lnTo>
                <a:lnTo>
                  <a:pt x="212813" y="120944"/>
                </a:lnTo>
                <a:lnTo>
                  <a:pt x="221885" y="122525"/>
                </a:lnTo>
                <a:lnTo>
                  <a:pt x="230791" y="124531"/>
                </a:lnTo>
                <a:lnTo>
                  <a:pt x="239585" y="125869"/>
                </a:lnTo>
                <a:lnTo>
                  <a:pt x="248306" y="126760"/>
                </a:lnTo>
                <a:lnTo>
                  <a:pt x="256977" y="127354"/>
                </a:lnTo>
                <a:lnTo>
                  <a:pt x="264663" y="128703"/>
                </a:lnTo>
                <a:lnTo>
                  <a:pt x="271692" y="130555"/>
                </a:lnTo>
                <a:lnTo>
                  <a:pt x="278283" y="132742"/>
                </a:lnTo>
                <a:lnTo>
                  <a:pt x="284582" y="136105"/>
                </a:lnTo>
                <a:lnTo>
                  <a:pt x="290686" y="140252"/>
                </a:lnTo>
                <a:lnTo>
                  <a:pt x="296661" y="144922"/>
                </a:lnTo>
                <a:lnTo>
                  <a:pt x="302549" y="148987"/>
                </a:lnTo>
                <a:lnTo>
                  <a:pt x="308379" y="152650"/>
                </a:lnTo>
                <a:lnTo>
                  <a:pt x="314171" y="156045"/>
                </a:lnTo>
                <a:lnTo>
                  <a:pt x="323146" y="164896"/>
                </a:lnTo>
                <a:lnTo>
                  <a:pt x="326873" y="169924"/>
                </a:lnTo>
                <a:lnTo>
                  <a:pt x="330310" y="175180"/>
                </a:lnTo>
                <a:lnTo>
                  <a:pt x="333554" y="180590"/>
                </a:lnTo>
                <a:lnTo>
                  <a:pt x="336669" y="186101"/>
                </a:lnTo>
                <a:lnTo>
                  <a:pt x="338746" y="191680"/>
                </a:lnTo>
                <a:lnTo>
                  <a:pt x="340130" y="197305"/>
                </a:lnTo>
                <a:lnTo>
                  <a:pt x="341054" y="202959"/>
                </a:lnTo>
                <a:lnTo>
                  <a:pt x="340716" y="208634"/>
                </a:lnTo>
                <a:lnTo>
                  <a:pt x="339539" y="214322"/>
                </a:lnTo>
                <a:lnTo>
                  <a:pt x="337802" y="220019"/>
                </a:lnTo>
                <a:lnTo>
                  <a:pt x="334739" y="224770"/>
                </a:lnTo>
                <a:lnTo>
                  <a:pt x="326255" y="232589"/>
                </a:lnTo>
                <a:lnTo>
                  <a:pt x="316135" y="241778"/>
                </a:lnTo>
                <a:lnTo>
                  <a:pt x="299727" y="257662"/>
                </a:lnTo>
                <a:lnTo>
                  <a:pt x="294115" y="263200"/>
                </a:lnTo>
                <a:lnTo>
                  <a:pt x="288469" y="267845"/>
                </a:lnTo>
                <a:lnTo>
                  <a:pt x="282801" y="271894"/>
                </a:lnTo>
                <a:lnTo>
                  <a:pt x="277116" y="275545"/>
                </a:lnTo>
                <a:lnTo>
                  <a:pt x="270468" y="278932"/>
                </a:lnTo>
                <a:lnTo>
                  <a:pt x="263180" y="282143"/>
                </a:lnTo>
                <a:lnTo>
                  <a:pt x="255463" y="285236"/>
                </a:lnTo>
                <a:lnTo>
                  <a:pt x="248414" y="288250"/>
                </a:lnTo>
                <a:lnTo>
                  <a:pt x="235501" y="294139"/>
                </a:lnTo>
                <a:lnTo>
                  <a:pt x="228438" y="296090"/>
                </a:lnTo>
                <a:lnTo>
                  <a:pt x="220872" y="297392"/>
                </a:lnTo>
                <a:lnTo>
                  <a:pt x="212970" y="298259"/>
                </a:lnTo>
                <a:lnTo>
                  <a:pt x="205798" y="298837"/>
                </a:lnTo>
                <a:lnTo>
                  <a:pt x="199111" y="299223"/>
                </a:lnTo>
                <a:lnTo>
                  <a:pt x="186601" y="299651"/>
                </a:lnTo>
                <a:lnTo>
                  <a:pt x="163047" y="299926"/>
                </a:lnTo>
                <a:lnTo>
                  <a:pt x="157276" y="299949"/>
                </a:lnTo>
                <a:lnTo>
                  <a:pt x="152475" y="299011"/>
                </a:lnTo>
                <a:lnTo>
                  <a:pt x="144602" y="295429"/>
                </a:lnTo>
                <a:lnTo>
                  <a:pt x="130263" y="288058"/>
                </a:lnTo>
                <a:lnTo>
                  <a:pt x="122029" y="285164"/>
                </a:lnTo>
                <a:lnTo>
                  <a:pt x="118500" y="284392"/>
                </a:lnTo>
                <a:lnTo>
                  <a:pt x="116147" y="282925"/>
                </a:lnTo>
                <a:lnTo>
                  <a:pt x="114579" y="280995"/>
                </a:lnTo>
                <a:lnTo>
                  <a:pt x="111442" y="27427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10"/>
          <p:cNvSpPr/>
          <p:nvPr/>
        </p:nvSpPr>
        <p:spPr>
          <a:xfrm>
            <a:off x="3791902" y="5546407"/>
            <a:ext cx="42861" cy="668656"/>
          </a:xfrm>
          <a:custGeom>
            <a:avLst/>
            <a:gdLst/>
            <a:ahLst/>
            <a:cxnLst/>
            <a:rect l="0" t="0" r="0" b="0"/>
            <a:pathLst>
              <a:path w="42861" h="668656">
                <a:moveTo>
                  <a:pt x="0" y="0"/>
                </a:moveTo>
                <a:lnTo>
                  <a:pt x="0" y="74447"/>
                </a:lnTo>
                <a:lnTo>
                  <a:pt x="953" y="80111"/>
                </a:lnTo>
                <a:lnTo>
                  <a:pt x="2540" y="85793"/>
                </a:lnTo>
                <a:lnTo>
                  <a:pt x="4551" y="91485"/>
                </a:lnTo>
                <a:lnTo>
                  <a:pt x="5891" y="98137"/>
                </a:lnTo>
                <a:lnTo>
                  <a:pt x="6785" y="105430"/>
                </a:lnTo>
                <a:lnTo>
                  <a:pt x="7778" y="121153"/>
                </a:lnTo>
                <a:lnTo>
                  <a:pt x="8219" y="137666"/>
                </a:lnTo>
                <a:lnTo>
                  <a:pt x="9290" y="146069"/>
                </a:lnTo>
                <a:lnTo>
                  <a:pt x="10956" y="154530"/>
                </a:lnTo>
                <a:lnTo>
                  <a:pt x="13019" y="163027"/>
                </a:lnTo>
                <a:lnTo>
                  <a:pt x="14394" y="171550"/>
                </a:lnTo>
                <a:lnTo>
                  <a:pt x="15311" y="180089"/>
                </a:lnTo>
                <a:lnTo>
                  <a:pt x="16330" y="197197"/>
                </a:lnTo>
                <a:lnTo>
                  <a:pt x="16783" y="214326"/>
                </a:lnTo>
                <a:lnTo>
                  <a:pt x="17113" y="258368"/>
                </a:lnTo>
                <a:lnTo>
                  <a:pt x="18076" y="266543"/>
                </a:lnTo>
                <a:lnTo>
                  <a:pt x="19671" y="274850"/>
                </a:lnTo>
                <a:lnTo>
                  <a:pt x="21686" y="283246"/>
                </a:lnTo>
                <a:lnTo>
                  <a:pt x="23030" y="291700"/>
                </a:lnTo>
                <a:lnTo>
                  <a:pt x="23926" y="300195"/>
                </a:lnTo>
                <a:lnTo>
                  <a:pt x="24921" y="317253"/>
                </a:lnTo>
                <a:lnTo>
                  <a:pt x="25364" y="334358"/>
                </a:lnTo>
                <a:lnTo>
                  <a:pt x="25613" y="360054"/>
                </a:lnTo>
                <a:lnTo>
                  <a:pt x="26600" y="369576"/>
                </a:lnTo>
                <a:lnTo>
                  <a:pt x="28211" y="379735"/>
                </a:lnTo>
                <a:lnTo>
                  <a:pt x="30237" y="390316"/>
                </a:lnTo>
                <a:lnTo>
                  <a:pt x="31588" y="400228"/>
                </a:lnTo>
                <a:lnTo>
                  <a:pt x="32489" y="409694"/>
                </a:lnTo>
                <a:lnTo>
                  <a:pt x="33490" y="427831"/>
                </a:lnTo>
                <a:lnTo>
                  <a:pt x="33934" y="445417"/>
                </a:lnTo>
                <a:lnTo>
                  <a:pt x="34287" y="557105"/>
                </a:lnTo>
                <a:lnTo>
                  <a:pt x="35241" y="564761"/>
                </a:lnTo>
                <a:lnTo>
                  <a:pt x="36829" y="571770"/>
                </a:lnTo>
                <a:lnTo>
                  <a:pt x="38840" y="578348"/>
                </a:lnTo>
                <a:lnTo>
                  <a:pt x="40181" y="584637"/>
                </a:lnTo>
                <a:lnTo>
                  <a:pt x="41075" y="590736"/>
                </a:lnTo>
                <a:lnTo>
                  <a:pt x="42333" y="605881"/>
                </a:lnTo>
                <a:lnTo>
                  <a:pt x="42758" y="624082"/>
                </a:lnTo>
                <a:lnTo>
                  <a:pt x="42860" y="654249"/>
                </a:lnTo>
                <a:lnTo>
                  <a:pt x="41908" y="656193"/>
                </a:lnTo>
                <a:lnTo>
                  <a:pt x="40321" y="657490"/>
                </a:lnTo>
                <a:lnTo>
                  <a:pt x="35481" y="659570"/>
                </a:lnTo>
                <a:lnTo>
                  <a:pt x="35084" y="660694"/>
                </a:lnTo>
                <a:lnTo>
                  <a:pt x="34290" y="66865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11"/>
          <p:cNvSpPr/>
          <p:nvPr/>
        </p:nvSpPr>
        <p:spPr>
          <a:xfrm>
            <a:off x="3637597" y="5478224"/>
            <a:ext cx="538718" cy="393939"/>
          </a:xfrm>
          <a:custGeom>
            <a:avLst/>
            <a:gdLst/>
            <a:ahLst/>
            <a:cxnLst/>
            <a:rect l="0" t="0" r="0" b="0"/>
            <a:pathLst>
              <a:path w="538718" h="393939">
                <a:moveTo>
                  <a:pt x="0" y="111046"/>
                </a:moveTo>
                <a:lnTo>
                  <a:pt x="0" y="103665"/>
                </a:lnTo>
                <a:lnTo>
                  <a:pt x="953" y="103267"/>
                </a:lnTo>
                <a:lnTo>
                  <a:pt x="4551" y="102826"/>
                </a:lnTo>
                <a:lnTo>
                  <a:pt x="6844" y="101756"/>
                </a:lnTo>
                <a:lnTo>
                  <a:pt x="14622" y="96652"/>
                </a:lnTo>
                <a:lnTo>
                  <a:pt x="22959" y="93763"/>
                </a:lnTo>
                <a:lnTo>
                  <a:pt x="36850" y="84736"/>
                </a:lnTo>
                <a:lnTo>
                  <a:pt x="52193" y="76580"/>
                </a:lnTo>
                <a:lnTo>
                  <a:pt x="63202" y="70010"/>
                </a:lnTo>
                <a:lnTo>
                  <a:pt x="74445" y="60740"/>
                </a:lnTo>
                <a:lnTo>
                  <a:pt x="88332" y="52810"/>
                </a:lnTo>
                <a:lnTo>
                  <a:pt x="104028" y="46111"/>
                </a:lnTo>
                <a:lnTo>
                  <a:pt x="120530" y="39958"/>
                </a:lnTo>
                <a:lnTo>
                  <a:pt x="154406" y="28248"/>
                </a:lnTo>
                <a:lnTo>
                  <a:pt x="197181" y="13900"/>
                </a:lnTo>
                <a:lnTo>
                  <a:pt x="205749" y="11992"/>
                </a:lnTo>
                <a:lnTo>
                  <a:pt x="214318" y="10720"/>
                </a:lnTo>
                <a:lnTo>
                  <a:pt x="222889" y="9872"/>
                </a:lnTo>
                <a:lnTo>
                  <a:pt x="231460" y="8354"/>
                </a:lnTo>
                <a:lnTo>
                  <a:pt x="240032" y="6389"/>
                </a:lnTo>
                <a:lnTo>
                  <a:pt x="248604" y="4127"/>
                </a:lnTo>
                <a:lnTo>
                  <a:pt x="257176" y="2619"/>
                </a:lnTo>
                <a:lnTo>
                  <a:pt x="265748" y="1614"/>
                </a:lnTo>
                <a:lnTo>
                  <a:pt x="274320" y="944"/>
                </a:lnTo>
                <a:lnTo>
                  <a:pt x="282892" y="497"/>
                </a:lnTo>
                <a:lnTo>
                  <a:pt x="300037" y="0"/>
                </a:lnTo>
                <a:lnTo>
                  <a:pt x="308610" y="821"/>
                </a:lnTo>
                <a:lnTo>
                  <a:pt x="317182" y="2320"/>
                </a:lnTo>
                <a:lnTo>
                  <a:pt x="325755" y="4272"/>
                </a:lnTo>
                <a:lnTo>
                  <a:pt x="335280" y="5573"/>
                </a:lnTo>
                <a:lnTo>
                  <a:pt x="345440" y="6441"/>
                </a:lnTo>
                <a:lnTo>
                  <a:pt x="356023" y="7019"/>
                </a:lnTo>
                <a:lnTo>
                  <a:pt x="364984" y="8357"/>
                </a:lnTo>
                <a:lnTo>
                  <a:pt x="380020" y="12384"/>
                </a:lnTo>
                <a:lnTo>
                  <a:pt x="395593" y="14808"/>
                </a:lnTo>
                <a:lnTo>
                  <a:pt x="411086" y="16839"/>
                </a:lnTo>
                <a:lnTo>
                  <a:pt x="424322" y="20916"/>
                </a:lnTo>
                <a:lnTo>
                  <a:pt x="436555" y="25903"/>
                </a:lnTo>
                <a:lnTo>
                  <a:pt x="448342" y="31294"/>
                </a:lnTo>
                <a:lnTo>
                  <a:pt x="471431" y="42517"/>
                </a:lnTo>
                <a:lnTo>
                  <a:pt x="486076" y="51053"/>
                </a:lnTo>
                <a:lnTo>
                  <a:pt x="498988" y="59615"/>
                </a:lnTo>
                <a:lnTo>
                  <a:pt x="512338" y="68185"/>
                </a:lnTo>
                <a:lnTo>
                  <a:pt x="515866" y="71041"/>
                </a:lnTo>
                <a:lnTo>
                  <a:pt x="522326" y="79296"/>
                </a:lnTo>
                <a:lnTo>
                  <a:pt x="527420" y="88362"/>
                </a:lnTo>
                <a:lnTo>
                  <a:pt x="531240" y="99774"/>
                </a:lnTo>
                <a:lnTo>
                  <a:pt x="535509" y="109529"/>
                </a:lnTo>
                <a:lnTo>
                  <a:pt x="538041" y="120214"/>
                </a:lnTo>
                <a:lnTo>
                  <a:pt x="538717" y="125730"/>
                </a:lnTo>
                <a:lnTo>
                  <a:pt x="536927" y="136940"/>
                </a:lnTo>
                <a:lnTo>
                  <a:pt x="533909" y="148272"/>
                </a:lnTo>
                <a:lnTo>
                  <a:pt x="532568" y="159659"/>
                </a:lnTo>
                <a:lnTo>
                  <a:pt x="529432" y="171069"/>
                </a:lnTo>
                <a:lnTo>
                  <a:pt x="524863" y="182490"/>
                </a:lnTo>
                <a:lnTo>
                  <a:pt x="519658" y="193916"/>
                </a:lnTo>
                <a:lnTo>
                  <a:pt x="516936" y="200583"/>
                </a:lnTo>
                <a:lnTo>
                  <a:pt x="514169" y="207884"/>
                </a:lnTo>
                <a:lnTo>
                  <a:pt x="511372" y="215610"/>
                </a:lnTo>
                <a:lnTo>
                  <a:pt x="505724" y="226733"/>
                </a:lnTo>
                <a:lnTo>
                  <a:pt x="489786" y="250737"/>
                </a:lnTo>
                <a:lnTo>
                  <a:pt x="481843" y="261396"/>
                </a:lnTo>
                <a:lnTo>
                  <a:pt x="474185" y="270261"/>
                </a:lnTo>
                <a:lnTo>
                  <a:pt x="464431" y="280550"/>
                </a:lnTo>
                <a:lnTo>
                  <a:pt x="435915" y="309457"/>
                </a:lnTo>
                <a:lnTo>
                  <a:pt x="421684" y="319165"/>
                </a:lnTo>
                <a:lnTo>
                  <a:pt x="405402" y="328074"/>
                </a:lnTo>
                <a:lnTo>
                  <a:pt x="388513" y="336746"/>
                </a:lnTo>
                <a:lnTo>
                  <a:pt x="374602" y="342485"/>
                </a:lnTo>
                <a:lnTo>
                  <a:pt x="359847" y="348210"/>
                </a:lnTo>
                <a:lnTo>
                  <a:pt x="346940" y="353929"/>
                </a:lnTo>
                <a:lnTo>
                  <a:pt x="328963" y="362505"/>
                </a:lnTo>
                <a:lnTo>
                  <a:pt x="314798" y="365680"/>
                </a:lnTo>
                <a:lnTo>
                  <a:pt x="299930" y="368044"/>
                </a:lnTo>
                <a:lnTo>
                  <a:pt x="286973" y="372270"/>
                </a:lnTo>
                <a:lnTo>
                  <a:pt x="274864" y="374783"/>
                </a:lnTo>
                <a:lnTo>
                  <a:pt x="263131" y="376852"/>
                </a:lnTo>
                <a:lnTo>
                  <a:pt x="251567" y="380947"/>
                </a:lnTo>
                <a:lnTo>
                  <a:pt x="240077" y="383402"/>
                </a:lnTo>
                <a:lnTo>
                  <a:pt x="228621" y="384493"/>
                </a:lnTo>
                <a:lnTo>
                  <a:pt x="217180" y="384978"/>
                </a:lnTo>
                <a:lnTo>
                  <a:pt x="212414" y="386059"/>
                </a:lnTo>
                <a:lnTo>
                  <a:pt x="197921" y="392099"/>
                </a:lnTo>
                <a:lnTo>
                  <a:pt x="185886" y="393575"/>
                </a:lnTo>
                <a:lnTo>
                  <a:pt x="171470" y="393890"/>
                </a:lnTo>
                <a:lnTo>
                  <a:pt x="162878" y="39393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12"/>
          <p:cNvSpPr/>
          <p:nvPr/>
        </p:nvSpPr>
        <p:spPr>
          <a:xfrm>
            <a:off x="4272176" y="5486753"/>
            <a:ext cx="282679" cy="634003"/>
          </a:xfrm>
          <a:custGeom>
            <a:avLst/>
            <a:gdLst/>
            <a:ahLst/>
            <a:cxnLst/>
            <a:rect l="0" t="0" r="0" b="0"/>
            <a:pathLst>
              <a:path w="282679" h="634003">
                <a:moveTo>
                  <a:pt x="282678" y="8219"/>
                </a:moveTo>
                <a:lnTo>
                  <a:pt x="282678" y="0"/>
                </a:lnTo>
                <a:lnTo>
                  <a:pt x="275297" y="7058"/>
                </a:lnTo>
                <a:lnTo>
                  <a:pt x="272096" y="7703"/>
                </a:lnTo>
                <a:lnTo>
                  <a:pt x="264938" y="8066"/>
                </a:lnTo>
                <a:lnTo>
                  <a:pt x="262279" y="8117"/>
                </a:lnTo>
                <a:lnTo>
                  <a:pt x="260507" y="9104"/>
                </a:lnTo>
                <a:lnTo>
                  <a:pt x="259324" y="10714"/>
                </a:lnTo>
                <a:lnTo>
                  <a:pt x="258537" y="12740"/>
                </a:lnTo>
                <a:lnTo>
                  <a:pt x="252877" y="20142"/>
                </a:lnTo>
                <a:lnTo>
                  <a:pt x="245168" y="28368"/>
                </a:lnTo>
                <a:lnTo>
                  <a:pt x="236851" y="36837"/>
                </a:lnTo>
                <a:lnTo>
                  <a:pt x="234029" y="38728"/>
                </a:lnTo>
                <a:lnTo>
                  <a:pt x="228354" y="40828"/>
                </a:lnTo>
                <a:lnTo>
                  <a:pt x="225507" y="43294"/>
                </a:lnTo>
                <a:lnTo>
                  <a:pt x="214094" y="58398"/>
                </a:lnTo>
                <a:lnTo>
                  <a:pt x="207429" y="65763"/>
                </a:lnTo>
                <a:lnTo>
                  <a:pt x="192966" y="80620"/>
                </a:lnTo>
                <a:lnTo>
                  <a:pt x="182164" y="91515"/>
                </a:lnTo>
                <a:lnTo>
                  <a:pt x="173553" y="105247"/>
                </a:lnTo>
                <a:lnTo>
                  <a:pt x="165598" y="120875"/>
                </a:lnTo>
                <a:lnTo>
                  <a:pt x="160810" y="129043"/>
                </a:lnTo>
                <a:lnTo>
                  <a:pt x="150410" y="145739"/>
                </a:lnTo>
                <a:lnTo>
                  <a:pt x="139438" y="162684"/>
                </a:lnTo>
                <a:lnTo>
                  <a:pt x="132892" y="171203"/>
                </a:lnTo>
                <a:lnTo>
                  <a:pt x="125671" y="179740"/>
                </a:lnTo>
                <a:lnTo>
                  <a:pt x="117999" y="188289"/>
                </a:lnTo>
                <a:lnTo>
                  <a:pt x="111932" y="196846"/>
                </a:lnTo>
                <a:lnTo>
                  <a:pt x="106935" y="205408"/>
                </a:lnTo>
                <a:lnTo>
                  <a:pt x="102651" y="213973"/>
                </a:lnTo>
                <a:lnTo>
                  <a:pt x="97890" y="222541"/>
                </a:lnTo>
                <a:lnTo>
                  <a:pt x="92811" y="231110"/>
                </a:lnTo>
                <a:lnTo>
                  <a:pt x="82088" y="248252"/>
                </a:lnTo>
                <a:lnTo>
                  <a:pt x="70972" y="265395"/>
                </a:lnTo>
                <a:lnTo>
                  <a:pt x="62222" y="282540"/>
                </a:lnTo>
                <a:lnTo>
                  <a:pt x="55158" y="299684"/>
                </a:lnTo>
                <a:lnTo>
                  <a:pt x="48843" y="316829"/>
                </a:lnTo>
                <a:lnTo>
                  <a:pt x="39933" y="342547"/>
                </a:lnTo>
                <a:lnTo>
                  <a:pt x="31599" y="359692"/>
                </a:lnTo>
                <a:lnTo>
                  <a:pt x="26710" y="368264"/>
                </a:lnTo>
                <a:lnTo>
                  <a:pt x="21277" y="385409"/>
                </a:lnTo>
                <a:lnTo>
                  <a:pt x="17910" y="402554"/>
                </a:lnTo>
                <a:lnTo>
                  <a:pt x="13239" y="419699"/>
                </a:lnTo>
                <a:lnTo>
                  <a:pt x="7987" y="436844"/>
                </a:lnTo>
                <a:lnTo>
                  <a:pt x="3431" y="453989"/>
                </a:lnTo>
                <a:lnTo>
                  <a:pt x="1406" y="471134"/>
                </a:lnTo>
                <a:lnTo>
                  <a:pt x="506" y="488279"/>
                </a:lnTo>
                <a:lnTo>
                  <a:pt x="0" y="511457"/>
                </a:lnTo>
                <a:lnTo>
                  <a:pt x="834" y="525250"/>
                </a:lnTo>
                <a:lnTo>
                  <a:pt x="4379" y="540905"/>
                </a:lnTo>
                <a:lnTo>
                  <a:pt x="6590" y="554849"/>
                </a:lnTo>
                <a:lnTo>
                  <a:pt x="7179" y="561234"/>
                </a:lnTo>
                <a:lnTo>
                  <a:pt x="10375" y="570869"/>
                </a:lnTo>
                <a:lnTo>
                  <a:pt x="17528" y="584188"/>
                </a:lnTo>
                <a:lnTo>
                  <a:pt x="25681" y="597659"/>
                </a:lnTo>
                <a:lnTo>
                  <a:pt x="34128" y="607683"/>
                </a:lnTo>
                <a:lnTo>
                  <a:pt x="42664" y="616686"/>
                </a:lnTo>
                <a:lnTo>
                  <a:pt x="45517" y="619604"/>
                </a:lnTo>
                <a:lnTo>
                  <a:pt x="49323" y="621549"/>
                </a:lnTo>
                <a:lnTo>
                  <a:pt x="53766" y="622846"/>
                </a:lnTo>
                <a:lnTo>
                  <a:pt x="58632" y="623710"/>
                </a:lnTo>
                <a:lnTo>
                  <a:pt x="66580" y="627211"/>
                </a:lnTo>
                <a:lnTo>
                  <a:pt x="73287" y="630989"/>
                </a:lnTo>
                <a:lnTo>
                  <a:pt x="79443" y="632668"/>
                </a:lnTo>
                <a:lnTo>
                  <a:pt x="87894" y="633415"/>
                </a:lnTo>
                <a:lnTo>
                  <a:pt x="92815" y="633614"/>
                </a:lnTo>
                <a:lnTo>
                  <a:pt x="103362" y="633835"/>
                </a:lnTo>
                <a:lnTo>
                  <a:pt x="135322" y="634002"/>
                </a:lnTo>
                <a:lnTo>
                  <a:pt x="139673" y="633052"/>
                </a:lnTo>
                <a:lnTo>
                  <a:pt x="147048" y="629458"/>
                </a:lnTo>
                <a:lnTo>
                  <a:pt x="156041" y="624685"/>
                </a:lnTo>
                <a:lnTo>
                  <a:pt x="171236" y="61686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13"/>
          <p:cNvSpPr/>
          <p:nvPr/>
        </p:nvSpPr>
        <p:spPr>
          <a:xfrm>
            <a:off x="4529146" y="5717985"/>
            <a:ext cx="231415" cy="334165"/>
          </a:xfrm>
          <a:custGeom>
            <a:avLst/>
            <a:gdLst/>
            <a:ahLst/>
            <a:cxnLst/>
            <a:rect l="0" t="0" r="0" b="0"/>
            <a:pathLst>
              <a:path w="231415" h="334165">
                <a:moveTo>
                  <a:pt x="17136" y="25590"/>
                </a:moveTo>
                <a:lnTo>
                  <a:pt x="17136" y="51480"/>
                </a:lnTo>
                <a:lnTo>
                  <a:pt x="18089" y="55233"/>
                </a:lnTo>
                <a:lnTo>
                  <a:pt x="21687" y="61942"/>
                </a:lnTo>
                <a:lnTo>
                  <a:pt x="23921" y="70639"/>
                </a:lnTo>
                <a:lnTo>
                  <a:pt x="24517" y="75625"/>
                </a:lnTo>
                <a:lnTo>
                  <a:pt x="24914" y="81806"/>
                </a:lnTo>
                <a:lnTo>
                  <a:pt x="25179" y="88785"/>
                </a:lnTo>
                <a:lnTo>
                  <a:pt x="25551" y="109719"/>
                </a:lnTo>
                <a:lnTo>
                  <a:pt x="25706" y="181208"/>
                </a:lnTo>
                <a:lnTo>
                  <a:pt x="26659" y="189342"/>
                </a:lnTo>
                <a:lnTo>
                  <a:pt x="28247" y="197623"/>
                </a:lnTo>
                <a:lnTo>
                  <a:pt x="30259" y="206001"/>
                </a:lnTo>
                <a:lnTo>
                  <a:pt x="30646" y="214444"/>
                </a:lnTo>
                <a:lnTo>
                  <a:pt x="29954" y="222930"/>
                </a:lnTo>
                <a:lnTo>
                  <a:pt x="28538" y="231445"/>
                </a:lnTo>
                <a:lnTo>
                  <a:pt x="28547" y="239027"/>
                </a:lnTo>
                <a:lnTo>
                  <a:pt x="29506" y="245986"/>
                </a:lnTo>
                <a:lnTo>
                  <a:pt x="31098" y="252531"/>
                </a:lnTo>
                <a:lnTo>
                  <a:pt x="31207" y="258799"/>
                </a:lnTo>
                <a:lnTo>
                  <a:pt x="30326" y="264882"/>
                </a:lnTo>
                <a:lnTo>
                  <a:pt x="28787" y="270843"/>
                </a:lnTo>
                <a:lnTo>
                  <a:pt x="27761" y="276722"/>
                </a:lnTo>
                <a:lnTo>
                  <a:pt x="27077" y="282546"/>
                </a:lnTo>
                <a:lnTo>
                  <a:pt x="26620" y="288334"/>
                </a:lnTo>
                <a:lnTo>
                  <a:pt x="26317" y="294098"/>
                </a:lnTo>
                <a:lnTo>
                  <a:pt x="25979" y="305581"/>
                </a:lnTo>
                <a:lnTo>
                  <a:pt x="25724" y="325114"/>
                </a:lnTo>
                <a:lnTo>
                  <a:pt x="25716" y="329527"/>
                </a:lnTo>
                <a:lnTo>
                  <a:pt x="24761" y="331084"/>
                </a:lnTo>
                <a:lnTo>
                  <a:pt x="23172" y="332123"/>
                </a:lnTo>
                <a:lnTo>
                  <a:pt x="17241" y="334164"/>
                </a:lnTo>
                <a:lnTo>
                  <a:pt x="10365" y="327410"/>
                </a:lnTo>
                <a:lnTo>
                  <a:pt x="9764" y="326815"/>
                </a:lnTo>
                <a:lnTo>
                  <a:pt x="9097" y="323615"/>
                </a:lnTo>
                <a:lnTo>
                  <a:pt x="8919" y="321428"/>
                </a:lnTo>
                <a:lnTo>
                  <a:pt x="7848" y="319018"/>
                </a:lnTo>
                <a:lnTo>
                  <a:pt x="2743" y="311075"/>
                </a:lnTo>
                <a:lnTo>
                  <a:pt x="1214" y="305507"/>
                </a:lnTo>
                <a:lnTo>
                  <a:pt x="535" y="297317"/>
                </a:lnTo>
                <a:lnTo>
                  <a:pt x="233" y="288280"/>
                </a:lnTo>
                <a:lnTo>
                  <a:pt x="98" y="281089"/>
                </a:lnTo>
                <a:lnTo>
                  <a:pt x="0" y="243553"/>
                </a:lnTo>
                <a:lnTo>
                  <a:pt x="950" y="237574"/>
                </a:lnTo>
                <a:lnTo>
                  <a:pt x="2535" y="231682"/>
                </a:lnTo>
                <a:lnTo>
                  <a:pt x="4545" y="225850"/>
                </a:lnTo>
                <a:lnTo>
                  <a:pt x="5884" y="219104"/>
                </a:lnTo>
                <a:lnTo>
                  <a:pt x="6778" y="211749"/>
                </a:lnTo>
                <a:lnTo>
                  <a:pt x="7373" y="203989"/>
                </a:lnTo>
                <a:lnTo>
                  <a:pt x="8722" y="196910"/>
                </a:lnTo>
                <a:lnTo>
                  <a:pt x="10574" y="190286"/>
                </a:lnTo>
                <a:lnTo>
                  <a:pt x="12762" y="183964"/>
                </a:lnTo>
                <a:lnTo>
                  <a:pt x="14220" y="176893"/>
                </a:lnTo>
                <a:lnTo>
                  <a:pt x="15192" y="169321"/>
                </a:lnTo>
                <a:lnTo>
                  <a:pt x="15840" y="161415"/>
                </a:lnTo>
                <a:lnTo>
                  <a:pt x="18177" y="153288"/>
                </a:lnTo>
                <a:lnTo>
                  <a:pt x="21640" y="145012"/>
                </a:lnTo>
                <a:lnTo>
                  <a:pt x="36335" y="115748"/>
                </a:lnTo>
                <a:lnTo>
                  <a:pt x="39460" y="108556"/>
                </a:lnTo>
                <a:lnTo>
                  <a:pt x="42496" y="100903"/>
                </a:lnTo>
                <a:lnTo>
                  <a:pt x="48410" y="84780"/>
                </a:lnTo>
                <a:lnTo>
                  <a:pt x="54213" y="68089"/>
                </a:lnTo>
                <a:lnTo>
                  <a:pt x="57094" y="60590"/>
                </a:lnTo>
                <a:lnTo>
                  <a:pt x="59967" y="53686"/>
                </a:lnTo>
                <a:lnTo>
                  <a:pt x="62835" y="47178"/>
                </a:lnTo>
                <a:lnTo>
                  <a:pt x="66652" y="41887"/>
                </a:lnTo>
                <a:lnTo>
                  <a:pt x="71102" y="37407"/>
                </a:lnTo>
                <a:lnTo>
                  <a:pt x="75974" y="33468"/>
                </a:lnTo>
                <a:lnTo>
                  <a:pt x="80173" y="28937"/>
                </a:lnTo>
                <a:lnTo>
                  <a:pt x="87380" y="18822"/>
                </a:lnTo>
                <a:lnTo>
                  <a:pt x="91588" y="15363"/>
                </a:lnTo>
                <a:lnTo>
                  <a:pt x="96298" y="13057"/>
                </a:lnTo>
                <a:lnTo>
                  <a:pt x="101343" y="11519"/>
                </a:lnTo>
                <a:lnTo>
                  <a:pt x="105659" y="9542"/>
                </a:lnTo>
                <a:lnTo>
                  <a:pt x="109489" y="7272"/>
                </a:lnTo>
                <a:lnTo>
                  <a:pt x="112995" y="4805"/>
                </a:lnTo>
                <a:lnTo>
                  <a:pt x="119430" y="2065"/>
                </a:lnTo>
                <a:lnTo>
                  <a:pt x="126417" y="846"/>
                </a:lnTo>
                <a:lnTo>
                  <a:pt x="130948" y="522"/>
                </a:lnTo>
                <a:lnTo>
                  <a:pt x="140109" y="161"/>
                </a:lnTo>
                <a:lnTo>
                  <a:pt x="147355" y="0"/>
                </a:lnTo>
                <a:lnTo>
                  <a:pt x="151574" y="910"/>
                </a:lnTo>
                <a:lnTo>
                  <a:pt x="156292" y="2469"/>
                </a:lnTo>
                <a:lnTo>
                  <a:pt x="161341" y="4461"/>
                </a:lnTo>
                <a:lnTo>
                  <a:pt x="165660" y="6741"/>
                </a:lnTo>
                <a:lnTo>
                  <a:pt x="169493" y="9214"/>
                </a:lnTo>
                <a:lnTo>
                  <a:pt x="172999" y="11815"/>
                </a:lnTo>
                <a:lnTo>
                  <a:pt x="179436" y="19786"/>
                </a:lnTo>
                <a:lnTo>
                  <a:pt x="185472" y="29678"/>
                </a:lnTo>
                <a:lnTo>
                  <a:pt x="188415" y="34982"/>
                </a:lnTo>
                <a:lnTo>
                  <a:pt x="191329" y="40424"/>
                </a:lnTo>
                <a:lnTo>
                  <a:pt x="195178" y="46910"/>
                </a:lnTo>
                <a:lnTo>
                  <a:pt x="204533" y="61735"/>
                </a:lnTo>
                <a:lnTo>
                  <a:pt x="207790" y="69689"/>
                </a:lnTo>
                <a:lnTo>
                  <a:pt x="209961" y="77849"/>
                </a:lnTo>
                <a:lnTo>
                  <a:pt x="211408" y="86147"/>
                </a:lnTo>
                <a:lnTo>
                  <a:pt x="213326" y="94536"/>
                </a:lnTo>
                <a:lnTo>
                  <a:pt x="215557" y="102986"/>
                </a:lnTo>
                <a:lnTo>
                  <a:pt x="217996" y="111477"/>
                </a:lnTo>
                <a:lnTo>
                  <a:pt x="219623" y="119995"/>
                </a:lnTo>
                <a:lnTo>
                  <a:pt x="220707" y="128532"/>
                </a:lnTo>
                <a:lnTo>
                  <a:pt x="221430" y="137081"/>
                </a:lnTo>
                <a:lnTo>
                  <a:pt x="222865" y="145637"/>
                </a:lnTo>
                <a:lnTo>
                  <a:pt x="224774" y="154199"/>
                </a:lnTo>
                <a:lnTo>
                  <a:pt x="226998" y="162764"/>
                </a:lnTo>
                <a:lnTo>
                  <a:pt x="228482" y="172284"/>
                </a:lnTo>
                <a:lnTo>
                  <a:pt x="229471" y="182441"/>
                </a:lnTo>
                <a:lnTo>
                  <a:pt x="230130" y="193022"/>
                </a:lnTo>
                <a:lnTo>
                  <a:pt x="230863" y="212399"/>
                </a:lnTo>
                <a:lnTo>
                  <a:pt x="231333" y="243571"/>
                </a:lnTo>
                <a:lnTo>
                  <a:pt x="231414" y="266707"/>
                </a:lnTo>
                <a:lnTo>
                  <a:pt x="230473" y="273012"/>
                </a:lnTo>
                <a:lnTo>
                  <a:pt x="226888" y="282558"/>
                </a:lnTo>
                <a:lnTo>
                  <a:pt x="224659" y="292515"/>
                </a:lnTo>
                <a:lnTo>
                  <a:pt x="223669" y="302338"/>
                </a:lnTo>
                <a:lnTo>
                  <a:pt x="223228" y="309879"/>
                </a:lnTo>
                <a:lnTo>
                  <a:pt x="222158" y="312271"/>
                </a:lnTo>
                <a:lnTo>
                  <a:pt x="220493" y="313866"/>
                </a:lnTo>
                <a:lnTo>
                  <a:pt x="214304" y="31705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14"/>
          <p:cNvSpPr/>
          <p:nvPr/>
        </p:nvSpPr>
        <p:spPr>
          <a:xfrm>
            <a:off x="4872037" y="5975032"/>
            <a:ext cx="8573" cy="162879"/>
          </a:xfrm>
          <a:custGeom>
            <a:avLst/>
            <a:gdLst/>
            <a:ahLst/>
            <a:cxnLst/>
            <a:rect l="0" t="0" r="0" b="0"/>
            <a:pathLst>
              <a:path w="8573" h="162879">
                <a:moveTo>
                  <a:pt x="0" y="0"/>
                </a:moveTo>
                <a:lnTo>
                  <a:pt x="0" y="20495"/>
                </a:lnTo>
                <a:lnTo>
                  <a:pt x="953" y="25094"/>
                </a:lnTo>
                <a:lnTo>
                  <a:pt x="2540" y="31017"/>
                </a:lnTo>
                <a:lnTo>
                  <a:pt x="4551" y="37823"/>
                </a:lnTo>
                <a:lnTo>
                  <a:pt x="5892" y="44265"/>
                </a:lnTo>
                <a:lnTo>
                  <a:pt x="6785" y="50466"/>
                </a:lnTo>
                <a:lnTo>
                  <a:pt x="7381" y="56504"/>
                </a:lnTo>
                <a:lnTo>
                  <a:pt x="7778" y="62434"/>
                </a:lnTo>
                <a:lnTo>
                  <a:pt x="8043" y="68293"/>
                </a:lnTo>
                <a:lnTo>
                  <a:pt x="8337" y="79882"/>
                </a:lnTo>
                <a:lnTo>
                  <a:pt x="8572" y="16287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15"/>
          <p:cNvSpPr/>
          <p:nvPr/>
        </p:nvSpPr>
        <p:spPr>
          <a:xfrm>
            <a:off x="5009197" y="5717857"/>
            <a:ext cx="222886" cy="334176"/>
          </a:xfrm>
          <a:custGeom>
            <a:avLst/>
            <a:gdLst/>
            <a:ahLst/>
            <a:cxnLst/>
            <a:rect l="0" t="0" r="0" b="0"/>
            <a:pathLst>
              <a:path w="222886" h="334176">
                <a:moveTo>
                  <a:pt x="0" y="0"/>
                </a:moveTo>
                <a:lnTo>
                  <a:pt x="0" y="12771"/>
                </a:lnTo>
                <a:lnTo>
                  <a:pt x="953" y="15181"/>
                </a:lnTo>
                <a:lnTo>
                  <a:pt x="4551" y="20400"/>
                </a:lnTo>
                <a:lnTo>
                  <a:pt x="6785" y="28434"/>
                </a:lnTo>
                <a:lnTo>
                  <a:pt x="7381" y="33244"/>
                </a:lnTo>
                <a:lnTo>
                  <a:pt x="8730" y="37403"/>
                </a:lnTo>
                <a:lnTo>
                  <a:pt x="12770" y="44563"/>
                </a:lnTo>
                <a:lnTo>
                  <a:pt x="15201" y="53461"/>
                </a:lnTo>
                <a:lnTo>
                  <a:pt x="15849" y="58501"/>
                </a:lnTo>
                <a:lnTo>
                  <a:pt x="17233" y="64718"/>
                </a:lnTo>
                <a:lnTo>
                  <a:pt x="19109" y="71721"/>
                </a:lnTo>
                <a:lnTo>
                  <a:pt x="21312" y="79246"/>
                </a:lnTo>
                <a:lnTo>
                  <a:pt x="23733" y="86168"/>
                </a:lnTo>
                <a:lnTo>
                  <a:pt x="26299" y="92688"/>
                </a:lnTo>
                <a:lnTo>
                  <a:pt x="28963" y="98940"/>
                </a:lnTo>
                <a:lnTo>
                  <a:pt x="30739" y="105965"/>
                </a:lnTo>
                <a:lnTo>
                  <a:pt x="31922" y="113506"/>
                </a:lnTo>
                <a:lnTo>
                  <a:pt x="32711" y="121391"/>
                </a:lnTo>
                <a:lnTo>
                  <a:pt x="33238" y="129505"/>
                </a:lnTo>
                <a:lnTo>
                  <a:pt x="33588" y="137771"/>
                </a:lnTo>
                <a:lnTo>
                  <a:pt x="33822" y="146140"/>
                </a:lnTo>
                <a:lnTo>
                  <a:pt x="34931" y="155529"/>
                </a:lnTo>
                <a:lnTo>
                  <a:pt x="36622" y="165599"/>
                </a:lnTo>
                <a:lnTo>
                  <a:pt x="38702" y="176122"/>
                </a:lnTo>
                <a:lnTo>
                  <a:pt x="40089" y="185995"/>
                </a:lnTo>
                <a:lnTo>
                  <a:pt x="41013" y="195434"/>
                </a:lnTo>
                <a:lnTo>
                  <a:pt x="41630" y="204584"/>
                </a:lnTo>
                <a:lnTo>
                  <a:pt x="42993" y="213542"/>
                </a:lnTo>
                <a:lnTo>
                  <a:pt x="44855" y="222371"/>
                </a:lnTo>
                <a:lnTo>
                  <a:pt x="47048" y="231115"/>
                </a:lnTo>
                <a:lnTo>
                  <a:pt x="48511" y="239802"/>
                </a:lnTo>
                <a:lnTo>
                  <a:pt x="49486" y="248450"/>
                </a:lnTo>
                <a:lnTo>
                  <a:pt x="50135" y="257074"/>
                </a:lnTo>
                <a:lnTo>
                  <a:pt x="51521" y="264727"/>
                </a:lnTo>
                <a:lnTo>
                  <a:pt x="53398" y="271735"/>
                </a:lnTo>
                <a:lnTo>
                  <a:pt x="55601" y="278312"/>
                </a:lnTo>
                <a:lnTo>
                  <a:pt x="57070" y="284601"/>
                </a:lnTo>
                <a:lnTo>
                  <a:pt x="58049" y="290699"/>
                </a:lnTo>
                <a:lnTo>
                  <a:pt x="58702" y="296670"/>
                </a:lnTo>
                <a:lnTo>
                  <a:pt x="61967" y="305843"/>
                </a:lnTo>
                <a:lnTo>
                  <a:pt x="65641" y="313096"/>
                </a:lnTo>
                <a:lnTo>
                  <a:pt x="67274" y="319494"/>
                </a:lnTo>
                <a:lnTo>
                  <a:pt x="68193" y="328451"/>
                </a:lnTo>
                <a:lnTo>
                  <a:pt x="68570" y="334175"/>
                </a:lnTo>
                <a:lnTo>
                  <a:pt x="64026" y="329732"/>
                </a:lnTo>
                <a:lnTo>
                  <a:pt x="62686" y="327453"/>
                </a:lnTo>
                <a:lnTo>
                  <a:pt x="59849" y="319697"/>
                </a:lnTo>
                <a:lnTo>
                  <a:pt x="55810" y="314172"/>
                </a:lnTo>
                <a:lnTo>
                  <a:pt x="54352" y="310414"/>
                </a:lnTo>
                <a:lnTo>
                  <a:pt x="52732" y="301157"/>
                </a:lnTo>
                <a:lnTo>
                  <a:pt x="51347" y="296021"/>
                </a:lnTo>
                <a:lnTo>
                  <a:pt x="49471" y="290692"/>
                </a:lnTo>
                <a:lnTo>
                  <a:pt x="47269" y="285235"/>
                </a:lnTo>
                <a:lnTo>
                  <a:pt x="44847" y="279692"/>
                </a:lnTo>
                <a:lnTo>
                  <a:pt x="39617" y="268453"/>
                </a:lnTo>
                <a:lnTo>
                  <a:pt x="37842" y="262788"/>
                </a:lnTo>
                <a:lnTo>
                  <a:pt x="36658" y="257108"/>
                </a:lnTo>
                <a:lnTo>
                  <a:pt x="35869" y="251415"/>
                </a:lnTo>
                <a:lnTo>
                  <a:pt x="35342" y="244763"/>
                </a:lnTo>
                <a:lnTo>
                  <a:pt x="34992" y="237470"/>
                </a:lnTo>
                <a:lnTo>
                  <a:pt x="34602" y="222700"/>
                </a:lnTo>
                <a:lnTo>
                  <a:pt x="34429" y="209786"/>
                </a:lnTo>
                <a:lnTo>
                  <a:pt x="35335" y="202722"/>
                </a:lnTo>
                <a:lnTo>
                  <a:pt x="36891" y="195156"/>
                </a:lnTo>
                <a:lnTo>
                  <a:pt x="38882" y="187254"/>
                </a:lnTo>
                <a:lnTo>
                  <a:pt x="41161" y="180081"/>
                </a:lnTo>
                <a:lnTo>
                  <a:pt x="43633" y="173394"/>
                </a:lnTo>
                <a:lnTo>
                  <a:pt x="46234" y="167031"/>
                </a:lnTo>
                <a:lnTo>
                  <a:pt x="48921" y="160884"/>
                </a:lnTo>
                <a:lnTo>
                  <a:pt x="54445" y="148974"/>
                </a:lnTo>
                <a:lnTo>
                  <a:pt x="71451" y="114334"/>
                </a:lnTo>
                <a:lnTo>
                  <a:pt x="80014" y="97165"/>
                </a:lnTo>
                <a:lnTo>
                  <a:pt x="85727" y="88269"/>
                </a:lnTo>
                <a:lnTo>
                  <a:pt x="88584" y="84564"/>
                </a:lnTo>
                <a:lnTo>
                  <a:pt x="92393" y="81141"/>
                </a:lnTo>
                <a:lnTo>
                  <a:pt x="96838" y="77907"/>
                </a:lnTo>
                <a:lnTo>
                  <a:pt x="101706" y="74797"/>
                </a:lnTo>
                <a:lnTo>
                  <a:pt x="105904" y="71773"/>
                </a:lnTo>
                <a:lnTo>
                  <a:pt x="109655" y="68804"/>
                </a:lnTo>
                <a:lnTo>
                  <a:pt x="113108" y="65871"/>
                </a:lnTo>
                <a:lnTo>
                  <a:pt x="119486" y="62614"/>
                </a:lnTo>
                <a:lnTo>
                  <a:pt x="126447" y="61166"/>
                </a:lnTo>
                <a:lnTo>
                  <a:pt x="130971" y="60780"/>
                </a:lnTo>
                <a:lnTo>
                  <a:pt x="135891" y="60522"/>
                </a:lnTo>
                <a:lnTo>
                  <a:pt x="146439" y="60237"/>
                </a:lnTo>
                <a:lnTo>
                  <a:pt x="202895" y="60012"/>
                </a:lnTo>
                <a:lnTo>
                  <a:pt x="207653" y="60963"/>
                </a:lnTo>
                <a:lnTo>
                  <a:pt x="211778" y="62549"/>
                </a:lnTo>
                <a:lnTo>
                  <a:pt x="222885" y="6858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16"/>
          <p:cNvSpPr/>
          <p:nvPr/>
        </p:nvSpPr>
        <p:spPr>
          <a:xfrm>
            <a:off x="5283517" y="5529262"/>
            <a:ext cx="188592" cy="675909"/>
          </a:xfrm>
          <a:custGeom>
            <a:avLst/>
            <a:gdLst/>
            <a:ahLst/>
            <a:cxnLst/>
            <a:rect l="0" t="0" r="0" b="0"/>
            <a:pathLst>
              <a:path w="188592" h="675909">
                <a:moveTo>
                  <a:pt x="0" y="0"/>
                </a:moveTo>
                <a:lnTo>
                  <a:pt x="12770" y="12771"/>
                </a:lnTo>
                <a:lnTo>
                  <a:pt x="16133" y="15182"/>
                </a:lnTo>
                <a:lnTo>
                  <a:pt x="20281" y="17741"/>
                </a:lnTo>
                <a:lnTo>
                  <a:pt x="24950" y="20400"/>
                </a:lnTo>
                <a:lnTo>
                  <a:pt x="29016" y="23125"/>
                </a:lnTo>
                <a:lnTo>
                  <a:pt x="32679" y="25895"/>
                </a:lnTo>
                <a:lnTo>
                  <a:pt x="36074" y="28693"/>
                </a:lnTo>
                <a:lnTo>
                  <a:pt x="40242" y="32464"/>
                </a:lnTo>
                <a:lnTo>
                  <a:pt x="49953" y="41733"/>
                </a:lnTo>
                <a:lnTo>
                  <a:pt x="55209" y="45920"/>
                </a:lnTo>
                <a:lnTo>
                  <a:pt x="60619" y="49664"/>
                </a:lnTo>
                <a:lnTo>
                  <a:pt x="66130" y="53111"/>
                </a:lnTo>
                <a:lnTo>
                  <a:pt x="71709" y="57315"/>
                </a:lnTo>
                <a:lnTo>
                  <a:pt x="77334" y="62023"/>
                </a:lnTo>
                <a:lnTo>
                  <a:pt x="82988" y="67066"/>
                </a:lnTo>
                <a:lnTo>
                  <a:pt x="94352" y="77750"/>
                </a:lnTo>
                <a:lnTo>
                  <a:pt x="128592" y="111496"/>
                </a:lnTo>
                <a:lnTo>
                  <a:pt x="134306" y="117193"/>
                </a:lnTo>
                <a:lnTo>
                  <a:pt x="139067" y="124801"/>
                </a:lnTo>
                <a:lnTo>
                  <a:pt x="143194" y="133683"/>
                </a:lnTo>
                <a:lnTo>
                  <a:pt x="146898" y="143415"/>
                </a:lnTo>
                <a:lnTo>
                  <a:pt x="151272" y="152760"/>
                </a:lnTo>
                <a:lnTo>
                  <a:pt x="156093" y="161847"/>
                </a:lnTo>
                <a:lnTo>
                  <a:pt x="161212" y="170763"/>
                </a:lnTo>
                <a:lnTo>
                  <a:pt x="165577" y="180517"/>
                </a:lnTo>
                <a:lnTo>
                  <a:pt x="169440" y="190830"/>
                </a:lnTo>
                <a:lnTo>
                  <a:pt x="172967" y="201515"/>
                </a:lnTo>
                <a:lnTo>
                  <a:pt x="176271" y="212448"/>
                </a:lnTo>
                <a:lnTo>
                  <a:pt x="182483" y="234757"/>
                </a:lnTo>
                <a:lnTo>
                  <a:pt x="184521" y="246039"/>
                </a:lnTo>
                <a:lnTo>
                  <a:pt x="185879" y="257371"/>
                </a:lnTo>
                <a:lnTo>
                  <a:pt x="186784" y="268736"/>
                </a:lnTo>
                <a:lnTo>
                  <a:pt x="187388" y="280122"/>
                </a:lnTo>
                <a:lnTo>
                  <a:pt x="188059" y="302934"/>
                </a:lnTo>
                <a:lnTo>
                  <a:pt x="188564" y="377016"/>
                </a:lnTo>
                <a:lnTo>
                  <a:pt x="188591" y="431836"/>
                </a:lnTo>
                <a:lnTo>
                  <a:pt x="186053" y="451960"/>
                </a:lnTo>
                <a:lnTo>
                  <a:pt x="181750" y="470429"/>
                </a:lnTo>
                <a:lnTo>
                  <a:pt x="176663" y="488162"/>
                </a:lnTo>
                <a:lnTo>
                  <a:pt x="173020" y="496891"/>
                </a:lnTo>
                <a:lnTo>
                  <a:pt x="168687" y="505568"/>
                </a:lnTo>
                <a:lnTo>
                  <a:pt x="163893" y="514210"/>
                </a:lnTo>
                <a:lnTo>
                  <a:pt x="159744" y="522829"/>
                </a:lnTo>
                <a:lnTo>
                  <a:pt x="156026" y="531433"/>
                </a:lnTo>
                <a:lnTo>
                  <a:pt x="152595" y="540026"/>
                </a:lnTo>
                <a:lnTo>
                  <a:pt x="146243" y="557194"/>
                </a:lnTo>
                <a:lnTo>
                  <a:pt x="143215" y="565773"/>
                </a:lnTo>
                <a:lnTo>
                  <a:pt x="140244" y="573397"/>
                </a:lnTo>
                <a:lnTo>
                  <a:pt x="134403" y="586948"/>
                </a:lnTo>
                <a:lnTo>
                  <a:pt x="130559" y="593229"/>
                </a:lnTo>
                <a:lnTo>
                  <a:pt x="126092" y="599321"/>
                </a:lnTo>
                <a:lnTo>
                  <a:pt x="121209" y="605287"/>
                </a:lnTo>
                <a:lnTo>
                  <a:pt x="117001" y="611170"/>
                </a:lnTo>
                <a:lnTo>
                  <a:pt x="113243" y="616997"/>
                </a:lnTo>
                <a:lnTo>
                  <a:pt x="109785" y="622786"/>
                </a:lnTo>
                <a:lnTo>
                  <a:pt x="105576" y="627598"/>
                </a:lnTo>
                <a:lnTo>
                  <a:pt x="100864" y="631759"/>
                </a:lnTo>
                <a:lnTo>
                  <a:pt x="95817" y="635485"/>
                </a:lnTo>
                <a:lnTo>
                  <a:pt x="91501" y="639875"/>
                </a:lnTo>
                <a:lnTo>
                  <a:pt x="87670" y="644706"/>
                </a:lnTo>
                <a:lnTo>
                  <a:pt x="84165" y="649831"/>
                </a:lnTo>
                <a:lnTo>
                  <a:pt x="80875" y="653248"/>
                </a:lnTo>
                <a:lnTo>
                  <a:pt x="77729" y="655526"/>
                </a:lnTo>
                <a:lnTo>
                  <a:pt x="74680" y="657045"/>
                </a:lnTo>
                <a:lnTo>
                  <a:pt x="71694" y="659011"/>
                </a:lnTo>
                <a:lnTo>
                  <a:pt x="65837" y="663734"/>
                </a:lnTo>
                <a:lnTo>
                  <a:pt x="61735" y="667197"/>
                </a:lnTo>
                <a:lnTo>
                  <a:pt x="61159" y="668636"/>
                </a:lnTo>
                <a:lnTo>
                  <a:pt x="60159" y="675908"/>
                </a:lnTo>
                <a:lnTo>
                  <a:pt x="60008" y="66865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17"/>
          <p:cNvSpPr/>
          <p:nvPr/>
        </p:nvSpPr>
        <p:spPr>
          <a:xfrm>
            <a:off x="5677852" y="5683567"/>
            <a:ext cx="282894" cy="17146"/>
          </a:xfrm>
          <a:custGeom>
            <a:avLst/>
            <a:gdLst/>
            <a:ahLst/>
            <a:cxnLst/>
            <a:rect l="0" t="0" r="0" b="0"/>
            <a:pathLst>
              <a:path w="282894" h="17146">
                <a:moveTo>
                  <a:pt x="0" y="0"/>
                </a:moveTo>
                <a:lnTo>
                  <a:pt x="7381" y="0"/>
                </a:lnTo>
                <a:lnTo>
                  <a:pt x="8731" y="953"/>
                </a:lnTo>
                <a:lnTo>
                  <a:pt x="10583" y="2540"/>
                </a:lnTo>
                <a:lnTo>
                  <a:pt x="12770" y="4551"/>
                </a:lnTo>
                <a:lnTo>
                  <a:pt x="15181" y="5891"/>
                </a:lnTo>
                <a:lnTo>
                  <a:pt x="17741" y="6785"/>
                </a:lnTo>
                <a:lnTo>
                  <a:pt x="20400" y="7381"/>
                </a:lnTo>
                <a:lnTo>
                  <a:pt x="24077" y="7779"/>
                </a:lnTo>
                <a:lnTo>
                  <a:pt x="28434" y="8043"/>
                </a:lnTo>
                <a:lnTo>
                  <a:pt x="33243" y="8220"/>
                </a:lnTo>
                <a:lnTo>
                  <a:pt x="38355" y="9290"/>
                </a:lnTo>
                <a:lnTo>
                  <a:pt x="43668" y="10956"/>
                </a:lnTo>
                <a:lnTo>
                  <a:pt x="49115" y="13019"/>
                </a:lnTo>
                <a:lnTo>
                  <a:pt x="54650" y="13442"/>
                </a:lnTo>
                <a:lnTo>
                  <a:pt x="60246" y="12772"/>
                </a:lnTo>
                <a:lnTo>
                  <a:pt x="65882" y="11372"/>
                </a:lnTo>
                <a:lnTo>
                  <a:pt x="71543" y="10439"/>
                </a:lnTo>
                <a:lnTo>
                  <a:pt x="77223" y="9817"/>
                </a:lnTo>
                <a:lnTo>
                  <a:pt x="82915" y="9402"/>
                </a:lnTo>
                <a:lnTo>
                  <a:pt x="89566" y="9126"/>
                </a:lnTo>
                <a:lnTo>
                  <a:pt x="111628" y="8736"/>
                </a:lnTo>
                <a:lnTo>
                  <a:pt x="210150" y="8573"/>
                </a:lnTo>
                <a:lnTo>
                  <a:pt x="217252" y="9525"/>
                </a:lnTo>
                <a:lnTo>
                  <a:pt x="224845" y="11113"/>
                </a:lnTo>
                <a:lnTo>
                  <a:pt x="232764" y="13124"/>
                </a:lnTo>
                <a:lnTo>
                  <a:pt x="239948" y="14464"/>
                </a:lnTo>
                <a:lnTo>
                  <a:pt x="246644" y="15358"/>
                </a:lnTo>
                <a:lnTo>
                  <a:pt x="253011" y="15954"/>
                </a:lnTo>
                <a:lnTo>
                  <a:pt x="258210" y="16351"/>
                </a:lnTo>
                <a:lnTo>
                  <a:pt x="266525" y="16792"/>
                </a:lnTo>
                <a:lnTo>
                  <a:pt x="273395" y="16988"/>
                </a:lnTo>
                <a:lnTo>
                  <a:pt x="282893" y="171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18"/>
          <p:cNvSpPr/>
          <p:nvPr/>
        </p:nvSpPr>
        <p:spPr>
          <a:xfrm>
            <a:off x="5652134" y="5880735"/>
            <a:ext cx="334329" cy="17145"/>
          </a:xfrm>
          <a:custGeom>
            <a:avLst/>
            <a:gdLst/>
            <a:ahLst/>
            <a:cxnLst/>
            <a:rect l="0" t="0" r="0" b="0"/>
            <a:pathLst>
              <a:path w="334329" h="17145">
                <a:moveTo>
                  <a:pt x="0" y="0"/>
                </a:moveTo>
                <a:lnTo>
                  <a:pt x="7382" y="7381"/>
                </a:lnTo>
                <a:lnTo>
                  <a:pt x="8731" y="7778"/>
                </a:lnTo>
                <a:lnTo>
                  <a:pt x="12771" y="8219"/>
                </a:lnTo>
                <a:lnTo>
                  <a:pt x="20401" y="8467"/>
                </a:lnTo>
                <a:lnTo>
                  <a:pt x="33244" y="8541"/>
                </a:lnTo>
                <a:lnTo>
                  <a:pt x="37403" y="9504"/>
                </a:lnTo>
                <a:lnTo>
                  <a:pt x="41128" y="11098"/>
                </a:lnTo>
                <a:lnTo>
                  <a:pt x="44564" y="13114"/>
                </a:lnTo>
                <a:lnTo>
                  <a:pt x="48759" y="13505"/>
                </a:lnTo>
                <a:lnTo>
                  <a:pt x="53461" y="12813"/>
                </a:lnTo>
                <a:lnTo>
                  <a:pt x="58501" y="11399"/>
                </a:lnTo>
                <a:lnTo>
                  <a:pt x="63766" y="10457"/>
                </a:lnTo>
                <a:lnTo>
                  <a:pt x="69181" y="9829"/>
                </a:lnTo>
                <a:lnTo>
                  <a:pt x="74696" y="9410"/>
                </a:lnTo>
                <a:lnTo>
                  <a:pt x="80277" y="9131"/>
                </a:lnTo>
                <a:lnTo>
                  <a:pt x="91559" y="8821"/>
                </a:lnTo>
                <a:lnTo>
                  <a:pt x="261665" y="8572"/>
                </a:lnTo>
                <a:lnTo>
                  <a:pt x="267788" y="9525"/>
                </a:lnTo>
                <a:lnTo>
                  <a:pt x="273776" y="11112"/>
                </a:lnTo>
                <a:lnTo>
                  <a:pt x="279672" y="13123"/>
                </a:lnTo>
                <a:lnTo>
                  <a:pt x="285508" y="14464"/>
                </a:lnTo>
                <a:lnTo>
                  <a:pt x="291304" y="15357"/>
                </a:lnTo>
                <a:lnTo>
                  <a:pt x="297073" y="15953"/>
                </a:lnTo>
                <a:lnTo>
                  <a:pt x="301871" y="16350"/>
                </a:lnTo>
                <a:lnTo>
                  <a:pt x="309743" y="16791"/>
                </a:lnTo>
                <a:lnTo>
                  <a:pt x="319530" y="17040"/>
                </a:lnTo>
                <a:lnTo>
                  <a:pt x="334328" y="1714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19"/>
          <p:cNvSpPr/>
          <p:nvPr/>
        </p:nvSpPr>
        <p:spPr>
          <a:xfrm>
            <a:off x="6346507" y="5479171"/>
            <a:ext cx="240031" cy="230110"/>
          </a:xfrm>
          <a:custGeom>
            <a:avLst/>
            <a:gdLst/>
            <a:ahLst/>
            <a:cxnLst/>
            <a:rect l="0" t="0" r="0" b="0"/>
            <a:pathLst>
              <a:path w="240031" h="230110">
                <a:moveTo>
                  <a:pt x="0" y="15801"/>
                </a:moveTo>
                <a:lnTo>
                  <a:pt x="0" y="35952"/>
                </a:lnTo>
                <a:lnTo>
                  <a:pt x="953" y="39713"/>
                </a:lnTo>
                <a:lnTo>
                  <a:pt x="2540" y="44125"/>
                </a:lnTo>
                <a:lnTo>
                  <a:pt x="4551" y="48971"/>
                </a:lnTo>
                <a:lnTo>
                  <a:pt x="5892" y="54107"/>
                </a:lnTo>
                <a:lnTo>
                  <a:pt x="6785" y="59436"/>
                </a:lnTo>
                <a:lnTo>
                  <a:pt x="7381" y="64893"/>
                </a:lnTo>
                <a:lnTo>
                  <a:pt x="8731" y="70437"/>
                </a:lnTo>
                <a:lnTo>
                  <a:pt x="10583" y="76037"/>
                </a:lnTo>
                <a:lnTo>
                  <a:pt x="12770" y="81676"/>
                </a:lnTo>
                <a:lnTo>
                  <a:pt x="14229" y="88293"/>
                </a:lnTo>
                <a:lnTo>
                  <a:pt x="15201" y="95561"/>
                </a:lnTo>
                <a:lnTo>
                  <a:pt x="15849" y="103265"/>
                </a:lnTo>
                <a:lnTo>
                  <a:pt x="16281" y="111257"/>
                </a:lnTo>
                <a:lnTo>
                  <a:pt x="16761" y="127758"/>
                </a:lnTo>
                <a:lnTo>
                  <a:pt x="17095" y="160849"/>
                </a:lnTo>
                <a:lnTo>
                  <a:pt x="17145" y="230109"/>
                </a:lnTo>
                <a:lnTo>
                  <a:pt x="17145" y="194114"/>
                </a:lnTo>
                <a:lnTo>
                  <a:pt x="18098" y="189921"/>
                </a:lnTo>
                <a:lnTo>
                  <a:pt x="19685" y="185221"/>
                </a:lnTo>
                <a:lnTo>
                  <a:pt x="21696" y="180183"/>
                </a:lnTo>
                <a:lnTo>
                  <a:pt x="23037" y="174919"/>
                </a:lnTo>
                <a:lnTo>
                  <a:pt x="23930" y="169505"/>
                </a:lnTo>
                <a:lnTo>
                  <a:pt x="24526" y="163990"/>
                </a:lnTo>
                <a:lnTo>
                  <a:pt x="24923" y="158409"/>
                </a:lnTo>
                <a:lnTo>
                  <a:pt x="25188" y="152783"/>
                </a:lnTo>
                <a:lnTo>
                  <a:pt x="25364" y="147127"/>
                </a:lnTo>
                <a:lnTo>
                  <a:pt x="26435" y="140499"/>
                </a:lnTo>
                <a:lnTo>
                  <a:pt x="28101" y="133224"/>
                </a:lnTo>
                <a:lnTo>
                  <a:pt x="30164" y="125515"/>
                </a:lnTo>
                <a:lnTo>
                  <a:pt x="32492" y="118471"/>
                </a:lnTo>
                <a:lnTo>
                  <a:pt x="34996" y="111870"/>
                </a:lnTo>
                <a:lnTo>
                  <a:pt x="37618" y="105565"/>
                </a:lnTo>
                <a:lnTo>
                  <a:pt x="40319" y="99456"/>
                </a:lnTo>
                <a:lnTo>
                  <a:pt x="45860" y="87588"/>
                </a:lnTo>
                <a:lnTo>
                  <a:pt x="48671" y="82710"/>
                </a:lnTo>
                <a:lnTo>
                  <a:pt x="51497" y="78504"/>
                </a:lnTo>
                <a:lnTo>
                  <a:pt x="54334" y="74748"/>
                </a:lnTo>
                <a:lnTo>
                  <a:pt x="57177" y="70339"/>
                </a:lnTo>
                <a:lnTo>
                  <a:pt x="60026" y="65495"/>
                </a:lnTo>
                <a:lnTo>
                  <a:pt x="62877" y="60361"/>
                </a:lnTo>
                <a:lnTo>
                  <a:pt x="66683" y="55033"/>
                </a:lnTo>
                <a:lnTo>
                  <a:pt x="71126" y="49575"/>
                </a:lnTo>
                <a:lnTo>
                  <a:pt x="80189" y="39384"/>
                </a:lnTo>
                <a:lnTo>
                  <a:pt x="87392" y="31680"/>
                </a:lnTo>
                <a:lnTo>
                  <a:pt x="91599" y="28292"/>
                </a:lnTo>
                <a:lnTo>
                  <a:pt x="96308" y="25081"/>
                </a:lnTo>
                <a:lnTo>
                  <a:pt x="101353" y="21988"/>
                </a:lnTo>
                <a:lnTo>
                  <a:pt x="105669" y="18973"/>
                </a:lnTo>
                <a:lnTo>
                  <a:pt x="113004" y="13084"/>
                </a:lnTo>
                <a:lnTo>
                  <a:pt x="117246" y="11132"/>
                </a:lnTo>
                <a:lnTo>
                  <a:pt x="121979" y="9831"/>
                </a:lnTo>
                <a:lnTo>
                  <a:pt x="127039" y="8964"/>
                </a:lnTo>
                <a:lnTo>
                  <a:pt x="131365" y="7433"/>
                </a:lnTo>
                <a:lnTo>
                  <a:pt x="138713" y="3192"/>
                </a:lnTo>
                <a:lnTo>
                  <a:pt x="142957" y="1680"/>
                </a:lnTo>
                <a:lnTo>
                  <a:pt x="147693" y="672"/>
                </a:lnTo>
                <a:lnTo>
                  <a:pt x="152754" y="0"/>
                </a:lnTo>
                <a:lnTo>
                  <a:pt x="157082" y="504"/>
                </a:lnTo>
                <a:lnTo>
                  <a:pt x="160919" y="1793"/>
                </a:lnTo>
                <a:lnTo>
                  <a:pt x="164429" y="3605"/>
                </a:lnTo>
                <a:lnTo>
                  <a:pt x="168675" y="4813"/>
                </a:lnTo>
                <a:lnTo>
                  <a:pt x="173409" y="5618"/>
                </a:lnTo>
                <a:lnTo>
                  <a:pt x="178471" y="6155"/>
                </a:lnTo>
                <a:lnTo>
                  <a:pt x="182798" y="7466"/>
                </a:lnTo>
                <a:lnTo>
                  <a:pt x="190146" y="11462"/>
                </a:lnTo>
                <a:lnTo>
                  <a:pt x="196587" y="16412"/>
                </a:lnTo>
                <a:lnTo>
                  <a:pt x="199638" y="19066"/>
                </a:lnTo>
                <a:lnTo>
                  <a:pt x="202625" y="22740"/>
                </a:lnTo>
                <a:lnTo>
                  <a:pt x="205569" y="27095"/>
                </a:lnTo>
                <a:lnTo>
                  <a:pt x="208483" y="31903"/>
                </a:lnTo>
                <a:lnTo>
                  <a:pt x="211379" y="36060"/>
                </a:lnTo>
                <a:lnTo>
                  <a:pt x="217136" y="43220"/>
                </a:lnTo>
                <a:lnTo>
                  <a:pt x="219052" y="47415"/>
                </a:lnTo>
                <a:lnTo>
                  <a:pt x="220330" y="52118"/>
                </a:lnTo>
                <a:lnTo>
                  <a:pt x="221182" y="57157"/>
                </a:lnTo>
                <a:lnTo>
                  <a:pt x="222702" y="63374"/>
                </a:lnTo>
                <a:lnTo>
                  <a:pt x="224668" y="70377"/>
                </a:lnTo>
                <a:lnTo>
                  <a:pt x="226931" y="77902"/>
                </a:lnTo>
                <a:lnTo>
                  <a:pt x="228440" y="84824"/>
                </a:lnTo>
                <a:lnTo>
                  <a:pt x="229445" y="91344"/>
                </a:lnTo>
                <a:lnTo>
                  <a:pt x="230117" y="97595"/>
                </a:lnTo>
                <a:lnTo>
                  <a:pt x="231516" y="103668"/>
                </a:lnTo>
                <a:lnTo>
                  <a:pt x="233402" y="109622"/>
                </a:lnTo>
                <a:lnTo>
                  <a:pt x="235611" y="115496"/>
                </a:lnTo>
                <a:lnTo>
                  <a:pt x="237084" y="122269"/>
                </a:lnTo>
                <a:lnTo>
                  <a:pt x="238067" y="129643"/>
                </a:lnTo>
                <a:lnTo>
                  <a:pt x="238721" y="137416"/>
                </a:lnTo>
                <a:lnTo>
                  <a:pt x="239157" y="144502"/>
                </a:lnTo>
                <a:lnTo>
                  <a:pt x="239642" y="157457"/>
                </a:lnTo>
                <a:lnTo>
                  <a:pt x="239915" y="170909"/>
                </a:lnTo>
                <a:lnTo>
                  <a:pt x="240030" y="22154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20"/>
          <p:cNvSpPr/>
          <p:nvPr/>
        </p:nvSpPr>
        <p:spPr>
          <a:xfrm>
            <a:off x="6775132" y="5340667"/>
            <a:ext cx="1" cy="257176"/>
          </a:xfrm>
          <a:custGeom>
            <a:avLst/>
            <a:gdLst/>
            <a:ahLst/>
            <a:cxnLst/>
            <a:rect l="0" t="0" r="0" b="0"/>
            <a:pathLst>
              <a:path w="1" h="257176">
                <a:moveTo>
                  <a:pt x="0" y="0"/>
                </a:moveTo>
                <a:lnTo>
                  <a:pt x="0" y="25717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21"/>
          <p:cNvSpPr/>
          <p:nvPr/>
        </p:nvSpPr>
        <p:spPr>
          <a:xfrm>
            <a:off x="6766559" y="5700712"/>
            <a:ext cx="25719" cy="25718"/>
          </a:xfrm>
          <a:custGeom>
            <a:avLst/>
            <a:gdLst/>
            <a:ahLst/>
            <a:cxnLst/>
            <a:rect l="0" t="0" r="0" b="0"/>
            <a:pathLst>
              <a:path w="25719" h="25718">
                <a:moveTo>
                  <a:pt x="0" y="25717"/>
                </a:moveTo>
                <a:lnTo>
                  <a:pt x="7381" y="18336"/>
                </a:lnTo>
                <a:lnTo>
                  <a:pt x="7779" y="16987"/>
                </a:lnTo>
                <a:lnTo>
                  <a:pt x="8043" y="15135"/>
                </a:lnTo>
                <a:lnTo>
                  <a:pt x="8220" y="12947"/>
                </a:lnTo>
                <a:lnTo>
                  <a:pt x="9290" y="10537"/>
                </a:lnTo>
                <a:lnTo>
                  <a:pt x="10956" y="7977"/>
                </a:lnTo>
                <a:lnTo>
                  <a:pt x="15923" y="1576"/>
                </a:lnTo>
                <a:lnTo>
                  <a:pt x="17283" y="1051"/>
                </a:lnTo>
                <a:lnTo>
                  <a:pt x="19142" y="701"/>
                </a:lnTo>
                <a:lnTo>
                  <a:pt x="2571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22"/>
          <p:cNvSpPr/>
          <p:nvPr/>
        </p:nvSpPr>
        <p:spPr>
          <a:xfrm>
            <a:off x="6115050" y="5846447"/>
            <a:ext cx="1320166" cy="102869"/>
          </a:xfrm>
          <a:custGeom>
            <a:avLst/>
            <a:gdLst/>
            <a:ahLst/>
            <a:cxnLst/>
            <a:rect l="0" t="0" r="0" b="0"/>
            <a:pathLst>
              <a:path w="1320166" h="102869">
                <a:moveTo>
                  <a:pt x="0" y="102868"/>
                </a:moveTo>
                <a:lnTo>
                  <a:pt x="66227" y="102868"/>
                </a:lnTo>
                <a:lnTo>
                  <a:pt x="77377" y="100328"/>
                </a:lnTo>
                <a:lnTo>
                  <a:pt x="83016" y="98317"/>
                </a:lnTo>
                <a:lnTo>
                  <a:pt x="100057" y="95486"/>
                </a:lnTo>
                <a:lnTo>
                  <a:pt x="138857" y="94400"/>
                </a:lnTo>
                <a:lnTo>
                  <a:pt x="181362" y="94305"/>
                </a:lnTo>
                <a:lnTo>
                  <a:pt x="197763" y="91759"/>
                </a:lnTo>
                <a:lnTo>
                  <a:pt x="206137" y="89747"/>
                </a:lnTo>
                <a:lnTo>
                  <a:pt x="231575" y="86915"/>
                </a:lnTo>
                <a:lnTo>
                  <a:pt x="265770" y="85006"/>
                </a:lnTo>
                <a:lnTo>
                  <a:pt x="274335" y="83340"/>
                </a:lnTo>
                <a:lnTo>
                  <a:pt x="282902" y="81277"/>
                </a:lnTo>
                <a:lnTo>
                  <a:pt x="313164" y="78373"/>
                </a:lnTo>
                <a:lnTo>
                  <a:pt x="324029" y="77013"/>
                </a:lnTo>
                <a:lnTo>
                  <a:pt x="335081" y="75153"/>
                </a:lnTo>
                <a:lnTo>
                  <a:pt x="346260" y="72962"/>
                </a:lnTo>
                <a:lnTo>
                  <a:pt x="368841" y="67986"/>
                </a:lnTo>
                <a:lnTo>
                  <a:pt x="380196" y="65326"/>
                </a:lnTo>
                <a:lnTo>
                  <a:pt x="405514" y="62370"/>
                </a:lnTo>
                <a:lnTo>
                  <a:pt x="444002" y="60706"/>
                </a:lnTo>
                <a:lnTo>
                  <a:pt x="479536" y="57673"/>
                </a:lnTo>
                <a:lnTo>
                  <a:pt x="491140" y="55593"/>
                </a:lnTo>
                <a:lnTo>
                  <a:pt x="543984" y="51302"/>
                </a:lnTo>
                <a:lnTo>
                  <a:pt x="557919" y="49441"/>
                </a:lnTo>
                <a:lnTo>
                  <a:pt x="571971" y="47247"/>
                </a:lnTo>
                <a:lnTo>
                  <a:pt x="585148" y="44832"/>
                </a:lnTo>
                <a:lnTo>
                  <a:pt x="609951" y="39610"/>
                </a:lnTo>
                <a:lnTo>
                  <a:pt x="638754" y="36653"/>
                </a:lnTo>
                <a:lnTo>
                  <a:pt x="668701" y="34387"/>
                </a:lnTo>
                <a:lnTo>
                  <a:pt x="682020" y="32448"/>
                </a:lnTo>
                <a:lnTo>
                  <a:pt x="694710" y="30204"/>
                </a:lnTo>
                <a:lnTo>
                  <a:pt x="724050" y="27710"/>
                </a:lnTo>
                <a:lnTo>
                  <a:pt x="755188" y="25649"/>
                </a:lnTo>
                <a:lnTo>
                  <a:pt x="770158" y="23767"/>
                </a:lnTo>
                <a:lnTo>
                  <a:pt x="784901" y="21559"/>
                </a:lnTo>
                <a:lnTo>
                  <a:pt x="813982" y="16566"/>
                </a:lnTo>
                <a:lnTo>
                  <a:pt x="828405" y="13900"/>
                </a:lnTo>
                <a:lnTo>
                  <a:pt x="857129" y="10939"/>
                </a:lnTo>
                <a:lnTo>
                  <a:pt x="885772" y="9623"/>
                </a:lnTo>
                <a:lnTo>
                  <a:pt x="914376" y="9038"/>
                </a:lnTo>
                <a:lnTo>
                  <a:pt x="942964" y="6238"/>
                </a:lnTo>
                <a:lnTo>
                  <a:pt x="957255" y="4158"/>
                </a:lnTo>
                <a:lnTo>
                  <a:pt x="985834" y="1847"/>
                </a:lnTo>
                <a:lnTo>
                  <a:pt x="1026159" y="546"/>
                </a:lnTo>
                <a:lnTo>
                  <a:pt x="1127818" y="19"/>
                </a:lnTo>
                <a:lnTo>
                  <a:pt x="1185744" y="0"/>
                </a:lnTo>
                <a:lnTo>
                  <a:pt x="1206130" y="2539"/>
                </a:lnTo>
                <a:lnTo>
                  <a:pt x="1215566" y="4549"/>
                </a:lnTo>
                <a:lnTo>
                  <a:pt x="1237950" y="7379"/>
                </a:lnTo>
                <a:lnTo>
                  <a:pt x="1262579" y="9287"/>
                </a:lnTo>
                <a:lnTo>
                  <a:pt x="1268439" y="10953"/>
                </a:lnTo>
                <a:lnTo>
                  <a:pt x="1274251" y="13017"/>
                </a:lnTo>
                <a:lnTo>
                  <a:pt x="1286981" y="15920"/>
                </a:lnTo>
                <a:lnTo>
                  <a:pt x="1291375" y="17280"/>
                </a:lnTo>
                <a:lnTo>
                  <a:pt x="1296210" y="19139"/>
                </a:lnTo>
                <a:lnTo>
                  <a:pt x="1308554" y="24417"/>
                </a:lnTo>
                <a:lnTo>
                  <a:pt x="1320165" y="2571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23"/>
          <p:cNvSpPr/>
          <p:nvPr/>
        </p:nvSpPr>
        <p:spPr>
          <a:xfrm>
            <a:off x="6166486" y="6000781"/>
            <a:ext cx="137160" cy="351442"/>
          </a:xfrm>
          <a:custGeom>
            <a:avLst/>
            <a:gdLst/>
            <a:ahLst/>
            <a:cxnLst/>
            <a:rect l="0" t="0" r="0" b="0"/>
            <a:pathLst>
              <a:path w="137160" h="351442">
                <a:moveTo>
                  <a:pt x="137159" y="8541"/>
                </a:moveTo>
                <a:lnTo>
                  <a:pt x="137159" y="3991"/>
                </a:lnTo>
                <a:lnTo>
                  <a:pt x="136206" y="2650"/>
                </a:lnTo>
                <a:lnTo>
                  <a:pt x="134619" y="1756"/>
                </a:lnTo>
                <a:lnTo>
                  <a:pt x="129777" y="322"/>
                </a:lnTo>
                <a:lnTo>
                  <a:pt x="126576" y="125"/>
                </a:lnTo>
                <a:lnTo>
                  <a:pt x="121310" y="0"/>
                </a:lnTo>
                <a:lnTo>
                  <a:pt x="120878" y="942"/>
                </a:lnTo>
                <a:lnTo>
                  <a:pt x="120127" y="7352"/>
                </a:lnTo>
                <a:lnTo>
                  <a:pt x="119137" y="7748"/>
                </a:lnTo>
                <a:lnTo>
                  <a:pt x="115496" y="8189"/>
                </a:lnTo>
                <a:lnTo>
                  <a:pt x="113192" y="9259"/>
                </a:lnTo>
                <a:lnTo>
                  <a:pt x="110704" y="10924"/>
                </a:lnTo>
                <a:lnTo>
                  <a:pt x="104416" y="15891"/>
                </a:lnTo>
                <a:lnTo>
                  <a:pt x="101016" y="19110"/>
                </a:lnTo>
                <a:lnTo>
                  <a:pt x="98776" y="21302"/>
                </a:lnTo>
                <a:lnTo>
                  <a:pt x="96330" y="24669"/>
                </a:lnTo>
                <a:lnTo>
                  <a:pt x="93747" y="28818"/>
                </a:lnTo>
                <a:lnTo>
                  <a:pt x="91073" y="33489"/>
                </a:lnTo>
                <a:lnTo>
                  <a:pt x="88337" y="37555"/>
                </a:lnTo>
                <a:lnTo>
                  <a:pt x="85561" y="41219"/>
                </a:lnTo>
                <a:lnTo>
                  <a:pt x="82757" y="44614"/>
                </a:lnTo>
                <a:lnTo>
                  <a:pt x="79643" y="50926"/>
                </a:lnTo>
                <a:lnTo>
                  <a:pt x="78812" y="53943"/>
                </a:lnTo>
                <a:lnTo>
                  <a:pt x="76354" y="57859"/>
                </a:lnTo>
                <a:lnTo>
                  <a:pt x="72809" y="62374"/>
                </a:lnTo>
                <a:lnTo>
                  <a:pt x="68542" y="67290"/>
                </a:lnTo>
                <a:lnTo>
                  <a:pt x="64744" y="73424"/>
                </a:lnTo>
                <a:lnTo>
                  <a:pt x="61260" y="80372"/>
                </a:lnTo>
                <a:lnTo>
                  <a:pt x="57984" y="87861"/>
                </a:lnTo>
                <a:lnTo>
                  <a:pt x="51805" y="101262"/>
                </a:lnTo>
                <a:lnTo>
                  <a:pt x="40077" y="125388"/>
                </a:lnTo>
                <a:lnTo>
                  <a:pt x="36243" y="132158"/>
                </a:lnTo>
                <a:lnTo>
                  <a:pt x="31781" y="139530"/>
                </a:lnTo>
                <a:lnTo>
                  <a:pt x="26902" y="147302"/>
                </a:lnTo>
                <a:lnTo>
                  <a:pt x="22697" y="155341"/>
                </a:lnTo>
                <a:lnTo>
                  <a:pt x="18941" y="163558"/>
                </a:lnTo>
                <a:lnTo>
                  <a:pt x="15484" y="171893"/>
                </a:lnTo>
                <a:lnTo>
                  <a:pt x="12227" y="179355"/>
                </a:lnTo>
                <a:lnTo>
                  <a:pt x="6069" y="192726"/>
                </a:lnTo>
                <a:lnTo>
                  <a:pt x="4045" y="198959"/>
                </a:lnTo>
                <a:lnTo>
                  <a:pt x="2696" y="205018"/>
                </a:lnTo>
                <a:lnTo>
                  <a:pt x="1797" y="210963"/>
                </a:lnTo>
                <a:lnTo>
                  <a:pt x="1198" y="216832"/>
                </a:lnTo>
                <a:lnTo>
                  <a:pt x="798" y="222649"/>
                </a:lnTo>
                <a:lnTo>
                  <a:pt x="532" y="228432"/>
                </a:lnTo>
                <a:lnTo>
                  <a:pt x="236" y="239938"/>
                </a:lnTo>
                <a:lnTo>
                  <a:pt x="0" y="294142"/>
                </a:lnTo>
                <a:lnTo>
                  <a:pt x="952" y="297049"/>
                </a:lnTo>
                <a:lnTo>
                  <a:pt x="4550" y="302819"/>
                </a:lnTo>
                <a:lnTo>
                  <a:pt x="6843" y="305692"/>
                </a:lnTo>
                <a:lnTo>
                  <a:pt x="9324" y="308559"/>
                </a:lnTo>
                <a:lnTo>
                  <a:pt x="11931" y="311424"/>
                </a:lnTo>
                <a:lnTo>
                  <a:pt x="17367" y="317145"/>
                </a:lnTo>
                <a:lnTo>
                  <a:pt x="37159" y="337153"/>
                </a:lnTo>
                <a:lnTo>
                  <a:pt x="40012" y="339059"/>
                </a:lnTo>
                <a:lnTo>
                  <a:pt x="42867" y="340328"/>
                </a:lnTo>
                <a:lnTo>
                  <a:pt x="45723" y="341175"/>
                </a:lnTo>
                <a:lnTo>
                  <a:pt x="48579" y="342692"/>
                </a:lnTo>
                <a:lnTo>
                  <a:pt x="51436" y="344656"/>
                </a:lnTo>
                <a:lnTo>
                  <a:pt x="54292" y="346918"/>
                </a:lnTo>
                <a:lnTo>
                  <a:pt x="57149" y="348426"/>
                </a:lnTo>
                <a:lnTo>
                  <a:pt x="60007" y="349431"/>
                </a:lnTo>
                <a:lnTo>
                  <a:pt x="62864" y="350101"/>
                </a:lnTo>
                <a:lnTo>
                  <a:pt x="65721" y="350547"/>
                </a:lnTo>
                <a:lnTo>
                  <a:pt x="68579" y="350846"/>
                </a:lnTo>
                <a:lnTo>
                  <a:pt x="71436" y="351044"/>
                </a:lnTo>
                <a:lnTo>
                  <a:pt x="74294" y="351177"/>
                </a:lnTo>
                <a:lnTo>
                  <a:pt x="80008" y="351323"/>
                </a:lnTo>
                <a:lnTo>
                  <a:pt x="111441" y="35144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24"/>
          <p:cNvSpPr/>
          <p:nvPr/>
        </p:nvSpPr>
        <p:spPr>
          <a:xfrm>
            <a:off x="6320790" y="6112354"/>
            <a:ext cx="162878" cy="210410"/>
          </a:xfrm>
          <a:custGeom>
            <a:avLst/>
            <a:gdLst/>
            <a:ahLst/>
            <a:cxnLst/>
            <a:rect l="0" t="0" r="0" b="0"/>
            <a:pathLst>
              <a:path w="162878" h="210410">
                <a:moveTo>
                  <a:pt x="0" y="25556"/>
                </a:moveTo>
                <a:lnTo>
                  <a:pt x="0" y="30107"/>
                </a:lnTo>
                <a:lnTo>
                  <a:pt x="952" y="32400"/>
                </a:lnTo>
                <a:lnTo>
                  <a:pt x="4551" y="37487"/>
                </a:lnTo>
                <a:lnTo>
                  <a:pt x="5891" y="41130"/>
                </a:lnTo>
                <a:lnTo>
                  <a:pt x="6785" y="45464"/>
                </a:lnTo>
                <a:lnTo>
                  <a:pt x="7381" y="50258"/>
                </a:lnTo>
                <a:lnTo>
                  <a:pt x="8730" y="55359"/>
                </a:lnTo>
                <a:lnTo>
                  <a:pt x="10583" y="60664"/>
                </a:lnTo>
                <a:lnTo>
                  <a:pt x="12770" y="66106"/>
                </a:lnTo>
                <a:lnTo>
                  <a:pt x="14228" y="71640"/>
                </a:lnTo>
                <a:lnTo>
                  <a:pt x="15200" y="77233"/>
                </a:lnTo>
                <a:lnTo>
                  <a:pt x="15848" y="82867"/>
                </a:lnTo>
                <a:lnTo>
                  <a:pt x="17233" y="88529"/>
                </a:lnTo>
                <a:lnTo>
                  <a:pt x="19109" y="94208"/>
                </a:lnTo>
                <a:lnTo>
                  <a:pt x="21312" y="99899"/>
                </a:lnTo>
                <a:lnTo>
                  <a:pt x="22780" y="106550"/>
                </a:lnTo>
                <a:lnTo>
                  <a:pt x="23759" y="113842"/>
                </a:lnTo>
                <a:lnTo>
                  <a:pt x="24412" y="121560"/>
                </a:lnTo>
                <a:lnTo>
                  <a:pt x="25799" y="128611"/>
                </a:lnTo>
                <a:lnTo>
                  <a:pt x="27677" y="135217"/>
                </a:lnTo>
                <a:lnTo>
                  <a:pt x="29881" y="141525"/>
                </a:lnTo>
                <a:lnTo>
                  <a:pt x="31350" y="147636"/>
                </a:lnTo>
                <a:lnTo>
                  <a:pt x="32331" y="153615"/>
                </a:lnTo>
                <a:lnTo>
                  <a:pt x="32984" y="159506"/>
                </a:lnTo>
                <a:lnTo>
                  <a:pt x="33419" y="165339"/>
                </a:lnTo>
                <a:lnTo>
                  <a:pt x="33709" y="171132"/>
                </a:lnTo>
                <a:lnTo>
                  <a:pt x="33903" y="176899"/>
                </a:lnTo>
                <a:lnTo>
                  <a:pt x="33079" y="181696"/>
                </a:lnTo>
                <a:lnTo>
                  <a:pt x="31578" y="185847"/>
                </a:lnTo>
                <a:lnTo>
                  <a:pt x="29624" y="189566"/>
                </a:lnTo>
                <a:lnTo>
                  <a:pt x="28322" y="192999"/>
                </a:lnTo>
                <a:lnTo>
                  <a:pt x="26875" y="199352"/>
                </a:lnTo>
                <a:lnTo>
                  <a:pt x="25819" y="205031"/>
                </a:lnTo>
                <a:lnTo>
                  <a:pt x="25737" y="210409"/>
                </a:lnTo>
                <a:lnTo>
                  <a:pt x="25726" y="208360"/>
                </a:lnTo>
                <a:lnTo>
                  <a:pt x="24771" y="207433"/>
                </a:lnTo>
                <a:lnTo>
                  <a:pt x="23181" y="206814"/>
                </a:lnTo>
                <a:lnTo>
                  <a:pt x="21169" y="206403"/>
                </a:lnTo>
                <a:lnTo>
                  <a:pt x="19828" y="205175"/>
                </a:lnTo>
                <a:lnTo>
                  <a:pt x="18933" y="203405"/>
                </a:lnTo>
                <a:lnTo>
                  <a:pt x="16987" y="197945"/>
                </a:lnTo>
                <a:lnTo>
                  <a:pt x="15135" y="193822"/>
                </a:lnTo>
                <a:lnTo>
                  <a:pt x="12947" y="189168"/>
                </a:lnTo>
                <a:lnTo>
                  <a:pt x="11488" y="184160"/>
                </a:lnTo>
                <a:lnTo>
                  <a:pt x="10516" y="178917"/>
                </a:lnTo>
                <a:lnTo>
                  <a:pt x="9868" y="173517"/>
                </a:lnTo>
                <a:lnTo>
                  <a:pt x="9436" y="168012"/>
                </a:lnTo>
                <a:lnTo>
                  <a:pt x="9148" y="162436"/>
                </a:lnTo>
                <a:lnTo>
                  <a:pt x="8829" y="151161"/>
                </a:lnTo>
                <a:lnTo>
                  <a:pt x="8686" y="139800"/>
                </a:lnTo>
                <a:lnTo>
                  <a:pt x="9601" y="133151"/>
                </a:lnTo>
                <a:lnTo>
                  <a:pt x="11163" y="125861"/>
                </a:lnTo>
                <a:lnTo>
                  <a:pt x="13157" y="118144"/>
                </a:lnTo>
                <a:lnTo>
                  <a:pt x="15438" y="111093"/>
                </a:lnTo>
                <a:lnTo>
                  <a:pt x="17912" y="104488"/>
                </a:lnTo>
                <a:lnTo>
                  <a:pt x="20514" y="98180"/>
                </a:lnTo>
                <a:lnTo>
                  <a:pt x="23201" y="92070"/>
                </a:lnTo>
                <a:lnTo>
                  <a:pt x="28726" y="80200"/>
                </a:lnTo>
                <a:lnTo>
                  <a:pt x="45733" y="45589"/>
                </a:lnTo>
                <a:lnTo>
                  <a:pt x="49538" y="39864"/>
                </a:lnTo>
                <a:lnTo>
                  <a:pt x="53980" y="34142"/>
                </a:lnTo>
                <a:lnTo>
                  <a:pt x="58847" y="28422"/>
                </a:lnTo>
                <a:lnTo>
                  <a:pt x="63044" y="23657"/>
                </a:lnTo>
                <a:lnTo>
                  <a:pt x="70247" y="15821"/>
                </a:lnTo>
                <a:lnTo>
                  <a:pt x="74454" y="12399"/>
                </a:lnTo>
                <a:lnTo>
                  <a:pt x="79163" y="9164"/>
                </a:lnTo>
                <a:lnTo>
                  <a:pt x="84208" y="6056"/>
                </a:lnTo>
                <a:lnTo>
                  <a:pt x="88523" y="3983"/>
                </a:lnTo>
                <a:lnTo>
                  <a:pt x="92353" y="2602"/>
                </a:lnTo>
                <a:lnTo>
                  <a:pt x="95858" y="1680"/>
                </a:lnTo>
                <a:lnTo>
                  <a:pt x="99148" y="1067"/>
                </a:lnTo>
                <a:lnTo>
                  <a:pt x="102293" y="657"/>
                </a:lnTo>
                <a:lnTo>
                  <a:pt x="105343" y="384"/>
                </a:lnTo>
                <a:lnTo>
                  <a:pt x="109281" y="202"/>
                </a:lnTo>
                <a:lnTo>
                  <a:pt x="118737" y="0"/>
                </a:lnTo>
                <a:lnTo>
                  <a:pt x="122973" y="899"/>
                </a:lnTo>
                <a:lnTo>
                  <a:pt x="126749" y="2450"/>
                </a:lnTo>
                <a:lnTo>
                  <a:pt x="130220" y="4437"/>
                </a:lnTo>
                <a:lnTo>
                  <a:pt x="133485" y="7667"/>
                </a:lnTo>
                <a:lnTo>
                  <a:pt x="136615" y="11725"/>
                </a:lnTo>
                <a:lnTo>
                  <a:pt x="139654" y="16335"/>
                </a:lnTo>
                <a:lnTo>
                  <a:pt x="141680" y="21313"/>
                </a:lnTo>
                <a:lnTo>
                  <a:pt x="143030" y="26538"/>
                </a:lnTo>
                <a:lnTo>
                  <a:pt x="143931" y="31925"/>
                </a:lnTo>
                <a:lnTo>
                  <a:pt x="145484" y="37422"/>
                </a:lnTo>
                <a:lnTo>
                  <a:pt x="147472" y="42991"/>
                </a:lnTo>
                <a:lnTo>
                  <a:pt x="149749" y="48610"/>
                </a:lnTo>
                <a:lnTo>
                  <a:pt x="151268" y="55212"/>
                </a:lnTo>
                <a:lnTo>
                  <a:pt x="152280" y="62472"/>
                </a:lnTo>
                <a:lnTo>
                  <a:pt x="152955" y="70169"/>
                </a:lnTo>
                <a:lnTo>
                  <a:pt x="154357" y="77206"/>
                </a:lnTo>
                <a:lnTo>
                  <a:pt x="156245" y="83801"/>
                </a:lnTo>
                <a:lnTo>
                  <a:pt x="158456" y="90104"/>
                </a:lnTo>
                <a:lnTo>
                  <a:pt x="159930" y="97163"/>
                </a:lnTo>
                <a:lnTo>
                  <a:pt x="160912" y="104726"/>
                </a:lnTo>
                <a:lnTo>
                  <a:pt x="161567" y="112626"/>
                </a:lnTo>
                <a:lnTo>
                  <a:pt x="162004" y="119798"/>
                </a:lnTo>
                <a:lnTo>
                  <a:pt x="162489" y="132846"/>
                </a:lnTo>
                <a:lnTo>
                  <a:pt x="162801" y="155792"/>
                </a:lnTo>
                <a:lnTo>
                  <a:pt x="162867" y="173610"/>
                </a:lnTo>
                <a:lnTo>
                  <a:pt x="161918" y="176646"/>
                </a:lnTo>
                <a:lnTo>
                  <a:pt x="158323" y="182559"/>
                </a:lnTo>
                <a:lnTo>
                  <a:pt x="156091" y="188362"/>
                </a:lnTo>
                <a:lnTo>
                  <a:pt x="154335" y="196856"/>
                </a:lnTo>
                <a:lnTo>
                  <a:pt x="158864" y="192411"/>
                </a:lnTo>
                <a:lnTo>
                  <a:pt x="162877" y="18843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25"/>
          <p:cNvSpPr/>
          <p:nvPr/>
        </p:nvSpPr>
        <p:spPr>
          <a:xfrm>
            <a:off x="6569392" y="6120765"/>
            <a:ext cx="120016" cy="34290"/>
          </a:xfrm>
          <a:custGeom>
            <a:avLst/>
            <a:gdLst/>
            <a:ahLst/>
            <a:cxnLst/>
            <a:rect l="0" t="0" r="0" b="0"/>
            <a:pathLst>
              <a:path w="120016" h="34290">
                <a:moveTo>
                  <a:pt x="0" y="34289"/>
                </a:moveTo>
                <a:lnTo>
                  <a:pt x="15600" y="34289"/>
                </a:lnTo>
                <a:lnTo>
                  <a:pt x="17067" y="33337"/>
                </a:lnTo>
                <a:lnTo>
                  <a:pt x="18999" y="31750"/>
                </a:lnTo>
                <a:lnTo>
                  <a:pt x="21239" y="29739"/>
                </a:lnTo>
                <a:lnTo>
                  <a:pt x="24637" y="28398"/>
                </a:lnTo>
                <a:lnTo>
                  <a:pt x="28806" y="27505"/>
                </a:lnTo>
                <a:lnTo>
                  <a:pt x="33492" y="26908"/>
                </a:lnTo>
                <a:lnTo>
                  <a:pt x="37568" y="25559"/>
                </a:lnTo>
                <a:lnTo>
                  <a:pt x="41238" y="23707"/>
                </a:lnTo>
                <a:lnTo>
                  <a:pt x="44637" y="21519"/>
                </a:lnTo>
                <a:lnTo>
                  <a:pt x="48808" y="20061"/>
                </a:lnTo>
                <a:lnTo>
                  <a:pt x="53494" y="19089"/>
                </a:lnTo>
                <a:lnTo>
                  <a:pt x="58522" y="18441"/>
                </a:lnTo>
                <a:lnTo>
                  <a:pt x="62827" y="18009"/>
                </a:lnTo>
                <a:lnTo>
                  <a:pt x="66650" y="17721"/>
                </a:lnTo>
                <a:lnTo>
                  <a:pt x="70151" y="17529"/>
                </a:lnTo>
                <a:lnTo>
                  <a:pt x="74390" y="16448"/>
                </a:lnTo>
                <a:lnTo>
                  <a:pt x="79121" y="14775"/>
                </a:lnTo>
                <a:lnTo>
                  <a:pt x="84180" y="12708"/>
                </a:lnTo>
                <a:lnTo>
                  <a:pt x="88505" y="11329"/>
                </a:lnTo>
                <a:lnTo>
                  <a:pt x="92340" y="10410"/>
                </a:lnTo>
                <a:lnTo>
                  <a:pt x="95850" y="9798"/>
                </a:lnTo>
                <a:lnTo>
                  <a:pt x="99143" y="8437"/>
                </a:lnTo>
                <a:lnTo>
                  <a:pt x="102290" y="6577"/>
                </a:lnTo>
                <a:lnTo>
                  <a:pt x="105341" y="4385"/>
                </a:lnTo>
                <a:lnTo>
                  <a:pt x="108328" y="2923"/>
                </a:lnTo>
                <a:lnTo>
                  <a:pt x="111271" y="1949"/>
                </a:lnTo>
                <a:lnTo>
                  <a:pt x="12001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26"/>
          <p:cNvSpPr/>
          <p:nvPr/>
        </p:nvSpPr>
        <p:spPr>
          <a:xfrm>
            <a:off x="6766955" y="6035040"/>
            <a:ext cx="162483" cy="221647"/>
          </a:xfrm>
          <a:custGeom>
            <a:avLst/>
            <a:gdLst/>
            <a:ahLst/>
            <a:cxnLst/>
            <a:rect l="0" t="0" r="0" b="0"/>
            <a:pathLst>
              <a:path w="162483" h="221647">
                <a:moveTo>
                  <a:pt x="25322" y="0"/>
                </a:moveTo>
                <a:lnTo>
                  <a:pt x="16780" y="0"/>
                </a:lnTo>
                <a:lnTo>
                  <a:pt x="16759" y="4551"/>
                </a:lnTo>
                <a:lnTo>
                  <a:pt x="17708" y="6843"/>
                </a:lnTo>
                <a:lnTo>
                  <a:pt x="21303" y="11931"/>
                </a:lnTo>
                <a:lnTo>
                  <a:pt x="22642" y="15574"/>
                </a:lnTo>
                <a:lnTo>
                  <a:pt x="23535" y="19908"/>
                </a:lnTo>
                <a:lnTo>
                  <a:pt x="24132" y="24702"/>
                </a:lnTo>
                <a:lnTo>
                  <a:pt x="24528" y="28850"/>
                </a:lnTo>
                <a:lnTo>
                  <a:pt x="24793" y="32568"/>
                </a:lnTo>
                <a:lnTo>
                  <a:pt x="24969" y="35999"/>
                </a:lnTo>
                <a:lnTo>
                  <a:pt x="25165" y="44892"/>
                </a:lnTo>
                <a:lnTo>
                  <a:pt x="25321" y="125636"/>
                </a:lnTo>
                <a:lnTo>
                  <a:pt x="26274" y="131382"/>
                </a:lnTo>
                <a:lnTo>
                  <a:pt x="27862" y="137118"/>
                </a:lnTo>
                <a:lnTo>
                  <a:pt x="29873" y="142846"/>
                </a:lnTo>
                <a:lnTo>
                  <a:pt x="31213" y="148571"/>
                </a:lnTo>
                <a:lnTo>
                  <a:pt x="32107" y="154292"/>
                </a:lnTo>
                <a:lnTo>
                  <a:pt x="32703" y="160012"/>
                </a:lnTo>
                <a:lnTo>
                  <a:pt x="33100" y="164776"/>
                </a:lnTo>
                <a:lnTo>
                  <a:pt x="33365" y="168906"/>
                </a:lnTo>
                <a:lnTo>
                  <a:pt x="33541" y="172612"/>
                </a:lnTo>
                <a:lnTo>
                  <a:pt x="34612" y="176987"/>
                </a:lnTo>
                <a:lnTo>
                  <a:pt x="36278" y="181808"/>
                </a:lnTo>
                <a:lnTo>
                  <a:pt x="38341" y="186928"/>
                </a:lnTo>
                <a:lnTo>
                  <a:pt x="39717" y="191293"/>
                </a:lnTo>
                <a:lnTo>
                  <a:pt x="40633" y="195156"/>
                </a:lnTo>
                <a:lnTo>
                  <a:pt x="41652" y="201988"/>
                </a:lnTo>
                <a:lnTo>
                  <a:pt x="42105" y="208200"/>
                </a:lnTo>
                <a:lnTo>
                  <a:pt x="42436" y="213775"/>
                </a:lnTo>
                <a:lnTo>
                  <a:pt x="37907" y="218704"/>
                </a:lnTo>
                <a:lnTo>
                  <a:pt x="35084" y="221646"/>
                </a:lnTo>
                <a:lnTo>
                  <a:pt x="34687" y="221106"/>
                </a:lnTo>
                <a:lnTo>
                  <a:pt x="33999" y="215395"/>
                </a:lnTo>
                <a:lnTo>
                  <a:pt x="33926" y="210082"/>
                </a:lnTo>
                <a:lnTo>
                  <a:pt x="32963" y="207682"/>
                </a:lnTo>
                <a:lnTo>
                  <a:pt x="29353" y="202476"/>
                </a:lnTo>
                <a:lnTo>
                  <a:pt x="24574" y="196986"/>
                </a:lnTo>
                <a:lnTo>
                  <a:pt x="21966" y="194189"/>
                </a:lnTo>
                <a:lnTo>
                  <a:pt x="19274" y="190419"/>
                </a:lnTo>
                <a:lnTo>
                  <a:pt x="16527" y="186001"/>
                </a:lnTo>
                <a:lnTo>
                  <a:pt x="13744" y="181151"/>
                </a:lnTo>
                <a:lnTo>
                  <a:pt x="11888" y="176012"/>
                </a:lnTo>
                <a:lnTo>
                  <a:pt x="10651" y="170681"/>
                </a:lnTo>
                <a:lnTo>
                  <a:pt x="9827" y="165222"/>
                </a:lnTo>
                <a:lnTo>
                  <a:pt x="8324" y="159678"/>
                </a:lnTo>
                <a:lnTo>
                  <a:pt x="6371" y="154077"/>
                </a:lnTo>
                <a:lnTo>
                  <a:pt x="4115" y="148438"/>
                </a:lnTo>
                <a:lnTo>
                  <a:pt x="2611" y="141821"/>
                </a:lnTo>
                <a:lnTo>
                  <a:pt x="1610" y="134552"/>
                </a:lnTo>
                <a:lnTo>
                  <a:pt x="941" y="126849"/>
                </a:lnTo>
                <a:lnTo>
                  <a:pt x="496" y="119809"/>
                </a:lnTo>
                <a:lnTo>
                  <a:pt x="0" y="106905"/>
                </a:lnTo>
                <a:lnTo>
                  <a:pt x="821" y="100798"/>
                </a:lnTo>
                <a:lnTo>
                  <a:pt x="2320" y="94821"/>
                </a:lnTo>
                <a:lnTo>
                  <a:pt x="4273" y="88931"/>
                </a:lnTo>
                <a:lnTo>
                  <a:pt x="5574" y="83100"/>
                </a:lnTo>
                <a:lnTo>
                  <a:pt x="6442" y="77307"/>
                </a:lnTo>
                <a:lnTo>
                  <a:pt x="7020" y="71541"/>
                </a:lnTo>
                <a:lnTo>
                  <a:pt x="9311" y="65791"/>
                </a:lnTo>
                <a:lnTo>
                  <a:pt x="12743" y="60053"/>
                </a:lnTo>
                <a:lnTo>
                  <a:pt x="16936" y="54323"/>
                </a:lnTo>
                <a:lnTo>
                  <a:pt x="20684" y="49550"/>
                </a:lnTo>
                <a:lnTo>
                  <a:pt x="24135" y="45416"/>
                </a:lnTo>
                <a:lnTo>
                  <a:pt x="27388" y="41707"/>
                </a:lnTo>
                <a:lnTo>
                  <a:pt x="30509" y="37330"/>
                </a:lnTo>
                <a:lnTo>
                  <a:pt x="33543" y="32507"/>
                </a:lnTo>
                <a:lnTo>
                  <a:pt x="36518" y="27386"/>
                </a:lnTo>
                <a:lnTo>
                  <a:pt x="39453" y="23020"/>
                </a:lnTo>
                <a:lnTo>
                  <a:pt x="42363" y="19156"/>
                </a:lnTo>
                <a:lnTo>
                  <a:pt x="45255" y="15628"/>
                </a:lnTo>
                <a:lnTo>
                  <a:pt x="49088" y="13276"/>
                </a:lnTo>
                <a:lnTo>
                  <a:pt x="53549" y="11708"/>
                </a:lnTo>
                <a:lnTo>
                  <a:pt x="58427" y="10663"/>
                </a:lnTo>
                <a:lnTo>
                  <a:pt x="62632" y="9014"/>
                </a:lnTo>
                <a:lnTo>
                  <a:pt x="66389" y="6962"/>
                </a:lnTo>
                <a:lnTo>
                  <a:pt x="69844" y="4641"/>
                </a:lnTo>
                <a:lnTo>
                  <a:pt x="74053" y="3094"/>
                </a:lnTo>
                <a:lnTo>
                  <a:pt x="78765" y="2063"/>
                </a:lnTo>
                <a:lnTo>
                  <a:pt x="83811" y="1375"/>
                </a:lnTo>
                <a:lnTo>
                  <a:pt x="89080" y="916"/>
                </a:lnTo>
                <a:lnTo>
                  <a:pt x="94497" y="611"/>
                </a:lnTo>
                <a:lnTo>
                  <a:pt x="105596" y="271"/>
                </a:lnTo>
                <a:lnTo>
                  <a:pt x="116879" y="121"/>
                </a:lnTo>
                <a:lnTo>
                  <a:pt x="121603" y="1033"/>
                </a:lnTo>
                <a:lnTo>
                  <a:pt x="125704" y="2593"/>
                </a:lnTo>
                <a:lnTo>
                  <a:pt x="129391" y="4586"/>
                </a:lnTo>
                <a:lnTo>
                  <a:pt x="133754" y="5915"/>
                </a:lnTo>
                <a:lnTo>
                  <a:pt x="138567" y="6800"/>
                </a:lnTo>
                <a:lnTo>
                  <a:pt x="143682" y="7391"/>
                </a:lnTo>
                <a:lnTo>
                  <a:pt x="148043" y="8737"/>
                </a:lnTo>
                <a:lnTo>
                  <a:pt x="151904" y="10587"/>
                </a:lnTo>
                <a:lnTo>
                  <a:pt x="162482" y="171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27"/>
          <p:cNvSpPr/>
          <p:nvPr/>
        </p:nvSpPr>
        <p:spPr>
          <a:xfrm>
            <a:off x="7040880" y="5918658"/>
            <a:ext cx="1" cy="219253"/>
          </a:xfrm>
          <a:custGeom>
            <a:avLst/>
            <a:gdLst/>
            <a:ahLst/>
            <a:cxnLst/>
            <a:rect l="0" t="0" r="0" b="0"/>
            <a:pathLst>
              <a:path w="1" h="219253">
                <a:moveTo>
                  <a:pt x="0" y="4939"/>
                </a:moveTo>
                <a:lnTo>
                  <a:pt x="0" y="0"/>
                </a:lnTo>
                <a:lnTo>
                  <a:pt x="0" y="21925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28"/>
          <p:cNvSpPr/>
          <p:nvPr/>
        </p:nvSpPr>
        <p:spPr>
          <a:xfrm>
            <a:off x="6843712" y="5932170"/>
            <a:ext cx="94289" cy="385763"/>
          </a:xfrm>
          <a:custGeom>
            <a:avLst/>
            <a:gdLst/>
            <a:ahLst/>
            <a:cxnLst/>
            <a:rect l="0" t="0" r="0" b="0"/>
            <a:pathLst>
              <a:path w="94289" h="385763">
                <a:moveTo>
                  <a:pt x="0" y="0"/>
                </a:moveTo>
                <a:lnTo>
                  <a:pt x="4551" y="4550"/>
                </a:lnTo>
                <a:lnTo>
                  <a:pt x="6844" y="5891"/>
                </a:lnTo>
                <a:lnTo>
                  <a:pt x="9326" y="6785"/>
                </a:lnTo>
                <a:lnTo>
                  <a:pt x="11932" y="7381"/>
                </a:lnTo>
                <a:lnTo>
                  <a:pt x="14622" y="8730"/>
                </a:lnTo>
                <a:lnTo>
                  <a:pt x="17368" y="10583"/>
                </a:lnTo>
                <a:lnTo>
                  <a:pt x="20151" y="12770"/>
                </a:lnTo>
                <a:lnTo>
                  <a:pt x="22959" y="15181"/>
                </a:lnTo>
                <a:lnTo>
                  <a:pt x="25784" y="17741"/>
                </a:lnTo>
                <a:lnTo>
                  <a:pt x="28619" y="20399"/>
                </a:lnTo>
                <a:lnTo>
                  <a:pt x="30509" y="23125"/>
                </a:lnTo>
                <a:lnTo>
                  <a:pt x="32610" y="28693"/>
                </a:lnTo>
                <a:lnTo>
                  <a:pt x="34123" y="31511"/>
                </a:lnTo>
                <a:lnTo>
                  <a:pt x="36084" y="34342"/>
                </a:lnTo>
                <a:lnTo>
                  <a:pt x="38343" y="37182"/>
                </a:lnTo>
                <a:lnTo>
                  <a:pt x="40802" y="40980"/>
                </a:lnTo>
                <a:lnTo>
                  <a:pt x="43394" y="45417"/>
                </a:lnTo>
                <a:lnTo>
                  <a:pt x="46075" y="50281"/>
                </a:lnTo>
                <a:lnTo>
                  <a:pt x="48813" y="54476"/>
                </a:lnTo>
                <a:lnTo>
                  <a:pt x="51592" y="58224"/>
                </a:lnTo>
                <a:lnTo>
                  <a:pt x="54397" y="61676"/>
                </a:lnTo>
                <a:lnTo>
                  <a:pt x="57220" y="65882"/>
                </a:lnTo>
                <a:lnTo>
                  <a:pt x="60054" y="70591"/>
                </a:lnTo>
                <a:lnTo>
                  <a:pt x="62896" y="75636"/>
                </a:lnTo>
                <a:lnTo>
                  <a:pt x="64791" y="80904"/>
                </a:lnTo>
                <a:lnTo>
                  <a:pt x="66896" y="91837"/>
                </a:lnTo>
                <a:lnTo>
                  <a:pt x="68410" y="96467"/>
                </a:lnTo>
                <a:lnTo>
                  <a:pt x="70372" y="100506"/>
                </a:lnTo>
                <a:lnTo>
                  <a:pt x="72632" y="104151"/>
                </a:lnTo>
                <a:lnTo>
                  <a:pt x="75143" y="115822"/>
                </a:lnTo>
                <a:lnTo>
                  <a:pt x="75813" y="122935"/>
                </a:lnTo>
                <a:lnTo>
                  <a:pt x="77212" y="128629"/>
                </a:lnTo>
                <a:lnTo>
                  <a:pt x="79097" y="133377"/>
                </a:lnTo>
                <a:lnTo>
                  <a:pt x="81307" y="137495"/>
                </a:lnTo>
                <a:lnTo>
                  <a:pt x="83762" y="147151"/>
                </a:lnTo>
                <a:lnTo>
                  <a:pt x="84852" y="158746"/>
                </a:lnTo>
                <a:lnTo>
                  <a:pt x="85143" y="165838"/>
                </a:lnTo>
                <a:lnTo>
                  <a:pt x="85610" y="188650"/>
                </a:lnTo>
                <a:lnTo>
                  <a:pt x="88214" y="198462"/>
                </a:lnTo>
                <a:lnTo>
                  <a:pt x="90242" y="203746"/>
                </a:lnTo>
                <a:lnTo>
                  <a:pt x="92495" y="214696"/>
                </a:lnTo>
                <a:lnTo>
                  <a:pt x="93497" y="225913"/>
                </a:lnTo>
                <a:lnTo>
                  <a:pt x="93942" y="237248"/>
                </a:lnTo>
                <a:lnTo>
                  <a:pt x="94193" y="249789"/>
                </a:lnTo>
                <a:lnTo>
                  <a:pt x="94288" y="275839"/>
                </a:lnTo>
                <a:lnTo>
                  <a:pt x="91753" y="284838"/>
                </a:lnTo>
                <a:lnTo>
                  <a:pt x="89744" y="289904"/>
                </a:lnTo>
                <a:lnTo>
                  <a:pt x="86916" y="301585"/>
                </a:lnTo>
                <a:lnTo>
                  <a:pt x="85566" y="304879"/>
                </a:lnTo>
                <a:lnTo>
                  <a:pt x="83714" y="308028"/>
                </a:lnTo>
                <a:lnTo>
                  <a:pt x="81527" y="311079"/>
                </a:lnTo>
                <a:lnTo>
                  <a:pt x="79097" y="317010"/>
                </a:lnTo>
                <a:lnTo>
                  <a:pt x="78449" y="319925"/>
                </a:lnTo>
                <a:lnTo>
                  <a:pt x="77064" y="322820"/>
                </a:lnTo>
                <a:lnTo>
                  <a:pt x="75189" y="325703"/>
                </a:lnTo>
                <a:lnTo>
                  <a:pt x="72986" y="328578"/>
                </a:lnTo>
                <a:lnTo>
                  <a:pt x="70565" y="331447"/>
                </a:lnTo>
                <a:lnTo>
                  <a:pt x="67998" y="334312"/>
                </a:lnTo>
                <a:lnTo>
                  <a:pt x="65335" y="337174"/>
                </a:lnTo>
                <a:lnTo>
                  <a:pt x="63559" y="340035"/>
                </a:lnTo>
                <a:lnTo>
                  <a:pt x="61587" y="345754"/>
                </a:lnTo>
                <a:lnTo>
                  <a:pt x="60107" y="348613"/>
                </a:lnTo>
                <a:lnTo>
                  <a:pt x="58169" y="351471"/>
                </a:lnTo>
                <a:lnTo>
                  <a:pt x="55924" y="354329"/>
                </a:lnTo>
                <a:lnTo>
                  <a:pt x="53431" y="360044"/>
                </a:lnTo>
                <a:lnTo>
                  <a:pt x="52765" y="362902"/>
                </a:lnTo>
                <a:lnTo>
                  <a:pt x="51369" y="364807"/>
                </a:lnTo>
                <a:lnTo>
                  <a:pt x="49487" y="366077"/>
                </a:lnTo>
                <a:lnTo>
                  <a:pt x="47279" y="366923"/>
                </a:lnTo>
                <a:lnTo>
                  <a:pt x="44854" y="368441"/>
                </a:lnTo>
                <a:lnTo>
                  <a:pt x="42285" y="370404"/>
                </a:lnTo>
                <a:lnTo>
                  <a:pt x="35870" y="375849"/>
                </a:lnTo>
                <a:lnTo>
                  <a:pt x="32452" y="379134"/>
                </a:lnTo>
                <a:lnTo>
                  <a:pt x="25718" y="38576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29"/>
          <p:cNvSpPr/>
          <p:nvPr/>
        </p:nvSpPr>
        <p:spPr>
          <a:xfrm>
            <a:off x="7023734" y="6257925"/>
            <a:ext cx="8574" cy="1"/>
          </a:xfrm>
          <a:custGeom>
            <a:avLst/>
            <a:gdLst/>
            <a:ahLst/>
            <a:cxnLst/>
            <a:rect l="0" t="0" r="0" b="0"/>
            <a:pathLst>
              <a:path w="8574" h="1">
                <a:moveTo>
                  <a:pt x="8573" y="0"/>
                </a:move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30"/>
          <p:cNvSpPr/>
          <p:nvPr/>
        </p:nvSpPr>
        <p:spPr>
          <a:xfrm>
            <a:off x="6449482" y="2957546"/>
            <a:ext cx="34143" cy="25685"/>
          </a:xfrm>
          <a:custGeom>
            <a:avLst/>
            <a:gdLst/>
            <a:ahLst/>
            <a:cxnLst/>
            <a:rect l="0" t="0" r="0" b="0"/>
            <a:pathLst>
              <a:path w="34143" h="25685">
                <a:moveTo>
                  <a:pt x="8468" y="25684"/>
                </a:moveTo>
                <a:lnTo>
                  <a:pt x="0" y="25684"/>
                </a:lnTo>
                <a:lnTo>
                  <a:pt x="8117" y="25684"/>
                </a:lnTo>
                <a:lnTo>
                  <a:pt x="8234" y="24731"/>
                </a:lnTo>
                <a:lnTo>
                  <a:pt x="8312" y="23144"/>
                </a:lnTo>
                <a:lnTo>
                  <a:pt x="8436" y="18303"/>
                </a:lnTo>
                <a:lnTo>
                  <a:pt x="8459" y="12913"/>
                </a:lnTo>
                <a:lnTo>
                  <a:pt x="9414" y="11455"/>
                </a:lnTo>
                <a:lnTo>
                  <a:pt x="11003" y="10483"/>
                </a:lnTo>
                <a:lnTo>
                  <a:pt x="13016" y="9835"/>
                </a:lnTo>
                <a:lnTo>
                  <a:pt x="15310" y="8450"/>
                </a:lnTo>
                <a:lnTo>
                  <a:pt x="17791" y="6575"/>
                </a:lnTo>
                <a:lnTo>
                  <a:pt x="20399" y="4372"/>
                </a:lnTo>
                <a:lnTo>
                  <a:pt x="23089" y="2903"/>
                </a:lnTo>
                <a:lnTo>
                  <a:pt x="25835" y="1924"/>
                </a:lnTo>
                <a:lnTo>
                  <a:pt x="34040" y="0"/>
                </a:lnTo>
                <a:lnTo>
                  <a:pt x="34089" y="941"/>
                </a:lnTo>
                <a:lnTo>
                  <a:pt x="34142" y="4527"/>
                </a:lnTo>
                <a:lnTo>
                  <a:pt x="33204" y="5864"/>
                </a:lnTo>
                <a:lnTo>
                  <a:pt x="31626" y="6756"/>
                </a:lnTo>
                <a:lnTo>
                  <a:pt x="29622" y="7350"/>
                </a:lnTo>
                <a:lnTo>
                  <a:pt x="28285" y="8699"/>
                </a:lnTo>
                <a:lnTo>
                  <a:pt x="27395" y="10550"/>
                </a:lnTo>
                <a:lnTo>
                  <a:pt x="25964" y="15815"/>
                </a:lnTo>
                <a:lnTo>
                  <a:pt x="24895" y="16247"/>
                </a:lnTo>
                <a:lnTo>
                  <a:pt x="23229" y="16535"/>
                </a:lnTo>
                <a:lnTo>
                  <a:pt x="17040" y="1711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31"/>
          <p:cNvSpPr/>
          <p:nvPr/>
        </p:nvSpPr>
        <p:spPr>
          <a:xfrm>
            <a:off x="6629400" y="2846070"/>
            <a:ext cx="42863" cy="257176"/>
          </a:xfrm>
          <a:custGeom>
            <a:avLst/>
            <a:gdLst/>
            <a:ahLst/>
            <a:cxnLst/>
            <a:rect l="0" t="0" r="0" b="0"/>
            <a:pathLst>
              <a:path w="42863" h="257176">
                <a:moveTo>
                  <a:pt x="0" y="0"/>
                </a:moveTo>
                <a:lnTo>
                  <a:pt x="0" y="8219"/>
                </a:lnTo>
                <a:lnTo>
                  <a:pt x="2540" y="13495"/>
                </a:lnTo>
                <a:lnTo>
                  <a:pt x="4550" y="17569"/>
                </a:lnTo>
                <a:lnTo>
                  <a:pt x="5891" y="22190"/>
                </a:lnTo>
                <a:lnTo>
                  <a:pt x="6784" y="27176"/>
                </a:lnTo>
                <a:lnTo>
                  <a:pt x="7380" y="32405"/>
                </a:lnTo>
                <a:lnTo>
                  <a:pt x="7778" y="37795"/>
                </a:lnTo>
                <a:lnTo>
                  <a:pt x="8042" y="43294"/>
                </a:lnTo>
                <a:lnTo>
                  <a:pt x="8336" y="55437"/>
                </a:lnTo>
                <a:lnTo>
                  <a:pt x="8467" y="70358"/>
                </a:lnTo>
                <a:lnTo>
                  <a:pt x="9455" y="78338"/>
                </a:lnTo>
                <a:lnTo>
                  <a:pt x="11065" y="86515"/>
                </a:lnTo>
                <a:lnTo>
                  <a:pt x="13092" y="94824"/>
                </a:lnTo>
                <a:lnTo>
                  <a:pt x="14443" y="103221"/>
                </a:lnTo>
                <a:lnTo>
                  <a:pt x="15344" y="111676"/>
                </a:lnTo>
                <a:lnTo>
                  <a:pt x="15944" y="120171"/>
                </a:lnTo>
                <a:lnTo>
                  <a:pt x="17297" y="127739"/>
                </a:lnTo>
                <a:lnTo>
                  <a:pt x="19151" y="134689"/>
                </a:lnTo>
                <a:lnTo>
                  <a:pt x="21340" y="141228"/>
                </a:lnTo>
                <a:lnTo>
                  <a:pt x="22799" y="148444"/>
                </a:lnTo>
                <a:lnTo>
                  <a:pt x="23772" y="156113"/>
                </a:lnTo>
                <a:lnTo>
                  <a:pt x="24420" y="164082"/>
                </a:lnTo>
                <a:lnTo>
                  <a:pt x="24853" y="172253"/>
                </a:lnTo>
                <a:lnTo>
                  <a:pt x="25333" y="188952"/>
                </a:lnTo>
                <a:lnTo>
                  <a:pt x="25695" y="227157"/>
                </a:lnTo>
                <a:lnTo>
                  <a:pt x="25707" y="233673"/>
                </a:lnTo>
                <a:lnTo>
                  <a:pt x="26663" y="236745"/>
                </a:lnTo>
                <a:lnTo>
                  <a:pt x="28253" y="239745"/>
                </a:lnTo>
                <a:lnTo>
                  <a:pt x="30265" y="242697"/>
                </a:lnTo>
                <a:lnTo>
                  <a:pt x="31606" y="245618"/>
                </a:lnTo>
                <a:lnTo>
                  <a:pt x="32501" y="248518"/>
                </a:lnTo>
                <a:lnTo>
                  <a:pt x="33097" y="251403"/>
                </a:lnTo>
                <a:lnTo>
                  <a:pt x="34447" y="253327"/>
                </a:lnTo>
                <a:lnTo>
                  <a:pt x="36300" y="254610"/>
                </a:lnTo>
                <a:lnTo>
                  <a:pt x="42862" y="2571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32"/>
          <p:cNvSpPr/>
          <p:nvPr/>
        </p:nvSpPr>
        <p:spPr>
          <a:xfrm>
            <a:off x="6723697" y="2854781"/>
            <a:ext cx="171451" cy="229975"/>
          </a:xfrm>
          <a:custGeom>
            <a:avLst/>
            <a:gdLst/>
            <a:ahLst/>
            <a:cxnLst/>
            <a:rect l="0" t="0" r="0" b="0"/>
            <a:pathLst>
              <a:path w="171451" h="229975">
                <a:moveTo>
                  <a:pt x="0" y="34151"/>
                </a:moveTo>
                <a:lnTo>
                  <a:pt x="11932" y="22219"/>
                </a:lnTo>
                <a:lnTo>
                  <a:pt x="14622" y="20482"/>
                </a:lnTo>
                <a:lnTo>
                  <a:pt x="17368" y="19323"/>
                </a:lnTo>
                <a:lnTo>
                  <a:pt x="20151" y="18551"/>
                </a:lnTo>
                <a:lnTo>
                  <a:pt x="23912" y="17084"/>
                </a:lnTo>
                <a:lnTo>
                  <a:pt x="28324" y="15153"/>
                </a:lnTo>
                <a:lnTo>
                  <a:pt x="38306" y="10467"/>
                </a:lnTo>
                <a:lnTo>
                  <a:pt x="49092" y="5210"/>
                </a:lnTo>
                <a:lnTo>
                  <a:pt x="54636" y="3427"/>
                </a:lnTo>
                <a:lnTo>
                  <a:pt x="60236" y="2238"/>
                </a:lnTo>
                <a:lnTo>
                  <a:pt x="65875" y="1446"/>
                </a:lnTo>
                <a:lnTo>
                  <a:pt x="72492" y="918"/>
                </a:lnTo>
                <a:lnTo>
                  <a:pt x="79760" y="566"/>
                </a:lnTo>
                <a:lnTo>
                  <a:pt x="94504" y="174"/>
                </a:lnTo>
                <a:lnTo>
                  <a:pt x="107407" y="0"/>
                </a:lnTo>
                <a:lnTo>
                  <a:pt x="112562" y="906"/>
                </a:lnTo>
                <a:lnTo>
                  <a:pt x="116952" y="2463"/>
                </a:lnTo>
                <a:lnTo>
                  <a:pt x="120830" y="4453"/>
                </a:lnTo>
                <a:lnTo>
                  <a:pt x="124369" y="7685"/>
                </a:lnTo>
                <a:lnTo>
                  <a:pt x="127680" y="11744"/>
                </a:lnTo>
                <a:lnTo>
                  <a:pt x="130840" y="16356"/>
                </a:lnTo>
                <a:lnTo>
                  <a:pt x="132947" y="20383"/>
                </a:lnTo>
                <a:lnTo>
                  <a:pt x="135288" y="27397"/>
                </a:lnTo>
                <a:lnTo>
                  <a:pt x="135912" y="31553"/>
                </a:lnTo>
                <a:lnTo>
                  <a:pt x="136327" y="36229"/>
                </a:lnTo>
                <a:lnTo>
                  <a:pt x="136605" y="41251"/>
                </a:lnTo>
                <a:lnTo>
                  <a:pt x="135838" y="47457"/>
                </a:lnTo>
                <a:lnTo>
                  <a:pt x="134373" y="54452"/>
                </a:lnTo>
                <a:lnTo>
                  <a:pt x="132444" y="61972"/>
                </a:lnTo>
                <a:lnTo>
                  <a:pt x="130207" y="68891"/>
                </a:lnTo>
                <a:lnTo>
                  <a:pt x="127762" y="75409"/>
                </a:lnTo>
                <a:lnTo>
                  <a:pt x="125180" y="81658"/>
                </a:lnTo>
                <a:lnTo>
                  <a:pt x="122506" y="88683"/>
                </a:lnTo>
                <a:lnTo>
                  <a:pt x="116994" y="104107"/>
                </a:lnTo>
                <a:lnTo>
                  <a:pt x="114191" y="111269"/>
                </a:lnTo>
                <a:lnTo>
                  <a:pt x="111371" y="117948"/>
                </a:lnTo>
                <a:lnTo>
                  <a:pt x="105696" y="130449"/>
                </a:lnTo>
                <a:lnTo>
                  <a:pt x="99998" y="142355"/>
                </a:lnTo>
                <a:lnTo>
                  <a:pt x="97145" y="149150"/>
                </a:lnTo>
                <a:lnTo>
                  <a:pt x="94291" y="156537"/>
                </a:lnTo>
                <a:lnTo>
                  <a:pt x="91435" y="164319"/>
                </a:lnTo>
                <a:lnTo>
                  <a:pt x="88580" y="171412"/>
                </a:lnTo>
                <a:lnTo>
                  <a:pt x="85723" y="178046"/>
                </a:lnTo>
                <a:lnTo>
                  <a:pt x="82866" y="184374"/>
                </a:lnTo>
                <a:lnTo>
                  <a:pt x="80010" y="189544"/>
                </a:lnTo>
                <a:lnTo>
                  <a:pt x="77152" y="193944"/>
                </a:lnTo>
                <a:lnTo>
                  <a:pt x="74295" y="197830"/>
                </a:lnTo>
                <a:lnTo>
                  <a:pt x="71120" y="204687"/>
                </a:lnTo>
                <a:lnTo>
                  <a:pt x="69709" y="210910"/>
                </a:lnTo>
                <a:lnTo>
                  <a:pt x="69082" y="216851"/>
                </a:lnTo>
                <a:lnTo>
                  <a:pt x="69867" y="218816"/>
                </a:lnTo>
                <a:lnTo>
                  <a:pt x="71343" y="220126"/>
                </a:lnTo>
                <a:lnTo>
                  <a:pt x="73280" y="220999"/>
                </a:lnTo>
                <a:lnTo>
                  <a:pt x="77971" y="224510"/>
                </a:lnTo>
                <a:lnTo>
                  <a:pt x="80555" y="226779"/>
                </a:lnTo>
                <a:lnTo>
                  <a:pt x="83231" y="228293"/>
                </a:lnTo>
                <a:lnTo>
                  <a:pt x="85967" y="229301"/>
                </a:lnTo>
                <a:lnTo>
                  <a:pt x="88745" y="229974"/>
                </a:lnTo>
                <a:lnTo>
                  <a:pt x="92500" y="229469"/>
                </a:lnTo>
                <a:lnTo>
                  <a:pt x="96909" y="228181"/>
                </a:lnTo>
                <a:lnTo>
                  <a:pt x="101754" y="226369"/>
                </a:lnTo>
                <a:lnTo>
                  <a:pt x="106889" y="225162"/>
                </a:lnTo>
                <a:lnTo>
                  <a:pt x="112216" y="224357"/>
                </a:lnTo>
                <a:lnTo>
                  <a:pt x="117673" y="223820"/>
                </a:lnTo>
                <a:lnTo>
                  <a:pt x="123216" y="222509"/>
                </a:lnTo>
                <a:lnTo>
                  <a:pt x="128817" y="220683"/>
                </a:lnTo>
                <a:lnTo>
                  <a:pt x="134455" y="218513"/>
                </a:lnTo>
                <a:lnTo>
                  <a:pt x="140119" y="216114"/>
                </a:lnTo>
                <a:lnTo>
                  <a:pt x="151493" y="210909"/>
                </a:lnTo>
                <a:lnTo>
                  <a:pt x="156241" y="209139"/>
                </a:lnTo>
                <a:lnTo>
                  <a:pt x="160357" y="207960"/>
                </a:lnTo>
                <a:lnTo>
                  <a:pt x="171450" y="20560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33"/>
          <p:cNvSpPr/>
          <p:nvPr/>
        </p:nvSpPr>
        <p:spPr>
          <a:xfrm>
            <a:off x="6972300" y="3008947"/>
            <a:ext cx="8573" cy="1"/>
          </a:xfrm>
          <a:custGeom>
            <a:avLst/>
            <a:gdLst/>
            <a:ahLst/>
            <a:cxnLst/>
            <a:rect l="0" t="0" r="0" b="0"/>
            <a:pathLst>
              <a:path w="8573" h="1">
                <a:moveTo>
                  <a:pt x="0" y="0"/>
                </a:moveTo>
                <a:lnTo>
                  <a:pt x="857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34"/>
          <p:cNvSpPr/>
          <p:nvPr/>
        </p:nvSpPr>
        <p:spPr>
          <a:xfrm>
            <a:off x="7178040" y="2871787"/>
            <a:ext cx="42863" cy="214314"/>
          </a:xfrm>
          <a:custGeom>
            <a:avLst/>
            <a:gdLst/>
            <a:ahLst/>
            <a:cxnLst/>
            <a:rect l="0" t="0" r="0" b="0"/>
            <a:pathLst>
              <a:path w="42863" h="214314">
                <a:moveTo>
                  <a:pt x="0" y="0"/>
                </a:moveTo>
                <a:lnTo>
                  <a:pt x="0" y="40646"/>
                </a:lnTo>
                <a:lnTo>
                  <a:pt x="952" y="46148"/>
                </a:lnTo>
                <a:lnTo>
                  <a:pt x="2540" y="51720"/>
                </a:lnTo>
                <a:lnTo>
                  <a:pt x="4551" y="57340"/>
                </a:lnTo>
                <a:lnTo>
                  <a:pt x="5891" y="63944"/>
                </a:lnTo>
                <a:lnTo>
                  <a:pt x="6785" y="71205"/>
                </a:lnTo>
                <a:lnTo>
                  <a:pt x="7381" y="78902"/>
                </a:lnTo>
                <a:lnTo>
                  <a:pt x="7777" y="85939"/>
                </a:lnTo>
                <a:lnTo>
                  <a:pt x="8219" y="98838"/>
                </a:lnTo>
                <a:lnTo>
                  <a:pt x="9289" y="105897"/>
                </a:lnTo>
                <a:lnTo>
                  <a:pt x="10956" y="113460"/>
                </a:lnTo>
                <a:lnTo>
                  <a:pt x="13018" y="121360"/>
                </a:lnTo>
                <a:lnTo>
                  <a:pt x="14394" y="128532"/>
                </a:lnTo>
                <a:lnTo>
                  <a:pt x="15310" y="135218"/>
                </a:lnTo>
                <a:lnTo>
                  <a:pt x="15922" y="141580"/>
                </a:lnTo>
                <a:lnTo>
                  <a:pt x="17282" y="147727"/>
                </a:lnTo>
                <a:lnTo>
                  <a:pt x="19142" y="153730"/>
                </a:lnTo>
                <a:lnTo>
                  <a:pt x="21333" y="159636"/>
                </a:lnTo>
                <a:lnTo>
                  <a:pt x="22795" y="165479"/>
                </a:lnTo>
                <a:lnTo>
                  <a:pt x="23769" y="171279"/>
                </a:lnTo>
                <a:lnTo>
                  <a:pt x="24418" y="177051"/>
                </a:lnTo>
                <a:lnTo>
                  <a:pt x="25804" y="181852"/>
                </a:lnTo>
                <a:lnTo>
                  <a:pt x="27680" y="186005"/>
                </a:lnTo>
                <a:lnTo>
                  <a:pt x="29883" y="189725"/>
                </a:lnTo>
                <a:lnTo>
                  <a:pt x="32305" y="193159"/>
                </a:lnTo>
                <a:lnTo>
                  <a:pt x="34871" y="196400"/>
                </a:lnTo>
                <a:lnTo>
                  <a:pt x="37535" y="199513"/>
                </a:lnTo>
                <a:lnTo>
                  <a:pt x="39310" y="202541"/>
                </a:lnTo>
                <a:lnTo>
                  <a:pt x="40494" y="205513"/>
                </a:lnTo>
                <a:lnTo>
                  <a:pt x="42862" y="21431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35"/>
          <p:cNvSpPr/>
          <p:nvPr/>
        </p:nvSpPr>
        <p:spPr>
          <a:xfrm>
            <a:off x="7298055" y="2854642"/>
            <a:ext cx="102871" cy="214314"/>
          </a:xfrm>
          <a:custGeom>
            <a:avLst/>
            <a:gdLst/>
            <a:ahLst/>
            <a:cxnLst/>
            <a:rect l="0" t="0" r="0" b="0"/>
            <a:pathLst>
              <a:path w="102871" h="214314">
                <a:moveTo>
                  <a:pt x="0" y="0"/>
                </a:moveTo>
                <a:lnTo>
                  <a:pt x="0" y="8220"/>
                </a:lnTo>
                <a:lnTo>
                  <a:pt x="2540" y="10956"/>
                </a:lnTo>
                <a:lnTo>
                  <a:pt x="11931" y="20473"/>
                </a:lnTo>
                <a:lnTo>
                  <a:pt x="14621" y="25079"/>
                </a:lnTo>
                <a:lnTo>
                  <a:pt x="17368" y="31007"/>
                </a:lnTo>
                <a:lnTo>
                  <a:pt x="20151" y="37816"/>
                </a:lnTo>
                <a:lnTo>
                  <a:pt x="22959" y="44261"/>
                </a:lnTo>
                <a:lnTo>
                  <a:pt x="28619" y="56502"/>
                </a:lnTo>
                <a:lnTo>
                  <a:pt x="32414" y="62433"/>
                </a:lnTo>
                <a:lnTo>
                  <a:pt x="36849" y="68292"/>
                </a:lnTo>
                <a:lnTo>
                  <a:pt x="41711" y="74103"/>
                </a:lnTo>
                <a:lnTo>
                  <a:pt x="45905" y="80835"/>
                </a:lnTo>
                <a:lnTo>
                  <a:pt x="49653" y="88180"/>
                </a:lnTo>
                <a:lnTo>
                  <a:pt x="53104" y="95934"/>
                </a:lnTo>
                <a:lnTo>
                  <a:pt x="55405" y="103008"/>
                </a:lnTo>
                <a:lnTo>
                  <a:pt x="56940" y="109630"/>
                </a:lnTo>
                <a:lnTo>
                  <a:pt x="57961" y="115949"/>
                </a:lnTo>
                <a:lnTo>
                  <a:pt x="59596" y="122067"/>
                </a:lnTo>
                <a:lnTo>
                  <a:pt x="61639" y="128050"/>
                </a:lnTo>
                <a:lnTo>
                  <a:pt x="63952" y="133945"/>
                </a:lnTo>
                <a:lnTo>
                  <a:pt x="66448" y="139779"/>
                </a:lnTo>
                <a:lnTo>
                  <a:pt x="71760" y="151341"/>
                </a:lnTo>
                <a:lnTo>
                  <a:pt x="85767" y="180009"/>
                </a:lnTo>
                <a:lnTo>
                  <a:pt x="88611" y="185728"/>
                </a:lnTo>
                <a:lnTo>
                  <a:pt x="91459" y="190494"/>
                </a:lnTo>
                <a:lnTo>
                  <a:pt x="94310" y="194623"/>
                </a:lnTo>
                <a:lnTo>
                  <a:pt x="97163" y="198329"/>
                </a:lnTo>
                <a:lnTo>
                  <a:pt x="100333" y="204986"/>
                </a:lnTo>
                <a:lnTo>
                  <a:pt x="102870" y="21431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36"/>
          <p:cNvSpPr/>
          <p:nvPr/>
        </p:nvSpPr>
        <p:spPr>
          <a:xfrm>
            <a:off x="7503794" y="2974657"/>
            <a:ext cx="17147" cy="8574"/>
          </a:xfrm>
          <a:custGeom>
            <a:avLst/>
            <a:gdLst/>
            <a:ahLst/>
            <a:cxnLst/>
            <a:rect l="0" t="0" r="0" b="0"/>
            <a:pathLst>
              <a:path w="17147" h="8574">
                <a:moveTo>
                  <a:pt x="0" y="8573"/>
                </a:moveTo>
                <a:lnTo>
                  <a:pt x="4552" y="8573"/>
                </a:lnTo>
                <a:lnTo>
                  <a:pt x="5892" y="7620"/>
                </a:lnTo>
                <a:lnTo>
                  <a:pt x="6786" y="6033"/>
                </a:lnTo>
                <a:lnTo>
                  <a:pt x="7382" y="4022"/>
                </a:lnTo>
                <a:lnTo>
                  <a:pt x="8731" y="2681"/>
                </a:lnTo>
                <a:lnTo>
                  <a:pt x="10584" y="1787"/>
                </a:lnTo>
                <a:lnTo>
                  <a:pt x="17146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437"/>
          <p:cNvSpPr/>
          <p:nvPr/>
        </p:nvSpPr>
        <p:spPr>
          <a:xfrm>
            <a:off x="7658100" y="2923364"/>
            <a:ext cx="205741" cy="123586"/>
          </a:xfrm>
          <a:custGeom>
            <a:avLst/>
            <a:gdLst/>
            <a:ahLst/>
            <a:cxnLst/>
            <a:rect l="0" t="0" r="0" b="0"/>
            <a:pathLst>
              <a:path w="205741" h="123586">
                <a:moveTo>
                  <a:pt x="0" y="85583"/>
                </a:moveTo>
                <a:lnTo>
                  <a:pt x="4550" y="81032"/>
                </a:lnTo>
                <a:lnTo>
                  <a:pt x="6844" y="79692"/>
                </a:lnTo>
                <a:lnTo>
                  <a:pt x="11931" y="78202"/>
                </a:lnTo>
                <a:lnTo>
                  <a:pt x="17367" y="75000"/>
                </a:lnTo>
                <a:lnTo>
                  <a:pt x="20151" y="72813"/>
                </a:lnTo>
                <a:lnTo>
                  <a:pt x="23911" y="70402"/>
                </a:lnTo>
                <a:lnTo>
                  <a:pt x="28323" y="67842"/>
                </a:lnTo>
                <a:lnTo>
                  <a:pt x="33170" y="65184"/>
                </a:lnTo>
                <a:lnTo>
                  <a:pt x="39258" y="62458"/>
                </a:lnTo>
                <a:lnTo>
                  <a:pt x="46174" y="59689"/>
                </a:lnTo>
                <a:lnTo>
                  <a:pt x="53643" y="56890"/>
                </a:lnTo>
                <a:lnTo>
                  <a:pt x="60527" y="54072"/>
                </a:lnTo>
                <a:lnTo>
                  <a:pt x="67021" y="51241"/>
                </a:lnTo>
                <a:lnTo>
                  <a:pt x="73256" y="48401"/>
                </a:lnTo>
                <a:lnTo>
                  <a:pt x="80269" y="45555"/>
                </a:lnTo>
                <a:lnTo>
                  <a:pt x="87803" y="42705"/>
                </a:lnTo>
                <a:lnTo>
                  <a:pt x="95683" y="39853"/>
                </a:lnTo>
                <a:lnTo>
                  <a:pt x="102841" y="36046"/>
                </a:lnTo>
                <a:lnTo>
                  <a:pt x="109518" y="31603"/>
                </a:lnTo>
                <a:lnTo>
                  <a:pt x="115875" y="26737"/>
                </a:lnTo>
                <a:lnTo>
                  <a:pt x="121064" y="23492"/>
                </a:lnTo>
                <a:lnTo>
                  <a:pt x="125477" y="21329"/>
                </a:lnTo>
                <a:lnTo>
                  <a:pt x="129371" y="19887"/>
                </a:lnTo>
                <a:lnTo>
                  <a:pt x="131967" y="17973"/>
                </a:lnTo>
                <a:lnTo>
                  <a:pt x="133698" y="15745"/>
                </a:lnTo>
                <a:lnTo>
                  <a:pt x="134852" y="13307"/>
                </a:lnTo>
                <a:lnTo>
                  <a:pt x="134669" y="10729"/>
                </a:lnTo>
                <a:lnTo>
                  <a:pt x="133594" y="8058"/>
                </a:lnTo>
                <a:lnTo>
                  <a:pt x="129576" y="1478"/>
                </a:lnTo>
                <a:lnTo>
                  <a:pt x="123946" y="578"/>
                </a:lnTo>
                <a:lnTo>
                  <a:pt x="119778" y="338"/>
                </a:lnTo>
                <a:lnTo>
                  <a:pt x="110067" y="72"/>
                </a:lnTo>
                <a:lnTo>
                  <a:pt x="104811" y="0"/>
                </a:lnTo>
                <a:lnTo>
                  <a:pt x="100353" y="905"/>
                </a:lnTo>
                <a:lnTo>
                  <a:pt x="96430" y="2461"/>
                </a:lnTo>
                <a:lnTo>
                  <a:pt x="92861" y="4451"/>
                </a:lnTo>
                <a:lnTo>
                  <a:pt x="83817" y="9202"/>
                </a:lnTo>
                <a:lnTo>
                  <a:pt x="78738" y="11802"/>
                </a:lnTo>
                <a:lnTo>
                  <a:pt x="74400" y="14488"/>
                </a:lnTo>
                <a:lnTo>
                  <a:pt x="70554" y="17232"/>
                </a:lnTo>
                <a:lnTo>
                  <a:pt x="67039" y="20013"/>
                </a:lnTo>
                <a:lnTo>
                  <a:pt x="63742" y="22820"/>
                </a:lnTo>
                <a:lnTo>
                  <a:pt x="60593" y="25643"/>
                </a:lnTo>
                <a:lnTo>
                  <a:pt x="57539" y="28478"/>
                </a:lnTo>
                <a:lnTo>
                  <a:pt x="54552" y="32273"/>
                </a:lnTo>
                <a:lnTo>
                  <a:pt x="51608" y="36708"/>
                </a:lnTo>
                <a:lnTo>
                  <a:pt x="48693" y="41570"/>
                </a:lnTo>
                <a:lnTo>
                  <a:pt x="45796" y="46716"/>
                </a:lnTo>
                <a:lnTo>
                  <a:pt x="40039" y="57514"/>
                </a:lnTo>
                <a:lnTo>
                  <a:pt x="39075" y="63060"/>
                </a:lnTo>
                <a:lnTo>
                  <a:pt x="39385" y="68663"/>
                </a:lnTo>
                <a:lnTo>
                  <a:pt x="40544" y="74303"/>
                </a:lnTo>
                <a:lnTo>
                  <a:pt x="41317" y="79968"/>
                </a:lnTo>
                <a:lnTo>
                  <a:pt x="41832" y="85650"/>
                </a:lnTo>
                <a:lnTo>
                  <a:pt x="42175" y="91342"/>
                </a:lnTo>
                <a:lnTo>
                  <a:pt x="43357" y="96090"/>
                </a:lnTo>
                <a:lnTo>
                  <a:pt x="45098" y="100208"/>
                </a:lnTo>
                <a:lnTo>
                  <a:pt x="47210" y="103905"/>
                </a:lnTo>
                <a:lnTo>
                  <a:pt x="50523" y="107323"/>
                </a:lnTo>
                <a:lnTo>
                  <a:pt x="54637" y="110554"/>
                </a:lnTo>
                <a:lnTo>
                  <a:pt x="59284" y="113660"/>
                </a:lnTo>
                <a:lnTo>
                  <a:pt x="65240" y="116684"/>
                </a:lnTo>
                <a:lnTo>
                  <a:pt x="72069" y="119652"/>
                </a:lnTo>
                <a:lnTo>
                  <a:pt x="79478" y="122583"/>
                </a:lnTo>
                <a:lnTo>
                  <a:pt x="86323" y="123585"/>
                </a:lnTo>
                <a:lnTo>
                  <a:pt x="92792" y="123300"/>
                </a:lnTo>
                <a:lnTo>
                  <a:pt x="99008" y="122158"/>
                </a:lnTo>
                <a:lnTo>
                  <a:pt x="106963" y="121396"/>
                </a:lnTo>
                <a:lnTo>
                  <a:pt x="116075" y="120889"/>
                </a:lnTo>
                <a:lnTo>
                  <a:pt x="125962" y="120550"/>
                </a:lnTo>
                <a:lnTo>
                  <a:pt x="135409" y="119372"/>
                </a:lnTo>
                <a:lnTo>
                  <a:pt x="144565" y="117634"/>
                </a:lnTo>
                <a:lnTo>
                  <a:pt x="153527" y="115523"/>
                </a:lnTo>
                <a:lnTo>
                  <a:pt x="161406" y="112210"/>
                </a:lnTo>
                <a:lnTo>
                  <a:pt x="168564" y="108097"/>
                </a:lnTo>
                <a:lnTo>
                  <a:pt x="175241" y="103450"/>
                </a:lnTo>
                <a:lnTo>
                  <a:pt x="181597" y="100352"/>
                </a:lnTo>
                <a:lnTo>
                  <a:pt x="187739" y="98286"/>
                </a:lnTo>
                <a:lnTo>
                  <a:pt x="205740" y="9415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438"/>
          <p:cNvSpPr/>
          <p:nvPr/>
        </p:nvSpPr>
        <p:spPr>
          <a:xfrm>
            <a:off x="7958137" y="2837497"/>
            <a:ext cx="60008" cy="197168"/>
          </a:xfrm>
          <a:custGeom>
            <a:avLst/>
            <a:gdLst/>
            <a:ahLst/>
            <a:cxnLst/>
            <a:rect l="0" t="0" r="0" b="0"/>
            <a:pathLst>
              <a:path w="60008" h="197168">
                <a:moveTo>
                  <a:pt x="0" y="0"/>
                </a:moveTo>
                <a:lnTo>
                  <a:pt x="0" y="40551"/>
                </a:lnTo>
                <a:lnTo>
                  <a:pt x="953" y="47037"/>
                </a:lnTo>
                <a:lnTo>
                  <a:pt x="2539" y="54218"/>
                </a:lnTo>
                <a:lnTo>
                  <a:pt x="4551" y="61863"/>
                </a:lnTo>
                <a:lnTo>
                  <a:pt x="6844" y="69817"/>
                </a:lnTo>
                <a:lnTo>
                  <a:pt x="11932" y="86275"/>
                </a:lnTo>
                <a:lnTo>
                  <a:pt x="13670" y="94664"/>
                </a:lnTo>
                <a:lnTo>
                  <a:pt x="14829" y="103114"/>
                </a:lnTo>
                <a:lnTo>
                  <a:pt x="15601" y="111606"/>
                </a:lnTo>
                <a:lnTo>
                  <a:pt x="18020" y="119171"/>
                </a:lnTo>
                <a:lnTo>
                  <a:pt x="21539" y="126120"/>
                </a:lnTo>
                <a:lnTo>
                  <a:pt x="25788" y="132657"/>
                </a:lnTo>
                <a:lnTo>
                  <a:pt x="29575" y="138921"/>
                </a:lnTo>
                <a:lnTo>
                  <a:pt x="33052" y="145002"/>
                </a:lnTo>
                <a:lnTo>
                  <a:pt x="39455" y="156838"/>
                </a:lnTo>
                <a:lnTo>
                  <a:pt x="45476" y="168448"/>
                </a:lnTo>
                <a:lnTo>
                  <a:pt x="47463" y="173259"/>
                </a:lnTo>
                <a:lnTo>
                  <a:pt x="48786" y="177418"/>
                </a:lnTo>
                <a:lnTo>
                  <a:pt x="49670" y="181144"/>
                </a:lnTo>
                <a:lnTo>
                  <a:pt x="51211" y="184580"/>
                </a:lnTo>
                <a:lnTo>
                  <a:pt x="53191" y="187824"/>
                </a:lnTo>
                <a:lnTo>
                  <a:pt x="60007" y="19716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39"/>
          <p:cNvSpPr/>
          <p:nvPr/>
        </p:nvSpPr>
        <p:spPr>
          <a:xfrm>
            <a:off x="7876045" y="2906440"/>
            <a:ext cx="459283" cy="144751"/>
          </a:xfrm>
          <a:custGeom>
            <a:avLst/>
            <a:gdLst/>
            <a:ahLst/>
            <a:cxnLst/>
            <a:rect l="0" t="0" r="0" b="0"/>
            <a:pathLst>
              <a:path w="459283" h="144751">
                <a:moveTo>
                  <a:pt x="4939" y="42499"/>
                </a:moveTo>
                <a:lnTo>
                  <a:pt x="0" y="42499"/>
                </a:lnTo>
                <a:lnTo>
                  <a:pt x="4101" y="42499"/>
                </a:lnTo>
                <a:lnTo>
                  <a:pt x="4380" y="41547"/>
                </a:lnTo>
                <a:lnTo>
                  <a:pt x="4691" y="37949"/>
                </a:lnTo>
                <a:lnTo>
                  <a:pt x="5726" y="36608"/>
                </a:lnTo>
                <a:lnTo>
                  <a:pt x="7369" y="35714"/>
                </a:lnTo>
                <a:lnTo>
                  <a:pt x="9417" y="35119"/>
                </a:lnTo>
                <a:lnTo>
                  <a:pt x="21400" y="34280"/>
                </a:lnTo>
                <a:lnTo>
                  <a:pt x="41567" y="34032"/>
                </a:lnTo>
                <a:lnTo>
                  <a:pt x="65640" y="33958"/>
                </a:lnTo>
                <a:lnTo>
                  <a:pt x="73981" y="32995"/>
                </a:lnTo>
                <a:lnTo>
                  <a:pt x="82400" y="31401"/>
                </a:lnTo>
                <a:lnTo>
                  <a:pt x="90870" y="29386"/>
                </a:lnTo>
                <a:lnTo>
                  <a:pt x="99374" y="28042"/>
                </a:lnTo>
                <a:lnTo>
                  <a:pt x="107901" y="27146"/>
                </a:lnTo>
                <a:lnTo>
                  <a:pt x="116443" y="26549"/>
                </a:lnTo>
                <a:lnTo>
                  <a:pt x="125947" y="26151"/>
                </a:lnTo>
                <a:lnTo>
                  <a:pt x="146669" y="25708"/>
                </a:lnTo>
                <a:lnTo>
                  <a:pt x="175203" y="25459"/>
                </a:lnTo>
                <a:lnTo>
                  <a:pt x="184171" y="24472"/>
                </a:lnTo>
                <a:lnTo>
                  <a:pt x="193007" y="22861"/>
                </a:lnTo>
                <a:lnTo>
                  <a:pt x="201755" y="20835"/>
                </a:lnTo>
                <a:lnTo>
                  <a:pt x="209493" y="19484"/>
                </a:lnTo>
                <a:lnTo>
                  <a:pt x="223169" y="17983"/>
                </a:lnTo>
                <a:lnTo>
                  <a:pt x="235599" y="14776"/>
                </a:lnTo>
                <a:lnTo>
                  <a:pt x="246519" y="11128"/>
                </a:lnTo>
                <a:lnTo>
                  <a:pt x="259873" y="8594"/>
                </a:lnTo>
                <a:lnTo>
                  <a:pt x="260620" y="7513"/>
                </a:lnTo>
                <a:lnTo>
                  <a:pt x="261450" y="3773"/>
                </a:lnTo>
                <a:lnTo>
                  <a:pt x="261917" y="862"/>
                </a:lnTo>
                <a:lnTo>
                  <a:pt x="261031" y="454"/>
                </a:lnTo>
                <a:lnTo>
                  <a:pt x="257505" y="0"/>
                </a:lnTo>
                <a:lnTo>
                  <a:pt x="256184" y="832"/>
                </a:lnTo>
                <a:lnTo>
                  <a:pt x="255303" y="2339"/>
                </a:lnTo>
                <a:lnTo>
                  <a:pt x="253891" y="7050"/>
                </a:lnTo>
                <a:lnTo>
                  <a:pt x="253697" y="10234"/>
                </a:lnTo>
                <a:lnTo>
                  <a:pt x="253644" y="12417"/>
                </a:lnTo>
                <a:lnTo>
                  <a:pt x="252658" y="14824"/>
                </a:lnTo>
                <a:lnTo>
                  <a:pt x="251048" y="17382"/>
                </a:lnTo>
                <a:lnTo>
                  <a:pt x="249022" y="20040"/>
                </a:lnTo>
                <a:lnTo>
                  <a:pt x="246719" y="23716"/>
                </a:lnTo>
                <a:lnTo>
                  <a:pt x="244231" y="28072"/>
                </a:lnTo>
                <a:lnTo>
                  <a:pt x="238927" y="37993"/>
                </a:lnTo>
                <a:lnTo>
                  <a:pt x="224924" y="65519"/>
                </a:lnTo>
                <a:lnTo>
                  <a:pt x="223033" y="71181"/>
                </a:lnTo>
                <a:lnTo>
                  <a:pt x="221773" y="76860"/>
                </a:lnTo>
                <a:lnTo>
                  <a:pt x="220932" y="82552"/>
                </a:lnTo>
                <a:lnTo>
                  <a:pt x="220373" y="88251"/>
                </a:lnTo>
                <a:lnTo>
                  <a:pt x="219999" y="93955"/>
                </a:lnTo>
                <a:lnTo>
                  <a:pt x="219750" y="99664"/>
                </a:lnTo>
                <a:lnTo>
                  <a:pt x="220537" y="104421"/>
                </a:lnTo>
                <a:lnTo>
                  <a:pt x="222014" y="108546"/>
                </a:lnTo>
                <a:lnTo>
                  <a:pt x="228643" y="121441"/>
                </a:lnTo>
                <a:lnTo>
                  <a:pt x="231228" y="126560"/>
                </a:lnTo>
                <a:lnTo>
                  <a:pt x="233904" y="130925"/>
                </a:lnTo>
                <a:lnTo>
                  <a:pt x="236640" y="134787"/>
                </a:lnTo>
                <a:lnTo>
                  <a:pt x="239416" y="138315"/>
                </a:lnTo>
                <a:lnTo>
                  <a:pt x="243173" y="140666"/>
                </a:lnTo>
                <a:lnTo>
                  <a:pt x="252426" y="143279"/>
                </a:lnTo>
                <a:lnTo>
                  <a:pt x="263794" y="144750"/>
                </a:lnTo>
                <a:lnTo>
                  <a:pt x="275243" y="142554"/>
                </a:lnTo>
                <a:lnTo>
                  <a:pt x="282298" y="140635"/>
                </a:lnTo>
                <a:lnTo>
                  <a:pt x="297755" y="135963"/>
                </a:lnTo>
                <a:lnTo>
                  <a:pt x="305878" y="133383"/>
                </a:lnTo>
                <a:lnTo>
                  <a:pt x="313196" y="130712"/>
                </a:lnTo>
                <a:lnTo>
                  <a:pt x="319982" y="127977"/>
                </a:lnTo>
                <a:lnTo>
                  <a:pt x="326410" y="125202"/>
                </a:lnTo>
                <a:lnTo>
                  <a:pt x="343713" y="117039"/>
                </a:lnTo>
                <a:lnTo>
                  <a:pt x="353661" y="112195"/>
                </a:lnTo>
                <a:lnTo>
                  <a:pt x="363151" y="108013"/>
                </a:lnTo>
                <a:lnTo>
                  <a:pt x="372335" y="104273"/>
                </a:lnTo>
                <a:lnTo>
                  <a:pt x="381314" y="100827"/>
                </a:lnTo>
                <a:lnTo>
                  <a:pt x="390159" y="96624"/>
                </a:lnTo>
                <a:lnTo>
                  <a:pt x="398912" y="91918"/>
                </a:lnTo>
                <a:lnTo>
                  <a:pt x="407606" y="86875"/>
                </a:lnTo>
                <a:lnTo>
                  <a:pt x="422345" y="78732"/>
                </a:lnTo>
                <a:lnTo>
                  <a:pt x="428942" y="75227"/>
                </a:lnTo>
                <a:lnTo>
                  <a:pt x="434293" y="71938"/>
                </a:lnTo>
                <a:lnTo>
                  <a:pt x="438812" y="68793"/>
                </a:lnTo>
                <a:lnTo>
                  <a:pt x="442779" y="65743"/>
                </a:lnTo>
                <a:lnTo>
                  <a:pt x="449725" y="62355"/>
                </a:lnTo>
                <a:lnTo>
                  <a:pt x="459282" y="5964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40"/>
          <p:cNvSpPr/>
          <p:nvPr/>
        </p:nvSpPr>
        <p:spPr>
          <a:xfrm>
            <a:off x="6603682" y="3283267"/>
            <a:ext cx="77153" cy="265749"/>
          </a:xfrm>
          <a:custGeom>
            <a:avLst/>
            <a:gdLst/>
            <a:ahLst/>
            <a:cxnLst/>
            <a:rect l="0" t="0" r="0" b="0"/>
            <a:pathLst>
              <a:path w="77153" h="265749">
                <a:moveTo>
                  <a:pt x="0" y="0"/>
                </a:moveTo>
                <a:lnTo>
                  <a:pt x="0" y="17570"/>
                </a:lnTo>
                <a:lnTo>
                  <a:pt x="953" y="21238"/>
                </a:lnTo>
                <a:lnTo>
                  <a:pt x="2541" y="24636"/>
                </a:lnTo>
                <a:lnTo>
                  <a:pt x="4551" y="27854"/>
                </a:lnTo>
                <a:lnTo>
                  <a:pt x="6785" y="33970"/>
                </a:lnTo>
                <a:lnTo>
                  <a:pt x="7778" y="40815"/>
                </a:lnTo>
                <a:lnTo>
                  <a:pt x="8043" y="45308"/>
                </a:lnTo>
                <a:lnTo>
                  <a:pt x="8219" y="50208"/>
                </a:lnTo>
                <a:lnTo>
                  <a:pt x="9290" y="55379"/>
                </a:lnTo>
                <a:lnTo>
                  <a:pt x="10956" y="60732"/>
                </a:lnTo>
                <a:lnTo>
                  <a:pt x="13019" y="66206"/>
                </a:lnTo>
                <a:lnTo>
                  <a:pt x="20473" y="87562"/>
                </a:lnTo>
                <a:lnTo>
                  <a:pt x="22222" y="95522"/>
                </a:lnTo>
                <a:lnTo>
                  <a:pt x="23387" y="103686"/>
                </a:lnTo>
                <a:lnTo>
                  <a:pt x="24164" y="111987"/>
                </a:lnTo>
                <a:lnTo>
                  <a:pt x="28492" y="120378"/>
                </a:lnTo>
                <a:lnTo>
                  <a:pt x="35187" y="128830"/>
                </a:lnTo>
                <a:lnTo>
                  <a:pt x="43461" y="137321"/>
                </a:lnTo>
                <a:lnTo>
                  <a:pt x="48977" y="145840"/>
                </a:lnTo>
                <a:lnTo>
                  <a:pt x="52654" y="154377"/>
                </a:lnTo>
                <a:lnTo>
                  <a:pt x="55105" y="162925"/>
                </a:lnTo>
                <a:lnTo>
                  <a:pt x="60369" y="180044"/>
                </a:lnTo>
                <a:lnTo>
                  <a:pt x="63105" y="188609"/>
                </a:lnTo>
                <a:lnTo>
                  <a:pt x="64931" y="196224"/>
                </a:lnTo>
                <a:lnTo>
                  <a:pt x="66147" y="203207"/>
                </a:lnTo>
                <a:lnTo>
                  <a:pt x="66958" y="209766"/>
                </a:lnTo>
                <a:lnTo>
                  <a:pt x="67499" y="216044"/>
                </a:lnTo>
                <a:lnTo>
                  <a:pt x="67860" y="222134"/>
                </a:lnTo>
                <a:lnTo>
                  <a:pt x="68260" y="233029"/>
                </a:lnTo>
                <a:lnTo>
                  <a:pt x="68485" y="244517"/>
                </a:lnTo>
                <a:lnTo>
                  <a:pt x="68538" y="250914"/>
                </a:lnTo>
                <a:lnTo>
                  <a:pt x="69505" y="253954"/>
                </a:lnTo>
                <a:lnTo>
                  <a:pt x="71102" y="256933"/>
                </a:lnTo>
                <a:lnTo>
                  <a:pt x="77152" y="26574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41"/>
          <p:cNvSpPr/>
          <p:nvPr/>
        </p:nvSpPr>
        <p:spPr>
          <a:xfrm>
            <a:off x="6680834" y="3310322"/>
            <a:ext cx="240032" cy="230076"/>
          </a:xfrm>
          <a:custGeom>
            <a:avLst/>
            <a:gdLst/>
            <a:ahLst/>
            <a:cxnLst/>
            <a:rect l="0" t="0" r="0" b="0"/>
            <a:pathLst>
              <a:path w="240032" h="230076">
                <a:moveTo>
                  <a:pt x="0" y="50098"/>
                </a:moveTo>
                <a:lnTo>
                  <a:pt x="15601" y="34497"/>
                </a:lnTo>
                <a:lnTo>
                  <a:pt x="21539" y="31099"/>
                </a:lnTo>
                <a:lnTo>
                  <a:pt x="35592" y="23831"/>
                </a:lnTo>
                <a:lnTo>
                  <a:pt x="40873" y="21156"/>
                </a:lnTo>
                <a:lnTo>
                  <a:pt x="47252" y="18421"/>
                </a:lnTo>
                <a:lnTo>
                  <a:pt x="54361" y="15645"/>
                </a:lnTo>
                <a:lnTo>
                  <a:pt x="61959" y="12842"/>
                </a:lnTo>
                <a:lnTo>
                  <a:pt x="69881" y="10973"/>
                </a:lnTo>
                <a:lnTo>
                  <a:pt x="78020" y="9727"/>
                </a:lnTo>
                <a:lnTo>
                  <a:pt x="86304" y="8896"/>
                </a:lnTo>
                <a:lnTo>
                  <a:pt x="93731" y="7390"/>
                </a:lnTo>
                <a:lnTo>
                  <a:pt x="100588" y="5433"/>
                </a:lnTo>
                <a:lnTo>
                  <a:pt x="107064" y="3177"/>
                </a:lnTo>
                <a:lnTo>
                  <a:pt x="114238" y="1672"/>
                </a:lnTo>
                <a:lnTo>
                  <a:pt x="121879" y="669"/>
                </a:lnTo>
                <a:lnTo>
                  <a:pt x="129830" y="0"/>
                </a:lnTo>
                <a:lnTo>
                  <a:pt x="137036" y="507"/>
                </a:lnTo>
                <a:lnTo>
                  <a:pt x="143745" y="1797"/>
                </a:lnTo>
                <a:lnTo>
                  <a:pt x="150123" y="3610"/>
                </a:lnTo>
                <a:lnTo>
                  <a:pt x="155327" y="4818"/>
                </a:lnTo>
                <a:lnTo>
                  <a:pt x="159750" y="5624"/>
                </a:lnTo>
                <a:lnTo>
                  <a:pt x="163649" y="6161"/>
                </a:lnTo>
                <a:lnTo>
                  <a:pt x="168154" y="8424"/>
                </a:lnTo>
                <a:lnTo>
                  <a:pt x="173063" y="11838"/>
                </a:lnTo>
                <a:lnTo>
                  <a:pt x="178241" y="16018"/>
                </a:lnTo>
                <a:lnTo>
                  <a:pt x="182645" y="19758"/>
                </a:lnTo>
                <a:lnTo>
                  <a:pt x="190079" y="26453"/>
                </a:lnTo>
                <a:lnTo>
                  <a:pt x="192442" y="30525"/>
                </a:lnTo>
                <a:lnTo>
                  <a:pt x="194017" y="35144"/>
                </a:lnTo>
                <a:lnTo>
                  <a:pt x="195068" y="40128"/>
                </a:lnTo>
                <a:lnTo>
                  <a:pt x="194815" y="45357"/>
                </a:lnTo>
                <a:lnTo>
                  <a:pt x="193694" y="50747"/>
                </a:lnTo>
                <a:lnTo>
                  <a:pt x="189910" y="62769"/>
                </a:lnTo>
                <a:lnTo>
                  <a:pt x="185052" y="77637"/>
                </a:lnTo>
                <a:lnTo>
                  <a:pt x="185281" y="85602"/>
                </a:lnTo>
                <a:lnTo>
                  <a:pt x="187339" y="93770"/>
                </a:lnTo>
                <a:lnTo>
                  <a:pt x="190614" y="102073"/>
                </a:lnTo>
                <a:lnTo>
                  <a:pt x="190894" y="109513"/>
                </a:lnTo>
                <a:lnTo>
                  <a:pt x="189176" y="116378"/>
                </a:lnTo>
                <a:lnTo>
                  <a:pt x="186125" y="122859"/>
                </a:lnTo>
                <a:lnTo>
                  <a:pt x="182186" y="130038"/>
                </a:lnTo>
                <a:lnTo>
                  <a:pt x="177655" y="137681"/>
                </a:lnTo>
                <a:lnTo>
                  <a:pt x="172729" y="145634"/>
                </a:lnTo>
                <a:lnTo>
                  <a:pt x="168493" y="152841"/>
                </a:lnTo>
                <a:lnTo>
                  <a:pt x="164717" y="159551"/>
                </a:lnTo>
                <a:lnTo>
                  <a:pt x="161246" y="165929"/>
                </a:lnTo>
                <a:lnTo>
                  <a:pt x="157980" y="171133"/>
                </a:lnTo>
                <a:lnTo>
                  <a:pt x="154850" y="175556"/>
                </a:lnTo>
                <a:lnTo>
                  <a:pt x="151811" y="179456"/>
                </a:lnTo>
                <a:lnTo>
                  <a:pt x="149785" y="183962"/>
                </a:lnTo>
                <a:lnTo>
                  <a:pt x="148435" y="188871"/>
                </a:lnTo>
                <a:lnTo>
                  <a:pt x="147534" y="194048"/>
                </a:lnTo>
                <a:lnTo>
                  <a:pt x="146934" y="198452"/>
                </a:lnTo>
                <a:lnTo>
                  <a:pt x="146533" y="202341"/>
                </a:lnTo>
                <a:lnTo>
                  <a:pt x="146089" y="209201"/>
                </a:lnTo>
                <a:lnTo>
                  <a:pt x="145891" y="215425"/>
                </a:lnTo>
                <a:lnTo>
                  <a:pt x="145747" y="228391"/>
                </a:lnTo>
                <a:lnTo>
                  <a:pt x="146694" y="228967"/>
                </a:lnTo>
                <a:lnTo>
                  <a:pt x="150288" y="229608"/>
                </a:lnTo>
                <a:lnTo>
                  <a:pt x="157666" y="229968"/>
                </a:lnTo>
                <a:lnTo>
                  <a:pt x="170436" y="230075"/>
                </a:lnTo>
                <a:lnTo>
                  <a:pt x="174583" y="229138"/>
                </a:lnTo>
                <a:lnTo>
                  <a:pt x="181733" y="225556"/>
                </a:lnTo>
                <a:lnTo>
                  <a:pt x="185925" y="223267"/>
                </a:lnTo>
                <a:lnTo>
                  <a:pt x="195664" y="218184"/>
                </a:lnTo>
                <a:lnTo>
                  <a:pt x="202833" y="215496"/>
                </a:lnTo>
                <a:lnTo>
                  <a:pt x="211422" y="212750"/>
                </a:lnTo>
                <a:lnTo>
                  <a:pt x="240031" y="20440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42"/>
          <p:cNvSpPr/>
          <p:nvPr/>
        </p:nvSpPr>
        <p:spPr>
          <a:xfrm>
            <a:off x="6998017" y="3411854"/>
            <a:ext cx="8574" cy="1"/>
          </a:xfrm>
          <a:custGeom>
            <a:avLst/>
            <a:gdLst/>
            <a:ahLst/>
            <a:cxnLst/>
            <a:rect l="0" t="0" r="0" b="0"/>
            <a:pathLst>
              <a:path w="8574" h="1">
                <a:moveTo>
                  <a:pt x="8573" y="0"/>
                </a:move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43"/>
          <p:cNvSpPr/>
          <p:nvPr/>
        </p:nvSpPr>
        <p:spPr>
          <a:xfrm>
            <a:off x="7169467" y="3308985"/>
            <a:ext cx="68581" cy="214313"/>
          </a:xfrm>
          <a:custGeom>
            <a:avLst/>
            <a:gdLst/>
            <a:ahLst/>
            <a:cxnLst/>
            <a:rect l="0" t="0" r="0" b="0"/>
            <a:pathLst>
              <a:path w="68581" h="214313">
                <a:moveTo>
                  <a:pt x="0" y="0"/>
                </a:moveTo>
                <a:lnTo>
                  <a:pt x="0" y="49120"/>
                </a:lnTo>
                <a:lnTo>
                  <a:pt x="953" y="54654"/>
                </a:lnTo>
                <a:lnTo>
                  <a:pt x="2540" y="60248"/>
                </a:lnTo>
                <a:lnTo>
                  <a:pt x="4551" y="65883"/>
                </a:lnTo>
                <a:lnTo>
                  <a:pt x="5891" y="71545"/>
                </a:lnTo>
                <a:lnTo>
                  <a:pt x="6785" y="77224"/>
                </a:lnTo>
                <a:lnTo>
                  <a:pt x="7381" y="82915"/>
                </a:lnTo>
                <a:lnTo>
                  <a:pt x="7778" y="88614"/>
                </a:lnTo>
                <a:lnTo>
                  <a:pt x="8043" y="94318"/>
                </a:lnTo>
                <a:lnTo>
                  <a:pt x="8220" y="100026"/>
                </a:lnTo>
                <a:lnTo>
                  <a:pt x="11195" y="105737"/>
                </a:lnTo>
                <a:lnTo>
                  <a:pt x="16036" y="111448"/>
                </a:lnTo>
                <a:lnTo>
                  <a:pt x="22121" y="117161"/>
                </a:lnTo>
                <a:lnTo>
                  <a:pt x="27129" y="122875"/>
                </a:lnTo>
                <a:lnTo>
                  <a:pt x="31421" y="128589"/>
                </a:lnTo>
                <a:lnTo>
                  <a:pt x="35235" y="134303"/>
                </a:lnTo>
                <a:lnTo>
                  <a:pt x="37778" y="140971"/>
                </a:lnTo>
                <a:lnTo>
                  <a:pt x="39472" y="148272"/>
                </a:lnTo>
                <a:lnTo>
                  <a:pt x="40602" y="155998"/>
                </a:lnTo>
                <a:lnTo>
                  <a:pt x="42309" y="162101"/>
                </a:lnTo>
                <a:lnTo>
                  <a:pt x="44398" y="167122"/>
                </a:lnTo>
                <a:lnTo>
                  <a:pt x="46744" y="171422"/>
                </a:lnTo>
                <a:lnTo>
                  <a:pt x="48307" y="175241"/>
                </a:lnTo>
                <a:lnTo>
                  <a:pt x="49350" y="178740"/>
                </a:lnTo>
                <a:lnTo>
                  <a:pt x="50045" y="182025"/>
                </a:lnTo>
                <a:lnTo>
                  <a:pt x="51462" y="186120"/>
                </a:lnTo>
                <a:lnTo>
                  <a:pt x="53358" y="190755"/>
                </a:lnTo>
                <a:lnTo>
                  <a:pt x="58694" y="202780"/>
                </a:lnTo>
                <a:lnTo>
                  <a:pt x="60084" y="204719"/>
                </a:lnTo>
                <a:lnTo>
                  <a:pt x="61964" y="206964"/>
                </a:lnTo>
                <a:lnTo>
                  <a:pt x="68580" y="21431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44"/>
          <p:cNvSpPr/>
          <p:nvPr/>
        </p:nvSpPr>
        <p:spPr>
          <a:xfrm>
            <a:off x="7289482" y="3291840"/>
            <a:ext cx="102871" cy="240031"/>
          </a:xfrm>
          <a:custGeom>
            <a:avLst/>
            <a:gdLst/>
            <a:ahLst/>
            <a:cxnLst/>
            <a:rect l="0" t="0" r="0" b="0"/>
            <a:pathLst>
              <a:path w="102871" h="240031">
                <a:moveTo>
                  <a:pt x="0" y="0"/>
                </a:moveTo>
                <a:lnTo>
                  <a:pt x="0" y="4551"/>
                </a:lnTo>
                <a:lnTo>
                  <a:pt x="2541" y="11865"/>
                </a:lnTo>
                <a:lnTo>
                  <a:pt x="4551" y="16482"/>
                </a:lnTo>
                <a:lnTo>
                  <a:pt x="9325" y="26693"/>
                </a:lnTo>
                <a:lnTo>
                  <a:pt x="20151" y="48770"/>
                </a:lnTo>
                <a:lnTo>
                  <a:pt x="22007" y="55373"/>
                </a:lnTo>
                <a:lnTo>
                  <a:pt x="23244" y="62633"/>
                </a:lnTo>
                <a:lnTo>
                  <a:pt x="24069" y="70330"/>
                </a:lnTo>
                <a:lnTo>
                  <a:pt x="25571" y="78319"/>
                </a:lnTo>
                <a:lnTo>
                  <a:pt x="27524" y="86503"/>
                </a:lnTo>
                <a:lnTo>
                  <a:pt x="29780" y="94816"/>
                </a:lnTo>
                <a:lnTo>
                  <a:pt x="35093" y="103215"/>
                </a:lnTo>
                <a:lnTo>
                  <a:pt x="42445" y="111673"/>
                </a:lnTo>
                <a:lnTo>
                  <a:pt x="51157" y="120168"/>
                </a:lnTo>
                <a:lnTo>
                  <a:pt x="56965" y="128689"/>
                </a:lnTo>
                <a:lnTo>
                  <a:pt x="60837" y="137228"/>
                </a:lnTo>
                <a:lnTo>
                  <a:pt x="63418" y="145778"/>
                </a:lnTo>
                <a:lnTo>
                  <a:pt x="66091" y="153383"/>
                </a:lnTo>
                <a:lnTo>
                  <a:pt x="68826" y="160357"/>
                </a:lnTo>
                <a:lnTo>
                  <a:pt x="71601" y="166912"/>
                </a:lnTo>
                <a:lnTo>
                  <a:pt x="73452" y="173187"/>
                </a:lnTo>
                <a:lnTo>
                  <a:pt x="74686" y="179276"/>
                </a:lnTo>
                <a:lnTo>
                  <a:pt x="75508" y="185240"/>
                </a:lnTo>
                <a:lnTo>
                  <a:pt x="77009" y="191121"/>
                </a:lnTo>
                <a:lnTo>
                  <a:pt x="78962" y="196946"/>
                </a:lnTo>
                <a:lnTo>
                  <a:pt x="81216" y="202735"/>
                </a:lnTo>
                <a:lnTo>
                  <a:pt x="83672" y="208499"/>
                </a:lnTo>
                <a:lnTo>
                  <a:pt x="88940" y="219983"/>
                </a:lnTo>
                <a:lnTo>
                  <a:pt x="91679" y="224760"/>
                </a:lnTo>
                <a:lnTo>
                  <a:pt x="94457" y="228898"/>
                </a:lnTo>
                <a:lnTo>
                  <a:pt x="102870" y="24003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45"/>
          <p:cNvSpPr/>
          <p:nvPr/>
        </p:nvSpPr>
        <p:spPr>
          <a:xfrm>
            <a:off x="7512398" y="3429000"/>
            <a:ext cx="25687" cy="17146"/>
          </a:xfrm>
          <a:custGeom>
            <a:avLst/>
            <a:gdLst/>
            <a:ahLst/>
            <a:cxnLst/>
            <a:rect l="0" t="0" r="0" b="0"/>
            <a:pathLst>
              <a:path w="25687" h="17146">
                <a:moveTo>
                  <a:pt x="8542" y="17145"/>
                </a:moveTo>
                <a:lnTo>
                  <a:pt x="0" y="17145"/>
                </a:lnTo>
                <a:lnTo>
                  <a:pt x="16730" y="384"/>
                </a:lnTo>
                <a:lnTo>
                  <a:pt x="17810" y="256"/>
                </a:lnTo>
                <a:lnTo>
                  <a:pt x="19484" y="170"/>
                </a:lnTo>
                <a:lnTo>
                  <a:pt x="25686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46"/>
          <p:cNvSpPr/>
          <p:nvPr/>
        </p:nvSpPr>
        <p:spPr>
          <a:xfrm>
            <a:off x="7732893" y="3353190"/>
            <a:ext cx="165238" cy="152802"/>
          </a:xfrm>
          <a:custGeom>
            <a:avLst/>
            <a:gdLst/>
            <a:ahLst/>
            <a:cxnLst/>
            <a:rect l="0" t="0" r="0" b="0"/>
            <a:pathLst>
              <a:path w="165238" h="152802">
                <a:moveTo>
                  <a:pt x="36649" y="110100"/>
                </a:moveTo>
                <a:lnTo>
                  <a:pt x="36649" y="102719"/>
                </a:lnTo>
                <a:lnTo>
                  <a:pt x="41729" y="99517"/>
                </a:lnTo>
                <a:lnTo>
                  <a:pt x="45750" y="97329"/>
                </a:lnTo>
                <a:lnTo>
                  <a:pt x="49384" y="94918"/>
                </a:lnTo>
                <a:lnTo>
                  <a:pt x="52759" y="92359"/>
                </a:lnTo>
                <a:lnTo>
                  <a:pt x="55961" y="89700"/>
                </a:lnTo>
                <a:lnTo>
                  <a:pt x="60001" y="86975"/>
                </a:lnTo>
                <a:lnTo>
                  <a:pt x="64600" y="84206"/>
                </a:lnTo>
                <a:lnTo>
                  <a:pt x="69571" y="81407"/>
                </a:lnTo>
                <a:lnTo>
                  <a:pt x="71932" y="77636"/>
                </a:lnTo>
                <a:lnTo>
                  <a:pt x="72553" y="73217"/>
                </a:lnTo>
                <a:lnTo>
                  <a:pt x="72015" y="68367"/>
                </a:lnTo>
                <a:lnTo>
                  <a:pt x="73562" y="64180"/>
                </a:lnTo>
                <a:lnTo>
                  <a:pt x="76497" y="60436"/>
                </a:lnTo>
                <a:lnTo>
                  <a:pt x="80359" y="56989"/>
                </a:lnTo>
                <a:lnTo>
                  <a:pt x="83887" y="52785"/>
                </a:lnTo>
                <a:lnTo>
                  <a:pt x="87191" y="48077"/>
                </a:lnTo>
                <a:lnTo>
                  <a:pt x="90347" y="43034"/>
                </a:lnTo>
                <a:lnTo>
                  <a:pt x="93402" y="38719"/>
                </a:lnTo>
                <a:lnTo>
                  <a:pt x="96392" y="34890"/>
                </a:lnTo>
                <a:lnTo>
                  <a:pt x="99338" y="31385"/>
                </a:lnTo>
                <a:lnTo>
                  <a:pt x="101302" y="28096"/>
                </a:lnTo>
                <a:lnTo>
                  <a:pt x="102611" y="24950"/>
                </a:lnTo>
                <a:lnTo>
                  <a:pt x="103483" y="21901"/>
                </a:lnTo>
                <a:lnTo>
                  <a:pt x="104065" y="18916"/>
                </a:lnTo>
                <a:lnTo>
                  <a:pt x="104453" y="15972"/>
                </a:lnTo>
                <a:lnTo>
                  <a:pt x="104712" y="13058"/>
                </a:lnTo>
                <a:lnTo>
                  <a:pt x="103932" y="11115"/>
                </a:lnTo>
                <a:lnTo>
                  <a:pt x="102459" y="9820"/>
                </a:lnTo>
                <a:lnTo>
                  <a:pt x="100524" y="8957"/>
                </a:lnTo>
                <a:lnTo>
                  <a:pt x="95836" y="5457"/>
                </a:lnTo>
                <a:lnTo>
                  <a:pt x="93252" y="3191"/>
                </a:lnTo>
                <a:lnTo>
                  <a:pt x="90577" y="1679"/>
                </a:lnTo>
                <a:lnTo>
                  <a:pt x="87842" y="672"/>
                </a:lnTo>
                <a:lnTo>
                  <a:pt x="85064" y="0"/>
                </a:lnTo>
                <a:lnTo>
                  <a:pt x="81309" y="505"/>
                </a:lnTo>
                <a:lnTo>
                  <a:pt x="76900" y="1794"/>
                </a:lnTo>
                <a:lnTo>
                  <a:pt x="72055" y="3606"/>
                </a:lnTo>
                <a:lnTo>
                  <a:pt x="66920" y="4814"/>
                </a:lnTo>
                <a:lnTo>
                  <a:pt x="61593" y="5619"/>
                </a:lnTo>
                <a:lnTo>
                  <a:pt x="56136" y="6156"/>
                </a:lnTo>
                <a:lnTo>
                  <a:pt x="50593" y="7466"/>
                </a:lnTo>
                <a:lnTo>
                  <a:pt x="44992" y="9292"/>
                </a:lnTo>
                <a:lnTo>
                  <a:pt x="39354" y="11462"/>
                </a:lnTo>
                <a:lnTo>
                  <a:pt x="33690" y="14814"/>
                </a:lnTo>
                <a:lnTo>
                  <a:pt x="28009" y="18953"/>
                </a:lnTo>
                <a:lnTo>
                  <a:pt x="22316" y="23618"/>
                </a:lnTo>
                <a:lnTo>
                  <a:pt x="17569" y="27680"/>
                </a:lnTo>
                <a:lnTo>
                  <a:pt x="13452" y="31341"/>
                </a:lnTo>
                <a:lnTo>
                  <a:pt x="9754" y="34734"/>
                </a:lnTo>
                <a:lnTo>
                  <a:pt x="6336" y="38901"/>
                </a:lnTo>
                <a:lnTo>
                  <a:pt x="3106" y="43584"/>
                </a:lnTo>
                <a:lnTo>
                  <a:pt x="0" y="48610"/>
                </a:lnTo>
                <a:lnTo>
                  <a:pt x="786" y="53867"/>
                </a:lnTo>
                <a:lnTo>
                  <a:pt x="4168" y="59276"/>
                </a:lnTo>
                <a:lnTo>
                  <a:pt x="9280" y="64787"/>
                </a:lnTo>
                <a:lnTo>
                  <a:pt x="12688" y="70366"/>
                </a:lnTo>
                <a:lnTo>
                  <a:pt x="14961" y="75991"/>
                </a:lnTo>
                <a:lnTo>
                  <a:pt x="16475" y="81645"/>
                </a:lnTo>
                <a:lnTo>
                  <a:pt x="17485" y="86368"/>
                </a:lnTo>
                <a:lnTo>
                  <a:pt x="18157" y="90468"/>
                </a:lnTo>
                <a:lnTo>
                  <a:pt x="18607" y="94155"/>
                </a:lnTo>
                <a:lnTo>
                  <a:pt x="19858" y="98517"/>
                </a:lnTo>
                <a:lnTo>
                  <a:pt x="21646" y="103330"/>
                </a:lnTo>
                <a:lnTo>
                  <a:pt x="23789" y="108444"/>
                </a:lnTo>
                <a:lnTo>
                  <a:pt x="26171" y="113758"/>
                </a:lnTo>
                <a:lnTo>
                  <a:pt x="31357" y="124743"/>
                </a:lnTo>
                <a:lnTo>
                  <a:pt x="35026" y="129387"/>
                </a:lnTo>
                <a:lnTo>
                  <a:pt x="39377" y="133435"/>
                </a:lnTo>
                <a:lnTo>
                  <a:pt x="44183" y="137087"/>
                </a:lnTo>
                <a:lnTo>
                  <a:pt x="49292" y="140473"/>
                </a:lnTo>
                <a:lnTo>
                  <a:pt x="54602" y="143684"/>
                </a:lnTo>
                <a:lnTo>
                  <a:pt x="60048" y="146776"/>
                </a:lnTo>
                <a:lnTo>
                  <a:pt x="65583" y="148838"/>
                </a:lnTo>
                <a:lnTo>
                  <a:pt x="71179" y="150213"/>
                </a:lnTo>
                <a:lnTo>
                  <a:pt x="76814" y="151129"/>
                </a:lnTo>
                <a:lnTo>
                  <a:pt x="83429" y="151741"/>
                </a:lnTo>
                <a:lnTo>
                  <a:pt x="90696" y="152147"/>
                </a:lnTo>
                <a:lnTo>
                  <a:pt x="105437" y="152600"/>
                </a:lnTo>
                <a:lnTo>
                  <a:pt x="118339" y="152801"/>
                </a:lnTo>
                <a:lnTo>
                  <a:pt x="124446" y="151902"/>
                </a:lnTo>
                <a:lnTo>
                  <a:pt x="130423" y="150351"/>
                </a:lnTo>
                <a:lnTo>
                  <a:pt x="136313" y="148364"/>
                </a:lnTo>
                <a:lnTo>
                  <a:pt x="142144" y="147039"/>
                </a:lnTo>
                <a:lnTo>
                  <a:pt x="147936" y="146156"/>
                </a:lnTo>
                <a:lnTo>
                  <a:pt x="165237" y="14438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47"/>
          <p:cNvSpPr/>
          <p:nvPr/>
        </p:nvSpPr>
        <p:spPr>
          <a:xfrm>
            <a:off x="7958140" y="3248977"/>
            <a:ext cx="111441" cy="197169"/>
          </a:xfrm>
          <a:custGeom>
            <a:avLst/>
            <a:gdLst/>
            <a:ahLst/>
            <a:cxnLst/>
            <a:rect l="0" t="0" r="0" b="0"/>
            <a:pathLst>
              <a:path w="111441" h="197169">
                <a:moveTo>
                  <a:pt x="8569" y="0"/>
                </a:moveTo>
                <a:lnTo>
                  <a:pt x="350" y="0"/>
                </a:lnTo>
                <a:lnTo>
                  <a:pt x="102" y="4551"/>
                </a:lnTo>
                <a:lnTo>
                  <a:pt x="6" y="20151"/>
                </a:lnTo>
                <a:lnTo>
                  <a:pt x="0" y="33170"/>
                </a:lnTo>
                <a:lnTo>
                  <a:pt x="951" y="38306"/>
                </a:lnTo>
                <a:lnTo>
                  <a:pt x="2539" y="43635"/>
                </a:lnTo>
                <a:lnTo>
                  <a:pt x="4549" y="49093"/>
                </a:lnTo>
                <a:lnTo>
                  <a:pt x="6842" y="54636"/>
                </a:lnTo>
                <a:lnTo>
                  <a:pt x="9323" y="60236"/>
                </a:lnTo>
                <a:lnTo>
                  <a:pt x="11930" y="65875"/>
                </a:lnTo>
                <a:lnTo>
                  <a:pt x="14619" y="72492"/>
                </a:lnTo>
                <a:lnTo>
                  <a:pt x="17365" y="79760"/>
                </a:lnTo>
                <a:lnTo>
                  <a:pt x="22956" y="95456"/>
                </a:lnTo>
                <a:lnTo>
                  <a:pt x="28616" y="111958"/>
                </a:lnTo>
                <a:lnTo>
                  <a:pt x="32412" y="119406"/>
                </a:lnTo>
                <a:lnTo>
                  <a:pt x="36847" y="126277"/>
                </a:lnTo>
                <a:lnTo>
                  <a:pt x="41708" y="132762"/>
                </a:lnTo>
                <a:lnTo>
                  <a:pt x="45903" y="138991"/>
                </a:lnTo>
                <a:lnTo>
                  <a:pt x="49651" y="145048"/>
                </a:lnTo>
                <a:lnTo>
                  <a:pt x="53102" y="150991"/>
                </a:lnTo>
                <a:lnTo>
                  <a:pt x="59214" y="156858"/>
                </a:lnTo>
                <a:lnTo>
                  <a:pt x="67098" y="162675"/>
                </a:lnTo>
                <a:lnTo>
                  <a:pt x="76163" y="168457"/>
                </a:lnTo>
                <a:lnTo>
                  <a:pt x="83159" y="173265"/>
                </a:lnTo>
                <a:lnTo>
                  <a:pt x="88777" y="177422"/>
                </a:lnTo>
                <a:lnTo>
                  <a:pt x="93473" y="181147"/>
                </a:lnTo>
                <a:lnTo>
                  <a:pt x="97556" y="184582"/>
                </a:lnTo>
                <a:lnTo>
                  <a:pt x="101233" y="187825"/>
                </a:lnTo>
                <a:lnTo>
                  <a:pt x="111440" y="19716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48"/>
          <p:cNvSpPr/>
          <p:nvPr/>
        </p:nvSpPr>
        <p:spPr>
          <a:xfrm>
            <a:off x="7889950" y="3326167"/>
            <a:ext cx="462523" cy="128037"/>
          </a:xfrm>
          <a:custGeom>
            <a:avLst/>
            <a:gdLst/>
            <a:ahLst/>
            <a:cxnLst/>
            <a:rect l="0" t="0" r="0" b="0"/>
            <a:pathLst>
              <a:path w="462523" h="128037">
                <a:moveTo>
                  <a:pt x="25325" y="94260"/>
                </a:moveTo>
                <a:lnTo>
                  <a:pt x="0" y="94260"/>
                </a:lnTo>
                <a:lnTo>
                  <a:pt x="31701" y="94260"/>
                </a:lnTo>
                <a:lnTo>
                  <a:pt x="45303" y="91720"/>
                </a:lnTo>
                <a:lnTo>
                  <a:pt x="52932" y="89709"/>
                </a:lnTo>
                <a:lnTo>
                  <a:pt x="66486" y="87475"/>
                </a:lnTo>
                <a:lnTo>
                  <a:pt x="80766" y="85530"/>
                </a:lnTo>
                <a:lnTo>
                  <a:pt x="89908" y="83677"/>
                </a:lnTo>
                <a:lnTo>
                  <a:pt x="110226" y="79079"/>
                </a:lnTo>
                <a:lnTo>
                  <a:pt x="131957" y="73861"/>
                </a:lnTo>
                <a:lnTo>
                  <a:pt x="142132" y="71135"/>
                </a:lnTo>
                <a:lnTo>
                  <a:pt x="161060" y="65567"/>
                </a:lnTo>
                <a:lnTo>
                  <a:pt x="171059" y="61797"/>
                </a:lnTo>
                <a:lnTo>
                  <a:pt x="181536" y="57378"/>
                </a:lnTo>
                <a:lnTo>
                  <a:pt x="192331" y="52527"/>
                </a:lnTo>
                <a:lnTo>
                  <a:pt x="202384" y="48340"/>
                </a:lnTo>
                <a:lnTo>
                  <a:pt x="211945" y="44597"/>
                </a:lnTo>
                <a:lnTo>
                  <a:pt x="230186" y="37898"/>
                </a:lnTo>
                <a:lnTo>
                  <a:pt x="247819" y="31745"/>
                </a:lnTo>
                <a:lnTo>
                  <a:pt x="256523" y="27818"/>
                </a:lnTo>
                <a:lnTo>
                  <a:pt x="265181" y="23296"/>
                </a:lnTo>
                <a:lnTo>
                  <a:pt x="273812" y="18375"/>
                </a:lnTo>
                <a:lnTo>
                  <a:pt x="281470" y="15095"/>
                </a:lnTo>
                <a:lnTo>
                  <a:pt x="295059" y="11451"/>
                </a:lnTo>
                <a:lnTo>
                  <a:pt x="300398" y="9526"/>
                </a:lnTo>
                <a:lnTo>
                  <a:pt x="304909" y="7291"/>
                </a:lnTo>
                <a:lnTo>
                  <a:pt x="308869" y="4848"/>
                </a:lnTo>
                <a:lnTo>
                  <a:pt x="315810" y="2134"/>
                </a:lnTo>
                <a:lnTo>
                  <a:pt x="318993" y="1410"/>
                </a:lnTo>
                <a:lnTo>
                  <a:pt x="320165" y="927"/>
                </a:lnTo>
                <a:lnTo>
                  <a:pt x="319992" y="606"/>
                </a:lnTo>
                <a:lnTo>
                  <a:pt x="317423" y="90"/>
                </a:lnTo>
                <a:lnTo>
                  <a:pt x="312427" y="0"/>
                </a:lnTo>
                <a:lnTo>
                  <a:pt x="310071" y="940"/>
                </a:lnTo>
                <a:lnTo>
                  <a:pt x="304914" y="4525"/>
                </a:lnTo>
                <a:lnTo>
                  <a:pt x="302205" y="6814"/>
                </a:lnTo>
                <a:lnTo>
                  <a:pt x="299447" y="9293"/>
                </a:lnTo>
                <a:lnTo>
                  <a:pt x="296654" y="11898"/>
                </a:lnTo>
                <a:lnTo>
                  <a:pt x="293842" y="15539"/>
                </a:lnTo>
                <a:lnTo>
                  <a:pt x="291014" y="19872"/>
                </a:lnTo>
                <a:lnTo>
                  <a:pt x="288175" y="24666"/>
                </a:lnTo>
                <a:lnTo>
                  <a:pt x="284379" y="29766"/>
                </a:lnTo>
                <a:lnTo>
                  <a:pt x="279942" y="35072"/>
                </a:lnTo>
                <a:lnTo>
                  <a:pt x="275081" y="40514"/>
                </a:lnTo>
                <a:lnTo>
                  <a:pt x="271838" y="46046"/>
                </a:lnTo>
                <a:lnTo>
                  <a:pt x="269677" y="51640"/>
                </a:lnTo>
                <a:lnTo>
                  <a:pt x="268237" y="57274"/>
                </a:lnTo>
                <a:lnTo>
                  <a:pt x="266324" y="62935"/>
                </a:lnTo>
                <a:lnTo>
                  <a:pt x="264096" y="68614"/>
                </a:lnTo>
                <a:lnTo>
                  <a:pt x="261657" y="74306"/>
                </a:lnTo>
                <a:lnTo>
                  <a:pt x="261937" y="80004"/>
                </a:lnTo>
                <a:lnTo>
                  <a:pt x="264029" y="85709"/>
                </a:lnTo>
                <a:lnTo>
                  <a:pt x="267328" y="91417"/>
                </a:lnTo>
                <a:lnTo>
                  <a:pt x="269527" y="96174"/>
                </a:lnTo>
                <a:lnTo>
                  <a:pt x="270995" y="100299"/>
                </a:lnTo>
                <a:lnTo>
                  <a:pt x="271972" y="104001"/>
                </a:lnTo>
                <a:lnTo>
                  <a:pt x="272623" y="107421"/>
                </a:lnTo>
                <a:lnTo>
                  <a:pt x="273058" y="110655"/>
                </a:lnTo>
                <a:lnTo>
                  <a:pt x="273348" y="113762"/>
                </a:lnTo>
                <a:lnTo>
                  <a:pt x="274493" y="116786"/>
                </a:lnTo>
                <a:lnTo>
                  <a:pt x="276209" y="119755"/>
                </a:lnTo>
                <a:lnTo>
                  <a:pt x="278307" y="122687"/>
                </a:lnTo>
                <a:lnTo>
                  <a:pt x="280657" y="124641"/>
                </a:lnTo>
                <a:lnTo>
                  <a:pt x="283175" y="125944"/>
                </a:lnTo>
                <a:lnTo>
                  <a:pt x="285809" y="126813"/>
                </a:lnTo>
                <a:lnTo>
                  <a:pt x="298614" y="128036"/>
                </a:lnTo>
                <a:lnTo>
                  <a:pt x="303721" y="126302"/>
                </a:lnTo>
                <a:lnTo>
                  <a:pt x="309029" y="123241"/>
                </a:lnTo>
                <a:lnTo>
                  <a:pt x="314474" y="119296"/>
                </a:lnTo>
                <a:lnTo>
                  <a:pt x="320008" y="115713"/>
                </a:lnTo>
                <a:lnTo>
                  <a:pt x="325603" y="112372"/>
                </a:lnTo>
                <a:lnTo>
                  <a:pt x="331238" y="109192"/>
                </a:lnTo>
                <a:lnTo>
                  <a:pt x="336899" y="105168"/>
                </a:lnTo>
                <a:lnTo>
                  <a:pt x="342578" y="100579"/>
                </a:lnTo>
                <a:lnTo>
                  <a:pt x="348270" y="95615"/>
                </a:lnTo>
                <a:lnTo>
                  <a:pt x="355874" y="90401"/>
                </a:lnTo>
                <a:lnTo>
                  <a:pt x="364753" y="85020"/>
                </a:lnTo>
                <a:lnTo>
                  <a:pt x="374483" y="79527"/>
                </a:lnTo>
                <a:lnTo>
                  <a:pt x="383827" y="73008"/>
                </a:lnTo>
                <a:lnTo>
                  <a:pt x="392914" y="65805"/>
                </a:lnTo>
                <a:lnTo>
                  <a:pt x="401829" y="58145"/>
                </a:lnTo>
                <a:lnTo>
                  <a:pt x="412535" y="51133"/>
                </a:lnTo>
                <a:lnTo>
                  <a:pt x="424434" y="44554"/>
                </a:lnTo>
                <a:lnTo>
                  <a:pt x="462522" y="2568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4" name="Group 53"/>
          <p:cNvGrpSpPr/>
          <p:nvPr/>
        </p:nvGrpSpPr>
        <p:grpSpPr>
          <a:xfrm>
            <a:off x="6543675" y="2915808"/>
            <a:ext cx="1765935" cy="603856"/>
            <a:chOff x="6543675" y="2915808"/>
            <a:chExt cx="1765935" cy="603856"/>
          </a:xfrm>
        </p:grpSpPr>
        <p:sp>
          <p:nvSpPr>
            <p:cNvPr id="52" name="SMARTPenAnnotation449"/>
            <p:cNvSpPr/>
            <p:nvPr/>
          </p:nvSpPr>
          <p:spPr>
            <a:xfrm>
              <a:off x="6543675" y="2915808"/>
              <a:ext cx="1765935" cy="153148"/>
            </a:xfrm>
            <a:custGeom>
              <a:avLst/>
              <a:gdLst/>
              <a:ahLst/>
              <a:cxnLst/>
              <a:rect l="0" t="0" r="0" b="0"/>
              <a:pathLst>
                <a:path w="1765935" h="153148">
                  <a:moveTo>
                    <a:pt x="0" y="153147"/>
                  </a:moveTo>
                  <a:lnTo>
                    <a:pt x="4550" y="153147"/>
                  </a:lnTo>
                  <a:lnTo>
                    <a:pt x="6843" y="152194"/>
                  </a:lnTo>
                  <a:lnTo>
                    <a:pt x="15574" y="146302"/>
                  </a:lnTo>
                  <a:lnTo>
                    <a:pt x="19908" y="143821"/>
                  </a:lnTo>
                  <a:lnTo>
                    <a:pt x="24701" y="141215"/>
                  </a:lnTo>
                  <a:lnTo>
                    <a:pt x="28850" y="137572"/>
                  </a:lnTo>
                  <a:lnTo>
                    <a:pt x="32568" y="133239"/>
                  </a:lnTo>
                  <a:lnTo>
                    <a:pt x="36000" y="128445"/>
                  </a:lnTo>
                  <a:lnTo>
                    <a:pt x="41145" y="124296"/>
                  </a:lnTo>
                  <a:lnTo>
                    <a:pt x="47432" y="120578"/>
                  </a:lnTo>
                  <a:lnTo>
                    <a:pt x="54481" y="117147"/>
                  </a:lnTo>
                  <a:lnTo>
                    <a:pt x="61086" y="112954"/>
                  </a:lnTo>
                  <a:lnTo>
                    <a:pt x="67394" y="108254"/>
                  </a:lnTo>
                  <a:lnTo>
                    <a:pt x="73504" y="103216"/>
                  </a:lnTo>
                  <a:lnTo>
                    <a:pt x="80435" y="98904"/>
                  </a:lnTo>
                  <a:lnTo>
                    <a:pt x="87914" y="95078"/>
                  </a:lnTo>
                  <a:lnTo>
                    <a:pt x="95756" y="91574"/>
                  </a:lnTo>
                  <a:lnTo>
                    <a:pt x="103842" y="87333"/>
                  </a:lnTo>
                  <a:lnTo>
                    <a:pt x="112091" y="82601"/>
                  </a:lnTo>
                  <a:lnTo>
                    <a:pt x="120446" y="77541"/>
                  </a:lnTo>
                  <a:lnTo>
                    <a:pt x="137352" y="66839"/>
                  </a:lnTo>
                  <a:lnTo>
                    <a:pt x="145860" y="61319"/>
                  </a:lnTo>
                  <a:lnTo>
                    <a:pt x="153437" y="55733"/>
                  </a:lnTo>
                  <a:lnTo>
                    <a:pt x="160394" y="50104"/>
                  </a:lnTo>
                  <a:lnTo>
                    <a:pt x="166937" y="44446"/>
                  </a:lnTo>
                  <a:lnTo>
                    <a:pt x="175108" y="39722"/>
                  </a:lnTo>
                  <a:lnTo>
                    <a:pt x="184367" y="35620"/>
                  </a:lnTo>
                  <a:lnTo>
                    <a:pt x="194348" y="31933"/>
                  </a:lnTo>
                  <a:lnTo>
                    <a:pt x="202908" y="28523"/>
                  </a:lnTo>
                  <a:lnTo>
                    <a:pt x="210519" y="25296"/>
                  </a:lnTo>
                  <a:lnTo>
                    <a:pt x="217499" y="22193"/>
                  </a:lnTo>
                  <a:lnTo>
                    <a:pt x="232874" y="18745"/>
                  </a:lnTo>
                  <a:lnTo>
                    <a:pt x="284518" y="16094"/>
                  </a:lnTo>
                  <a:lnTo>
                    <a:pt x="292505" y="16034"/>
                  </a:lnTo>
                  <a:lnTo>
                    <a:pt x="295968" y="16971"/>
                  </a:lnTo>
                  <a:lnTo>
                    <a:pt x="302356" y="20552"/>
                  </a:lnTo>
                  <a:lnTo>
                    <a:pt x="308371" y="25318"/>
                  </a:lnTo>
                  <a:lnTo>
                    <a:pt x="311308" y="27923"/>
                  </a:lnTo>
                  <a:lnTo>
                    <a:pt x="317111" y="33356"/>
                  </a:lnTo>
                  <a:lnTo>
                    <a:pt x="331460" y="47449"/>
                  </a:lnTo>
                  <a:lnTo>
                    <a:pt x="337180" y="53147"/>
                  </a:lnTo>
                  <a:lnTo>
                    <a:pt x="339087" y="56953"/>
                  </a:lnTo>
                  <a:lnTo>
                    <a:pt x="340358" y="61395"/>
                  </a:lnTo>
                  <a:lnTo>
                    <a:pt x="341205" y="66261"/>
                  </a:lnTo>
                  <a:lnTo>
                    <a:pt x="342723" y="70458"/>
                  </a:lnTo>
                  <a:lnTo>
                    <a:pt x="344686" y="74209"/>
                  </a:lnTo>
                  <a:lnTo>
                    <a:pt x="346948" y="77661"/>
                  </a:lnTo>
                  <a:lnTo>
                    <a:pt x="349409" y="81868"/>
                  </a:lnTo>
                  <a:lnTo>
                    <a:pt x="352001" y="86578"/>
                  </a:lnTo>
                  <a:lnTo>
                    <a:pt x="354683" y="91622"/>
                  </a:lnTo>
                  <a:lnTo>
                    <a:pt x="357422" y="95938"/>
                  </a:lnTo>
                  <a:lnTo>
                    <a:pt x="360202" y="99768"/>
                  </a:lnTo>
                  <a:lnTo>
                    <a:pt x="363007" y="103273"/>
                  </a:lnTo>
                  <a:lnTo>
                    <a:pt x="366782" y="106563"/>
                  </a:lnTo>
                  <a:lnTo>
                    <a:pt x="371204" y="109708"/>
                  </a:lnTo>
                  <a:lnTo>
                    <a:pt x="376056" y="112758"/>
                  </a:lnTo>
                  <a:lnTo>
                    <a:pt x="379292" y="115743"/>
                  </a:lnTo>
                  <a:lnTo>
                    <a:pt x="381448" y="118686"/>
                  </a:lnTo>
                  <a:lnTo>
                    <a:pt x="382886" y="121600"/>
                  </a:lnTo>
                  <a:lnTo>
                    <a:pt x="385750" y="124496"/>
                  </a:lnTo>
                  <a:lnTo>
                    <a:pt x="389564" y="127379"/>
                  </a:lnTo>
                  <a:lnTo>
                    <a:pt x="394012" y="130253"/>
                  </a:lnTo>
                  <a:lnTo>
                    <a:pt x="397929" y="133122"/>
                  </a:lnTo>
                  <a:lnTo>
                    <a:pt x="401494" y="135987"/>
                  </a:lnTo>
                  <a:lnTo>
                    <a:pt x="404822" y="138849"/>
                  </a:lnTo>
                  <a:lnTo>
                    <a:pt x="408946" y="140757"/>
                  </a:lnTo>
                  <a:lnTo>
                    <a:pt x="423852" y="144396"/>
                  </a:lnTo>
                  <a:lnTo>
                    <a:pt x="434759" y="148622"/>
                  </a:lnTo>
                  <a:lnTo>
                    <a:pt x="451608" y="151806"/>
                  </a:lnTo>
                  <a:lnTo>
                    <a:pt x="468666" y="152749"/>
                  </a:lnTo>
                  <a:lnTo>
                    <a:pt x="490336" y="148478"/>
                  </a:lnTo>
                  <a:lnTo>
                    <a:pt x="517367" y="144393"/>
                  </a:lnTo>
                  <a:lnTo>
                    <a:pt x="532836" y="140366"/>
                  </a:lnTo>
                  <a:lnTo>
                    <a:pt x="549236" y="135401"/>
                  </a:lnTo>
                  <a:lnTo>
                    <a:pt x="583047" y="124453"/>
                  </a:lnTo>
                  <a:lnTo>
                    <a:pt x="591580" y="120683"/>
                  </a:lnTo>
                  <a:lnTo>
                    <a:pt x="600127" y="116264"/>
                  </a:lnTo>
                  <a:lnTo>
                    <a:pt x="608682" y="111413"/>
                  </a:lnTo>
                  <a:lnTo>
                    <a:pt x="618195" y="107227"/>
                  </a:lnTo>
                  <a:lnTo>
                    <a:pt x="628347" y="103483"/>
                  </a:lnTo>
                  <a:lnTo>
                    <a:pt x="638926" y="100035"/>
                  </a:lnTo>
                  <a:lnTo>
                    <a:pt x="648835" y="95832"/>
                  </a:lnTo>
                  <a:lnTo>
                    <a:pt x="658300" y="91124"/>
                  </a:lnTo>
                  <a:lnTo>
                    <a:pt x="667466" y="86081"/>
                  </a:lnTo>
                  <a:lnTo>
                    <a:pt x="687811" y="75397"/>
                  </a:lnTo>
                  <a:lnTo>
                    <a:pt x="765928" y="35954"/>
                  </a:lnTo>
                  <a:lnTo>
                    <a:pt x="777318" y="31203"/>
                  </a:lnTo>
                  <a:lnTo>
                    <a:pt x="788722" y="27084"/>
                  </a:lnTo>
                  <a:lnTo>
                    <a:pt x="800134" y="23385"/>
                  </a:lnTo>
                  <a:lnTo>
                    <a:pt x="811553" y="19966"/>
                  </a:lnTo>
                  <a:lnTo>
                    <a:pt x="834401" y="13628"/>
                  </a:lnTo>
                  <a:lnTo>
                    <a:pt x="868682" y="4704"/>
                  </a:lnTo>
                  <a:lnTo>
                    <a:pt x="912495" y="0"/>
                  </a:lnTo>
                  <a:lnTo>
                    <a:pt x="935955" y="137"/>
                  </a:lnTo>
                  <a:lnTo>
                    <a:pt x="952238" y="3545"/>
                  </a:lnTo>
                  <a:lnTo>
                    <a:pt x="966459" y="8235"/>
                  </a:lnTo>
                  <a:lnTo>
                    <a:pt x="972918" y="10818"/>
                  </a:lnTo>
                  <a:lnTo>
                    <a:pt x="979130" y="13494"/>
                  </a:lnTo>
                  <a:lnTo>
                    <a:pt x="991111" y="19006"/>
                  </a:lnTo>
                  <a:lnTo>
                    <a:pt x="996974" y="22762"/>
                  </a:lnTo>
                  <a:lnTo>
                    <a:pt x="1002786" y="27171"/>
                  </a:lnTo>
                  <a:lnTo>
                    <a:pt x="1008567" y="32015"/>
                  </a:lnTo>
                  <a:lnTo>
                    <a:pt x="1013373" y="36197"/>
                  </a:lnTo>
                  <a:lnTo>
                    <a:pt x="1021253" y="43384"/>
                  </a:lnTo>
                  <a:lnTo>
                    <a:pt x="1035594" y="57336"/>
                  </a:lnTo>
                  <a:lnTo>
                    <a:pt x="1064258" y="85849"/>
                  </a:lnTo>
                  <a:lnTo>
                    <a:pt x="1068597" y="89231"/>
                  </a:lnTo>
                  <a:lnTo>
                    <a:pt x="1073396" y="92439"/>
                  </a:lnTo>
                  <a:lnTo>
                    <a:pt x="1078500" y="95530"/>
                  </a:lnTo>
                  <a:lnTo>
                    <a:pt x="1083807" y="98543"/>
                  </a:lnTo>
                  <a:lnTo>
                    <a:pt x="1094785" y="104431"/>
                  </a:lnTo>
                  <a:lnTo>
                    <a:pt x="1100379" y="108287"/>
                  </a:lnTo>
                  <a:lnTo>
                    <a:pt x="1106013" y="112763"/>
                  </a:lnTo>
                  <a:lnTo>
                    <a:pt x="1111674" y="117651"/>
                  </a:lnTo>
                  <a:lnTo>
                    <a:pt x="1117354" y="121863"/>
                  </a:lnTo>
                  <a:lnTo>
                    <a:pt x="1123045" y="125623"/>
                  </a:lnTo>
                  <a:lnTo>
                    <a:pt x="1128744" y="129083"/>
                  </a:lnTo>
                  <a:lnTo>
                    <a:pt x="1140156" y="132927"/>
                  </a:lnTo>
                  <a:lnTo>
                    <a:pt x="1159832" y="137631"/>
                  </a:lnTo>
                  <a:lnTo>
                    <a:pt x="1174611" y="141488"/>
                  </a:lnTo>
                  <a:lnTo>
                    <a:pt x="1223127" y="144303"/>
                  </a:lnTo>
                  <a:lnTo>
                    <a:pt x="1245164" y="143541"/>
                  </a:lnTo>
                  <a:lnTo>
                    <a:pt x="1261113" y="139988"/>
                  </a:lnTo>
                  <a:lnTo>
                    <a:pt x="1290709" y="137182"/>
                  </a:lnTo>
                  <a:lnTo>
                    <a:pt x="1300527" y="134884"/>
                  </a:lnTo>
                  <a:lnTo>
                    <a:pt x="1309931" y="131446"/>
                  </a:lnTo>
                  <a:lnTo>
                    <a:pt x="1319057" y="127250"/>
                  </a:lnTo>
                  <a:lnTo>
                    <a:pt x="1328952" y="123500"/>
                  </a:lnTo>
                  <a:lnTo>
                    <a:pt x="1339357" y="120047"/>
                  </a:lnTo>
                  <a:lnTo>
                    <a:pt x="1350105" y="116793"/>
                  </a:lnTo>
                  <a:lnTo>
                    <a:pt x="1360127" y="112718"/>
                  </a:lnTo>
                  <a:lnTo>
                    <a:pt x="1369667" y="108097"/>
                  </a:lnTo>
                  <a:lnTo>
                    <a:pt x="1378884" y="103111"/>
                  </a:lnTo>
                  <a:lnTo>
                    <a:pt x="1388838" y="98834"/>
                  </a:lnTo>
                  <a:lnTo>
                    <a:pt x="1399285" y="95031"/>
                  </a:lnTo>
                  <a:lnTo>
                    <a:pt x="1517298" y="56001"/>
                  </a:lnTo>
                  <a:lnTo>
                    <a:pt x="1538489" y="51973"/>
                  </a:lnTo>
                  <a:lnTo>
                    <a:pt x="1588827" y="50376"/>
                  </a:lnTo>
                  <a:lnTo>
                    <a:pt x="1611541" y="51259"/>
                  </a:lnTo>
                  <a:lnTo>
                    <a:pt x="1624607" y="54840"/>
                  </a:lnTo>
                  <a:lnTo>
                    <a:pt x="1648519" y="59010"/>
                  </a:lnTo>
                  <a:lnTo>
                    <a:pt x="1660093" y="63048"/>
                  </a:lnTo>
                  <a:lnTo>
                    <a:pt x="1665846" y="65458"/>
                  </a:lnTo>
                  <a:lnTo>
                    <a:pt x="1671586" y="68018"/>
                  </a:lnTo>
                  <a:lnTo>
                    <a:pt x="1683044" y="73401"/>
                  </a:lnTo>
                  <a:lnTo>
                    <a:pt x="1694488" y="78969"/>
                  </a:lnTo>
                  <a:lnTo>
                    <a:pt x="1699253" y="81788"/>
                  </a:lnTo>
                  <a:lnTo>
                    <a:pt x="1703383" y="84619"/>
                  </a:lnTo>
                  <a:lnTo>
                    <a:pt x="1707088" y="87459"/>
                  </a:lnTo>
                  <a:lnTo>
                    <a:pt x="1711464" y="90305"/>
                  </a:lnTo>
                  <a:lnTo>
                    <a:pt x="1716285" y="93155"/>
                  </a:lnTo>
                  <a:lnTo>
                    <a:pt x="1721405" y="96007"/>
                  </a:lnTo>
                  <a:lnTo>
                    <a:pt x="1732174" y="99176"/>
                  </a:lnTo>
                  <a:lnTo>
                    <a:pt x="1737713" y="100021"/>
                  </a:lnTo>
                  <a:lnTo>
                    <a:pt x="1746407" y="103500"/>
                  </a:lnTo>
                  <a:lnTo>
                    <a:pt x="1753445" y="108221"/>
                  </a:lnTo>
                  <a:lnTo>
                    <a:pt x="1756656" y="110814"/>
                  </a:lnTo>
                  <a:lnTo>
                    <a:pt x="1765934" y="118856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450"/>
            <p:cNvSpPr/>
            <p:nvPr/>
          </p:nvSpPr>
          <p:spPr>
            <a:xfrm>
              <a:off x="6586537" y="3360572"/>
              <a:ext cx="1723073" cy="159092"/>
            </a:xfrm>
            <a:custGeom>
              <a:avLst/>
              <a:gdLst/>
              <a:ahLst/>
              <a:cxnLst/>
              <a:rect l="0" t="0" r="0" b="0"/>
              <a:pathLst>
                <a:path w="1723073" h="159092">
                  <a:moveTo>
                    <a:pt x="0" y="154153"/>
                  </a:moveTo>
                  <a:lnTo>
                    <a:pt x="4551" y="158703"/>
                  </a:lnTo>
                  <a:lnTo>
                    <a:pt x="5892" y="159091"/>
                  </a:lnTo>
                  <a:lnTo>
                    <a:pt x="6785" y="158398"/>
                  </a:lnTo>
                  <a:lnTo>
                    <a:pt x="7381" y="156983"/>
                  </a:lnTo>
                  <a:lnTo>
                    <a:pt x="9683" y="156039"/>
                  </a:lnTo>
                  <a:lnTo>
                    <a:pt x="21072" y="153759"/>
                  </a:lnTo>
                  <a:lnTo>
                    <a:pt x="27780" y="149850"/>
                  </a:lnTo>
                  <a:lnTo>
                    <a:pt x="36477" y="144938"/>
                  </a:lnTo>
                  <a:lnTo>
                    <a:pt x="52084" y="136818"/>
                  </a:lnTo>
                  <a:lnTo>
                    <a:pt x="57582" y="134023"/>
                  </a:lnTo>
                  <a:lnTo>
                    <a:pt x="63154" y="130256"/>
                  </a:lnTo>
                  <a:lnTo>
                    <a:pt x="68772" y="125839"/>
                  </a:lnTo>
                  <a:lnTo>
                    <a:pt x="74423" y="120989"/>
                  </a:lnTo>
                  <a:lnTo>
                    <a:pt x="81048" y="115851"/>
                  </a:lnTo>
                  <a:lnTo>
                    <a:pt x="88323" y="110521"/>
                  </a:lnTo>
                  <a:lnTo>
                    <a:pt x="104024" y="99518"/>
                  </a:lnTo>
                  <a:lnTo>
                    <a:pt x="120528" y="88278"/>
                  </a:lnTo>
                  <a:lnTo>
                    <a:pt x="126072" y="82614"/>
                  </a:lnTo>
                  <a:lnTo>
                    <a:pt x="129768" y="76932"/>
                  </a:lnTo>
                  <a:lnTo>
                    <a:pt x="132231" y="71240"/>
                  </a:lnTo>
                  <a:lnTo>
                    <a:pt x="137685" y="65540"/>
                  </a:lnTo>
                  <a:lnTo>
                    <a:pt x="145130" y="59835"/>
                  </a:lnTo>
                  <a:lnTo>
                    <a:pt x="153903" y="54127"/>
                  </a:lnTo>
                  <a:lnTo>
                    <a:pt x="163562" y="48416"/>
                  </a:lnTo>
                  <a:lnTo>
                    <a:pt x="173811" y="42704"/>
                  </a:lnTo>
                  <a:lnTo>
                    <a:pt x="184454" y="36991"/>
                  </a:lnTo>
                  <a:lnTo>
                    <a:pt x="194407" y="32230"/>
                  </a:lnTo>
                  <a:lnTo>
                    <a:pt x="203900" y="28104"/>
                  </a:lnTo>
                  <a:lnTo>
                    <a:pt x="213085" y="24400"/>
                  </a:lnTo>
                  <a:lnTo>
                    <a:pt x="223020" y="20978"/>
                  </a:lnTo>
                  <a:lnTo>
                    <a:pt x="233452" y="17745"/>
                  </a:lnTo>
                  <a:lnTo>
                    <a:pt x="254252" y="11612"/>
                  </a:lnTo>
                  <a:lnTo>
                    <a:pt x="273021" y="5711"/>
                  </a:lnTo>
                  <a:lnTo>
                    <a:pt x="299653" y="1585"/>
                  </a:lnTo>
                  <a:lnTo>
                    <a:pt x="351439" y="0"/>
                  </a:lnTo>
                  <a:lnTo>
                    <a:pt x="359070" y="1854"/>
                  </a:lnTo>
                  <a:lnTo>
                    <a:pt x="366063" y="4995"/>
                  </a:lnTo>
                  <a:lnTo>
                    <a:pt x="372629" y="8995"/>
                  </a:lnTo>
                  <a:lnTo>
                    <a:pt x="377960" y="12613"/>
                  </a:lnTo>
                  <a:lnTo>
                    <a:pt x="382466" y="15978"/>
                  </a:lnTo>
                  <a:lnTo>
                    <a:pt x="386422" y="19174"/>
                  </a:lnTo>
                  <a:lnTo>
                    <a:pt x="390965" y="22257"/>
                  </a:lnTo>
                  <a:lnTo>
                    <a:pt x="395898" y="25265"/>
                  </a:lnTo>
                  <a:lnTo>
                    <a:pt x="401092" y="28222"/>
                  </a:lnTo>
                  <a:lnTo>
                    <a:pt x="406460" y="32099"/>
                  </a:lnTo>
                  <a:lnTo>
                    <a:pt x="411943" y="36589"/>
                  </a:lnTo>
                  <a:lnTo>
                    <a:pt x="422163" y="45704"/>
                  </a:lnTo>
                  <a:lnTo>
                    <a:pt x="429881" y="52931"/>
                  </a:lnTo>
                  <a:lnTo>
                    <a:pt x="437083" y="57144"/>
                  </a:lnTo>
                  <a:lnTo>
                    <a:pt x="446646" y="61858"/>
                  </a:lnTo>
                  <a:lnTo>
                    <a:pt x="467114" y="71223"/>
                  </a:lnTo>
                  <a:lnTo>
                    <a:pt x="482561" y="78560"/>
                  </a:lnTo>
                  <a:lnTo>
                    <a:pt x="495777" y="82456"/>
                  </a:lnTo>
                  <a:lnTo>
                    <a:pt x="516467" y="87189"/>
                  </a:lnTo>
                  <a:lnTo>
                    <a:pt x="538155" y="92084"/>
                  </a:lnTo>
                  <a:lnTo>
                    <a:pt x="587342" y="94024"/>
                  </a:lnTo>
                  <a:lnTo>
                    <a:pt x="614506" y="89558"/>
                  </a:lnTo>
                  <a:lnTo>
                    <a:pt x="633159" y="84804"/>
                  </a:lnTo>
                  <a:lnTo>
                    <a:pt x="642134" y="82203"/>
                  </a:lnTo>
                  <a:lnTo>
                    <a:pt x="648116" y="78564"/>
                  </a:lnTo>
                  <a:lnTo>
                    <a:pt x="652105" y="74233"/>
                  </a:lnTo>
                  <a:lnTo>
                    <a:pt x="654765" y="69440"/>
                  </a:lnTo>
                  <a:lnTo>
                    <a:pt x="660347" y="65292"/>
                  </a:lnTo>
                  <a:lnTo>
                    <a:pt x="667879" y="61575"/>
                  </a:lnTo>
                  <a:lnTo>
                    <a:pt x="676711" y="58144"/>
                  </a:lnTo>
                  <a:lnTo>
                    <a:pt x="686408" y="54905"/>
                  </a:lnTo>
                  <a:lnTo>
                    <a:pt x="696682" y="51792"/>
                  </a:lnTo>
                  <a:lnTo>
                    <a:pt x="707343" y="48765"/>
                  </a:lnTo>
                  <a:lnTo>
                    <a:pt x="718259" y="44842"/>
                  </a:lnTo>
                  <a:lnTo>
                    <a:pt x="729348" y="40321"/>
                  </a:lnTo>
                  <a:lnTo>
                    <a:pt x="740549" y="35402"/>
                  </a:lnTo>
                  <a:lnTo>
                    <a:pt x="751827" y="32124"/>
                  </a:lnTo>
                  <a:lnTo>
                    <a:pt x="784951" y="27508"/>
                  </a:lnTo>
                  <a:lnTo>
                    <a:pt x="831043" y="25821"/>
                  </a:lnTo>
                  <a:lnTo>
                    <a:pt x="845920" y="28219"/>
                  </a:lnTo>
                  <a:lnTo>
                    <a:pt x="858882" y="32460"/>
                  </a:lnTo>
                  <a:lnTo>
                    <a:pt x="865005" y="34924"/>
                  </a:lnTo>
                  <a:lnTo>
                    <a:pt x="870993" y="37519"/>
                  </a:lnTo>
                  <a:lnTo>
                    <a:pt x="882726" y="42943"/>
                  </a:lnTo>
                  <a:lnTo>
                    <a:pt x="888522" y="45723"/>
                  </a:lnTo>
                  <a:lnTo>
                    <a:pt x="895242" y="48529"/>
                  </a:lnTo>
                  <a:lnTo>
                    <a:pt x="902581" y="51352"/>
                  </a:lnTo>
                  <a:lnTo>
                    <a:pt x="910331" y="54186"/>
                  </a:lnTo>
                  <a:lnTo>
                    <a:pt x="920260" y="57028"/>
                  </a:lnTo>
                  <a:lnTo>
                    <a:pt x="931642" y="59875"/>
                  </a:lnTo>
                  <a:lnTo>
                    <a:pt x="943992" y="62726"/>
                  </a:lnTo>
                  <a:lnTo>
                    <a:pt x="954131" y="65579"/>
                  </a:lnTo>
                  <a:lnTo>
                    <a:pt x="962795" y="68434"/>
                  </a:lnTo>
                  <a:lnTo>
                    <a:pt x="970476" y="71289"/>
                  </a:lnTo>
                  <a:lnTo>
                    <a:pt x="977501" y="74145"/>
                  </a:lnTo>
                  <a:lnTo>
                    <a:pt x="984090" y="77002"/>
                  </a:lnTo>
                  <a:lnTo>
                    <a:pt x="990388" y="79859"/>
                  </a:lnTo>
                  <a:lnTo>
                    <a:pt x="997443" y="82716"/>
                  </a:lnTo>
                  <a:lnTo>
                    <a:pt x="1005005" y="85573"/>
                  </a:lnTo>
                  <a:lnTo>
                    <a:pt x="1020073" y="90335"/>
                  </a:lnTo>
                  <a:lnTo>
                    <a:pt x="1047810" y="93393"/>
                  </a:lnTo>
                  <a:lnTo>
                    <a:pt x="1063864" y="92858"/>
                  </a:lnTo>
                  <a:lnTo>
                    <a:pt x="1088967" y="88155"/>
                  </a:lnTo>
                  <a:lnTo>
                    <a:pt x="1115454" y="84433"/>
                  </a:lnTo>
                  <a:lnTo>
                    <a:pt x="1125589" y="81003"/>
                  </a:lnTo>
                  <a:lnTo>
                    <a:pt x="1136155" y="76811"/>
                  </a:lnTo>
                  <a:lnTo>
                    <a:pt x="1144152" y="73064"/>
                  </a:lnTo>
                  <a:lnTo>
                    <a:pt x="1150435" y="69613"/>
                  </a:lnTo>
                  <a:lnTo>
                    <a:pt x="1155577" y="66361"/>
                  </a:lnTo>
                  <a:lnTo>
                    <a:pt x="1162815" y="63240"/>
                  </a:lnTo>
                  <a:lnTo>
                    <a:pt x="1171450" y="60206"/>
                  </a:lnTo>
                  <a:lnTo>
                    <a:pt x="1181017" y="57232"/>
                  </a:lnTo>
                  <a:lnTo>
                    <a:pt x="1191205" y="53344"/>
                  </a:lnTo>
                  <a:lnTo>
                    <a:pt x="1201806" y="48847"/>
                  </a:lnTo>
                  <a:lnTo>
                    <a:pt x="1212684" y="43944"/>
                  </a:lnTo>
                  <a:lnTo>
                    <a:pt x="1223746" y="40675"/>
                  </a:lnTo>
                  <a:lnTo>
                    <a:pt x="1257519" y="36074"/>
                  </a:lnTo>
                  <a:lnTo>
                    <a:pt x="1309929" y="34393"/>
                  </a:lnTo>
                  <a:lnTo>
                    <a:pt x="1339662" y="35141"/>
                  </a:lnTo>
                  <a:lnTo>
                    <a:pt x="1355500" y="38711"/>
                  </a:lnTo>
                  <a:lnTo>
                    <a:pt x="1369525" y="43473"/>
                  </a:lnTo>
                  <a:lnTo>
                    <a:pt x="1375932" y="46076"/>
                  </a:lnTo>
                  <a:lnTo>
                    <a:pt x="1382107" y="48764"/>
                  </a:lnTo>
                  <a:lnTo>
                    <a:pt x="1394051" y="54291"/>
                  </a:lnTo>
                  <a:lnTo>
                    <a:pt x="1402759" y="57098"/>
                  </a:lnTo>
                  <a:lnTo>
                    <a:pt x="1413328" y="59922"/>
                  </a:lnTo>
                  <a:lnTo>
                    <a:pt x="1434913" y="64647"/>
                  </a:lnTo>
                  <a:lnTo>
                    <a:pt x="1482506" y="68096"/>
                  </a:lnTo>
                  <a:lnTo>
                    <a:pt x="1532492" y="68408"/>
                  </a:lnTo>
                  <a:lnTo>
                    <a:pt x="1538868" y="68415"/>
                  </a:lnTo>
                  <a:lnTo>
                    <a:pt x="1544072" y="66514"/>
                  </a:lnTo>
                  <a:lnTo>
                    <a:pt x="1548495" y="63342"/>
                  </a:lnTo>
                  <a:lnTo>
                    <a:pt x="1552395" y="59322"/>
                  </a:lnTo>
                  <a:lnTo>
                    <a:pt x="1557852" y="56642"/>
                  </a:lnTo>
                  <a:lnTo>
                    <a:pt x="1578234" y="51918"/>
                  </a:lnTo>
                  <a:lnTo>
                    <a:pt x="1590754" y="47438"/>
                  </a:lnTo>
                  <a:lnTo>
                    <a:pt x="1596760" y="44909"/>
                  </a:lnTo>
                  <a:lnTo>
                    <a:pt x="1602670" y="42271"/>
                  </a:lnTo>
                  <a:lnTo>
                    <a:pt x="1613363" y="37753"/>
                  </a:lnTo>
                  <a:lnTo>
                    <a:pt x="1624738" y="35209"/>
                  </a:lnTo>
                  <a:lnTo>
                    <a:pt x="1631107" y="34614"/>
                  </a:lnTo>
                  <a:lnTo>
                    <a:pt x="1634140" y="35407"/>
                  </a:lnTo>
                  <a:lnTo>
                    <a:pt x="1643911" y="40123"/>
                  </a:lnTo>
                  <a:lnTo>
                    <a:pt x="1667976" y="43436"/>
                  </a:lnTo>
                  <a:lnTo>
                    <a:pt x="1674137" y="47160"/>
                  </a:lnTo>
                  <a:lnTo>
                    <a:pt x="1682592" y="51991"/>
                  </a:lnTo>
                  <a:lnTo>
                    <a:pt x="1687513" y="54612"/>
                  </a:lnTo>
                  <a:lnTo>
                    <a:pt x="1693651" y="57312"/>
                  </a:lnTo>
                  <a:lnTo>
                    <a:pt x="1700601" y="60065"/>
                  </a:lnTo>
                  <a:lnTo>
                    <a:pt x="1723072" y="6842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5.3-Page 413 #19-23, 43-48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19) Linear, f(x)= -1.25x+2</a:t>
            </a:r>
          </a:p>
          <a:p>
            <a:pPr>
              <a:buNone/>
            </a:pPr>
            <a:r>
              <a:rPr lang="en-US" dirty="0" smtClean="0"/>
              <a:t>20) exponential, f(x) = 2(4</a:t>
            </a:r>
            <a:r>
              <a:rPr lang="en-US" baseline="30000" dirty="0" smtClean="0"/>
              <a:t>x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 smtClean="0"/>
              <a:t>21) exponential, f(x) = 8(1/2)</a:t>
            </a:r>
            <a:r>
              <a:rPr lang="en-US" baseline="30000" dirty="0" smtClean="0"/>
              <a:t>x</a:t>
            </a:r>
          </a:p>
          <a:p>
            <a:pPr>
              <a:buNone/>
            </a:pPr>
            <a:r>
              <a:rPr lang="en-US" dirty="0" smtClean="0"/>
              <a:t>22) linear, f(x)= 2.5x+8</a:t>
            </a:r>
          </a:p>
          <a:p>
            <a:pPr>
              <a:buNone/>
            </a:pPr>
            <a:r>
              <a:rPr lang="en-US" dirty="0" smtClean="0"/>
              <a:t>23) exponential, f(x) = 5(2</a:t>
            </a:r>
            <a:r>
              <a:rPr lang="en-US" baseline="30000" dirty="0" smtClean="0"/>
              <a:t>x</a:t>
            </a:r>
            <a:r>
              <a:rPr lang="en-US" dirty="0" smtClean="0"/>
              <a:t>)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permutations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 (n, r) = n!/[(n-r)!] = n(n-1)(n-2) {for a total of r factors}</a:t>
            </a:r>
          </a:p>
          <a:p>
            <a:r>
              <a:rPr lang="en-US" dirty="0" smtClean="0"/>
              <a:t>Try these:</a:t>
            </a:r>
          </a:p>
          <a:p>
            <a:pPr lvl="1"/>
            <a:r>
              <a:rPr lang="en-US" dirty="0" smtClean="0"/>
              <a:t>P(7, 2)</a:t>
            </a:r>
          </a:p>
          <a:p>
            <a:pPr lvl="1"/>
            <a:r>
              <a:rPr lang="en-US" dirty="0" smtClean="0"/>
              <a:t>P(10, 3)</a:t>
            </a:r>
          </a:p>
          <a:p>
            <a:endParaRPr lang="en-US" dirty="0"/>
          </a:p>
        </p:txBody>
      </p:sp>
      <p:sp>
        <p:nvSpPr>
          <p:cNvPr id="4" name="SMARTPenAnnotation342"/>
          <p:cNvSpPr/>
          <p:nvPr/>
        </p:nvSpPr>
        <p:spPr>
          <a:xfrm>
            <a:off x="2386012" y="2674878"/>
            <a:ext cx="2100264" cy="822702"/>
          </a:xfrm>
          <a:custGeom>
            <a:avLst/>
            <a:gdLst/>
            <a:ahLst/>
            <a:cxnLst/>
            <a:rect l="0" t="0" r="0" b="0"/>
            <a:pathLst>
              <a:path w="2100264" h="822702">
                <a:moveTo>
                  <a:pt x="0" y="822701"/>
                </a:moveTo>
                <a:lnTo>
                  <a:pt x="20473" y="822701"/>
                </a:lnTo>
                <a:lnTo>
                  <a:pt x="23174" y="821749"/>
                </a:lnTo>
                <a:lnTo>
                  <a:pt x="31525" y="816810"/>
                </a:lnTo>
                <a:lnTo>
                  <a:pt x="40033" y="813971"/>
                </a:lnTo>
                <a:lnTo>
                  <a:pt x="45732" y="809931"/>
                </a:lnTo>
                <a:lnTo>
                  <a:pt x="49538" y="808473"/>
                </a:lnTo>
                <a:lnTo>
                  <a:pt x="69334" y="803593"/>
                </a:lnTo>
                <a:lnTo>
                  <a:pt x="83408" y="798942"/>
                </a:lnTo>
                <a:lnTo>
                  <a:pt x="91363" y="796902"/>
                </a:lnTo>
                <a:lnTo>
                  <a:pt x="123117" y="783391"/>
                </a:lnTo>
                <a:lnTo>
                  <a:pt x="145781" y="778001"/>
                </a:lnTo>
                <a:lnTo>
                  <a:pt x="204789" y="754074"/>
                </a:lnTo>
                <a:lnTo>
                  <a:pt x="242170" y="742682"/>
                </a:lnTo>
                <a:lnTo>
                  <a:pt x="287102" y="718165"/>
                </a:lnTo>
                <a:lnTo>
                  <a:pt x="339880" y="693518"/>
                </a:lnTo>
                <a:lnTo>
                  <a:pt x="386317" y="670399"/>
                </a:lnTo>
                <a:lnTo>
                  <a:pt x="417253" y="650257"/>
                </a:lnTo>
                <a:lnTo>
                  <a:pt x="456330" y="625902"/>
                </a:lnTo>
                <a:lnTo>
                  <a:pt x="477133" y="613315"/>
                </a:lnTo>
                <a:lnTo>
                  <a:pt x="505863" y="591116"/>
                </a:lnTo>
                <a:lnTo>
                  <a:pt x="538082" y="571098"/>
                </a:lnTo>
                <a:lnTo>
                  <a:pt x="571758" y="547492"/>
                </a:lnTo>
                <a:lnTo>
                  <a:pt x="628684" y="505402"/>
                </a:lnTo>
                <a:lnTo>
                  <a:pt x="667501" y="484318"/>
                </a:lnTo>
                <a:lnTo>
                  <a:pt x="704614" y="461455"/>
                </a:lnTo>
                <a:lnTo>
                  <a:pt x="739740" y="436583"/>
                </a:lnTo>
                <a:lnTo>
                  <a:pt x="774278" y="411116"/>
                </a:lnTo>
                <a:lnTo>
                  <a:pt x="813192" y="390024"/>
                </a:lnTo>
                <a:lnTo>
                  <a:pt x="854885" y="367158"/>
                </a:lnTo>
                <a:lnTo>
                  <a:pt x="892851" y="342286"/>
                </a:lnTo>
                <a:lnTo>
                  <a:pt x="932780" y="321370"/>
                </a:lnTo>
                <a:lnTo>
                  <a:pt x="970223" y="298556"/>
                </a:lnTo>
                <a:lnTo>
                  <a:pt x="1009998" y="273699"/>
                </a:lnTo>
                <a:lnTo>
                  <a:pt x="1051945" y="252788"/>
                </a:lnTo>
                <a:lnTo>
                  <a:pt x="1108786" y="227702"/>
                </a:lnTo>
                <a:lnTo>
                  <a:pt x="1151595" y="205398"/>
                </a:lnTo>
                <a:lnTo>
                  <a:pt x="1208727" y="180312"/>
                </a:lnTo>
                <a:lnTo>
                  <a:pt x="1308735" y="139791"/>
                </a:lnTo>
                <a:lnTo>
                  <a:pt x="1401841" y="105472"/>
                </a:lnTo>
                <a:lnTo>
                  <a:pt x="1454056" y="83562"/>
                </a:lnTo>
                <a:lnTo>
                  <a:pt x="1511783" y="69074"/>
                </a:lnTo>
                <a:lnTo>
                  <a:pt x="1573387" y="52490"/>
                </a:lnTo>
                <a:lnTo>
                  <a:pt x="1631416" y="37713"/>
                </a:lnTo>
                <a:lnTo>
                  <a:pt x="1703041" y="22710"/>
                </a:lnTo>
                <a:lnTo>
                  <a:pt x="1767718" y="15113"/>
                </a:lnTo>
                <a:lnTo>
                  <a:pt x="1823437" y="9657"/>
                </a:lnTo>
                <a:lnTo>
                  <a:pt x="1887784" y="1706"/>
                </a:lnTo>
                <a:lnTo>
                  <a:pt x="1944894" y="0"/>
                </a:lnTo>
                <a:lnTo>
                  <a:pt x="1976969" y="771"/>
                </a:lnTo>
                <a:lnTo>
                  <a:pt x="2037523" y="7789"/>
                </a:lnTo>
                <a:lnTo>
                  <a:pt x="2094385" y="8311"/>
                </a:lnTo>
                <a:lnTo>
                  <a:pt x="2096344" y="9265"/>
                </a:lnTo>
                <a:lnTo>
                  <a:pt x="2097650" y="10853"/>
                </a:lnTo>
                <a:lnTo>
                  <a:pt x="2100263" y="1688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43"/>
          <p:cNvSpPr/>
          <p:nvPr/>
        </p:nvSpPr>
        <p:spPr>
          <a:xfrm>
            <a:off x="4657759" y="2400310"/>
            <a:ext cx="231421" cy="300028"/>
          </a:xfrm>
          <a:custGeom>
            <a:avLst/>
            <a:gdLst/>
            <a:ahLst/>
            <a:cxnLst/>
            <a:rect l="0" t="0" r="0" b="0"/>
            <a:pathLst>
              <a:path w="231421" h="300028">
                <a:moveTo>
                  <a:pt x="77118" y="94287"/>
                </a:moveTo>
                <a:lnTo>
                  <a:pt x="64099" y="94287"/>
                </a:lnTo>
                <a:lnTo>
                  <a:pt x="62724" y="93335"/>
                </a:lnTo>
                <a:lnTo>
                  <a:pt x="61807" y="91747"/>
                </a:lnTo>
                <a:lnTo>
                  <a:pt x="61196" y="89736"/>
                </a:lnTo>
                <a:lnTo>
                  <a:pt x="59835" y="88396"/>
                </a:lnTo>
                <a:lnTo>
                  <a:pt x="57976" y="87502"/>
                </a:lnTo>
                <a:lnTo>
                  <a:pt x="55785" y="86906"/>
                </a:lnTo>
                <a:lnTo>
                  <a:pt x="50809" y="83704"/>
                </a:lnTo>
                <a:lnTo>
                  <a:pt x="44404" y="78438"/>
                </a:lnTo>
                <a:lnTo>
                  <a:pt x="38744" y="72975"/>
                </a:lnTo>
                <a:lnTo>
                  <a:pt x="36295" y="71507"/>
                </a:lnTo>
                <a:lnTo>
                  <a:pt x="31035" y="69875"/>
                </a:lnTo>
                <a:lnTo>
                  <a:pt x="29251" y="68487"/>
                </a:lnTo>
                <a:lnTo>
                  <a:pt x="28061" y="66610"/>
                </a:lnTo>
                <a:lnTo>
                  <a:pt x="27269" y="64406"/>
                </a:lnTo>
                <a:lnTo>
                  <a:pt x="23848" y="59416"/>
                </a:lnTo>
                <a:lnTo>
                  <a:pt x="21602" y="56753"/>
                </a:lnTo>
                <a:lnTo>
                  <a:pt x="19152" y="54976"/>
                </a:lnTo>
                <a:lnTo>
                  <a:pt x="13891" y="53003"/>
                </a:lnTo>
                <a:lnTo>
                  <a:pt x="12106" y="51525"/>
                </a:lnTo>
                <a:lnTo>
                  <a:pt x="10917" y="49586"/>
                </a:lnTo>
                <a:lnTo>
                  <a:pt x="10124" y="47342"/>
                </a:lnTo>
                <a:lnTo>
                  <a:pt x="8642" y="45845"/>
                </a:lnTo>
                <a:lnTo>
                  <a:pt x="6703" y="44847"/>
                </a:lnTo>
                <a:lnTo>
                  <a:pt x="1296" y="43246"/>
                </a:lnTo>
                <a:lnTo>
                  <a:pt x="853" y="42163"/>
                </a:lnTo>
                <a:lnTo>
                  <a:pt x="82" y="35506"/>
                </a:lnTo>
                <a:lnTo>
                  <a:pt x="0" y="39194"/>
                </a:lnTo>
                <a:lnTo>
                  <a:pt x="941" y="40413"/>
                </a:lnTo>
                <a:lnTo>
                  <a:pt x="2521" y="41226"/>
                </a:lnTo>
                <a:lnTo>
                  <a:pt x="7350" y="42531"/>
                </a:lnTo>
                <a:lnTo>
                  <a:pt x="12737" y="42757"/>
                </a:lnTo>
                <a:lnTo>
                  <a:pt x="28659" y="42844"/>
                </a:lnTo>
                <a:lnTo>
                  <a:pt x="32429" y="41894"/>
                </a:lnTo>
                <a:lnTo>
                  <a:pt x="36848" y="40308"/>
                </a:lnTo>
                <a:lnTo>
                  <a:pt x="41699" y="38299"/>
                </a:lnTo>
                <a:lnTo>
                  <a:pt x="46837" y="36959"/>
                </a:lnTo>
                <a:lnTo>
                  <a:pt x="52169" y="36066"/>
                </a:lnTo>
                <a:lnTo>
                  <a:pt x="57628" y="35470"/>
                </a:lnTo>
                <a:lnTo>
                  <a:pt x="63172" y="35074"/>
                </a:lnTo>
                <a:lnTo>
                  <a:pt x="68773" y="34809"/>
                </a:lnTo>
                <a:lnTo>
                  <a:pt x="74413" y="34633"/>
                </a:lnTo>
                <a:lnTo>
                  <a:pt x="80077" y="33562"/>
                </a:lnTo>
                <a:lnTo>
                  <a:pt x="85758" y="31896"/>
                </a:lnTo>
                <a:lnTo>
                  <a:pt x="91451" y="29833"/>
                </a:lnTo>
                <a:lnTo>
                  <a:pt x="97151" y="28458"/>
                </a:lnTo>
                <a:lnTo>
                  <a:pt x="102855" y="27541"/>
                </a:lnTo>
                <a:lnTo>
                  <a:pt x="108564" y="26930"/>
                </a:lnTo>
                <a:lnTo>
                  <a:pt x="114274" y="25570"/>
                </a:lnTo>
                <a:lnTo>
                  <a:pt x="119986" y="23710"/>
                </a:lnTo>
                <a:lnTo>
                  <a:pt x="125699" y="21518"/>
                </a:lnTo>
                <a:lnTo>
                  <a:pt x="130461" y="20057"/>
                </a:lnTo>
                <a:lnTo>
                  <a:pt x="134587" y="19083"/>
                </a:lnTo>
                <a:lnTo>
                  <a:pt x="138291" y="18434"/>
                </a:lnTo>
                <a:lnTo>
                  <a:pt x="142665" y="17048"/>
                </a:lnTo>
                <a:lnTo>
                  <a:pt x="147486" y="15172"/>
                </a:lnTo>
                <a:lnTo>
                  <a:pt x="152605" y="12969"/>
                </a:lnTo>
                <a:lnTo>
                  <a:pt x="156970" y="11500"/>
                </a:lnTo>
                <a:lnTo>
                  <a:pt x="160833" y="10520"/>
                </a:lnTo>
                <a:lnTo>
                  <a:pt x="164361" y="9868"/>
                </a:lnTo>
                <a:lnTo>
                  <a:pt x="168617" y="8480"/>
                </a:lnTo>
                <a:lnTo>
                  <a:pt x="173360" y="6602"/>
                </a:lnTo>
                <a:lnTo>
                  <a:pt x="178427" y="4398"/>
                </a:lnTo>
                <a:lnTo>
                  <a:pt x="182757" y="2928"/>
                </a:lnTo>
                <a:lnTo>
                  <a:pt x="186597" y="1949"/>
                </a:lnTo>
                <a:lnTo>
                  <a:pt x="193403" y="860"/>
                </a:lnTo>
                <a:lnTo>
                  <a:pt x="199603" y="377"/>
                </a:lnTo>
                <a:lnTo>
                  <a:pt x="205533" y="162"/>
                </a:lnTo>
                <a:lnTo>
                  <a:pt x="214079" y="12"/>
                </a:lnTo>
                <a:lnTo>
                  <a:pt x="218317" y="0"/>
                </a:lnTo>
                <a:lnTo>
                  <a:pt x="219828" y="949"/>
                </a:lnTo>
                <a:lnTo>
                  <a:pt x="220835" y="2534"/>
                </a:lnTo>
                <a:lnTo>
                  <a:pt x="221507" y="4543"/>
                </a:lnTo>
                <a:lnTo>
                  <a:pt x="222907" y="5883"/>
                </a:lnTo>
                <a:lnTo>
                  <a:pt x="224794" y="6776"/>
                </a:lnTo>
                <a:lnTo>
                  <a:pt x="227003" y="7371"/>
                </a:lnTo>
                <a:lnTo>
                  <a:pt x="228477" y="8721"/>
                </a:lnTo>
                <a:lnTo>
                  <a:pt x="229459" y="10573"/>
                </a:lnTo>
                <a:lnTo>
                  <a:pt x="230550" y="15171"/>
                </a:lnTo>
                <a:lnTo>
                  <a:pt x="231165" y="23114"/>
                </a:lnTo>
                <a:lnTo>
                  <a:pt x="231347" y="32453"/>
                </a:lnTo>
                <a:lnTo>
                  <a:pt x="231420" y="67055"/>
                </a:lnTo>
                <a:lnTo>
                  <a:pt x="230468" y="72323"/>
                </a:lnTo>
                <a:lnTo>
                  <a:pt x="228882" y="77739"/>
                </a:lnTo>
                <a:lnTo>
                  <a:pt x="226871" y="83255"/>
                </a:lnTo>
                <a:lnTo>
                  <a:pt x="225531" y="88837"/>
                </a:lnTo>
                <a:lnTo>
                  <a:pt x="224638" y="94464"/>
                </a:lnTo>
                <a:lnTo>
                  <a:pt x="224042" y="100120"/>
                </a:lnTo>
                <a:lnTo>
                  <a:pt x="223645" y="106748"/>
                </a:lnTo>
                <a:lnTo>
                  <a:pt x="223203" y="121733"/>
                </a:lnTo>
                <a:lnTo>
                  <a:pt x="222133" y="128777"/>
                </a:lnTo>
                <a:lnTo>
                  <a:pt x="220467" y="135378"/>
                </a:lnTo>
                <a:lnTo>
                  <a:pt x="218404" y="141683"/>
                </a:lnTo>
                <a:lnTo>
                  <a:pt x="217029" y="147792"/>
                </a:lnTo>
                <a:lnTo>
                  <a:pt x="216112" y="153769"/>
                </a:lnTo>
                <a:lnTo>
                  <a:pt x="215501" y="159660"/>
                </a:lnTo>
                <a:lnTo>
                  <a:pt x="215093" y="166444"/>
                </a:lnTo>
                <a:lnTo>
                  <a:pt x="214640" y="181602"/>
                </a:lnTo>
                <a:lnTo>
                  <a:pt x="213567" y="188692"/>
                </a:lnTo>
                <a:lnTo>
                  <a:pt x="211899" y="195324"/>
                </a:lnTo>
                <a:lnTo>
                  <a:pt x="209835" y="201650"/>
                </a:lnTo>
                <a:lnTo>
                  <a:pt x="208458" y="208725"/>
                </a:lnTo>
                <a:lnTo>
                  <a:pt x="207541" y="216299"/>
                </a:lnTo>
                <a:lnTo>
                  <a:pt x="206929" y="224206"/>
                </a:lnTo>
                <a:lnTo>
                  <a:pt x="205569" y="230430"/>
                </a:lnTo>
                <a:lnTo>
                  <a:pt x="203709" y="235531"/>
                </a:lnTo>
                <a:lnTo>
                  <a:pt x="193881" y="255114"/>
                </a:lnTo>
                <a:lnTo>
                  <a:pt x="192107" y="260560"/>
                </a:lnTo>
                <a:lnTo>
                  <a:pt x="190926" y="266096"/>
                </a:lnTo>
                <a:lnTo>
                  <a:pt x="190137" y="271691"/>
                </a:lnTo>
                <a:lnTo>
                  <a:pt x="189261" y="280448"/>
                </a:lnTo>
                <a:lnTo>
                  <a:pt x="188872" y="287515"/>
                </a:lnTo>
                <a:lnTo>
                  <a:pt x="188561" y="299980"/>
                </a:lnTo>
                <a:lnTo>
                  <a:pt x="188561" y="30002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44"/>
          <p:cNvSpPr/>
          <p:nvPr/>
        </p:nvSpPr>
        <p:spPr>
          <a:xfrm>
            <a:off x="5026342" y="2391727"/>
            <a:ext cx="39154" cy="197169"/>
          </a:xfrm>
          <a:custGeom>
            <a:avLst/>
            <a:gdLst/>
            <a:ahLst/>
            <a:cxnLst/>
            <a:rect l="0" t="0" r="0" b="0"/>
            <a:pathLst>
              <a:path w="39154" h="197169">
                <a:moveTo>
                  <a:pt x="0" y="0"/>
                </a:moveTo>
                <a:lnTo>
                  <a:pt x="12770" y="0"/>
                </a:lnTo>
                <a:lnTo>
                  <a:pt x="14229" y="953"/>
                </a:lnTo>
                <a:lnTo>
                  <a:pt x="15201" y="2540"/>
                </a:lnTo>
                <a:lnTo>
                  <a:pt x="15849" y="4551"/>
                </a:lnTo>
                <a:lnTo>
                  <a:pt x="17233" y="6844"/>
                </a:lnTo>
                <a:lnTo>
                  <a:pt x="19109" y="9325"/>
                </a:lnTo>
                <a:lnTo>
                  <a:pt x="21312" y="11932"/>
                </a:lnTo>
                <a:lnTo>
                  <a:pt x="22781" y="14622"/>
                </a:lnTo>
                <a:lnTo>
                  <a:pt x="23760" y="17368"/>
                </a:lnTo>
                <a:lnTo>
                  <a:pt x="24412" y="20151"/>
                </a:lnTo>
                <a:lnTo>
                  <a:pt x="25800" y="23912"/>
                </a:lnTo>
                <a:lnTo>
                  <a:pt x="27677" y="28324"/>
                </a:lnTo>
                <a:lnTo>
                  <a:pt x="29882" y="33170"/>
                </a:lnTo>
                <a:lnTo>
                  <a:pt x="31351" y="37353"/>
                </a:lnTo>
                <a:lnTo>
                  <a:pt x="32331" y="41095"/>
                </a:lnTo>
                <a:lnTo>
                  <a:pt x="32984" y="44542"/>
                </a:lnTo>
                <a:lnTo>
                  <a:pt x="33419" y="48744"/>
                </a:lnTo>
                <a:lnTo>
                  <a:pt x="33710" y="53451"/>
                </a:lnTo>
                <a:lnTo>
                  <a:pt x="33903" y="58494"/>
                </a:lnTo>
                <a:lnTo>
                  <a:pt x="34984" y="63761"/>
                </a:lnTo>
                <a:lnTo>
                  <a:pt x="36658" y="69178"/>
                </a:lnTo>
                <a:lnTo>
                  <a:pt x="38726" y="74693"/>
                </a:lnTo>
                <a:lnTo>
                  <a:pt x="39153" y="79323"/>
                </a:lnTo>
                <a:lnTo>
                  <a:pt x="38484" y="83362"/>
                </a:lnTo>
                <a:lnTo>
                  <a:pt x="37086" y="87007"/>
                </a:lnTo>
                <a:lnTo>
                  <a:pt x="36154" y="91342"/>
                </a:lnTo>
                <a:lnTo>
                  <a:pt x="35533" y="96138"/>
                </a:lnTo>
                <a:lnTo>
                  <a:pt x="35118" y="101239"/>
                </a:lnTo>
                <a:lnTo>
                  <a:pt x="34842" y="106545"/>
                </a:lnTo>
                <a:lnTo>
                  <a:pt x="34535" y="117521"/>
                </a:lnTo>
                <a:lnTo>
                  <a:pt x="33501" y="123115"/>
                </a:lnTo>
                <a:lnTo>
                  <a:pt x="31859" y="128749"/>
                </a:lnTo>
                <a:lnTo>
                  <a:pt x="29812" y="134410"/>
                </a:lnTo>
                <a:lnTo>
                  <a:pt x="28447" y="139137"/>
                </a:lnTo>
                <a:lnTo>
                  <a:pt x="27537" y="143240"/>
                </a:lnTo>
                <a:lnTo>
                  <a:pt x="26931" y="146929"/>
                </a:lnTo>
                <a:lnTo>
                  <a:pt x="26526" y="151292"/>
                </a:lnTo>
                <a:lnTo>
                  <a:pt x="26257" y="156107"/>
                </a:lnTo>
                <a:lnTo>
                  <a:pt x="25957" y="165583"/>
                </a:lnTo>
                <a:lnTo>
                  <a:pt x="25738" y="179582"/>
                </a:lnTo>
                <a:lnTo>
                  <a:pt x="25717" y="19716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45"/>
          <p:cNvSpPr/>
          <p:nvPr/>
        </p:nvSpPr>
        <p:spPr>
          <a:xfrm>
            <a:off x="5060632" y="2734627"/>
            <a:ext cx="25715" cy="17146"/>
          </a:xfrm>
          <a:custGeom>
            <a:avLst/>
            <a:gdLst/>
            <a:ahLst/>
            <a:cxnLst/>
            <a:rect l="0" t="0" r="0" b="0"/>
            <a:pathLst>
              <a:path w="25715" h="17146">
                <a:moveTo>
                  <a:pt x="0" y="17145"/>
                </a:moveTo>
                <a:lnTo>
                  <a:pt x="0" y="12594"/>
                </a:lnTo>
                <a:lnTo>
                  <a:pt x="953" y="11254"/>
                </a:lnTo>
                <a:lnTo>
                  <a:pt x="2540" y="10360"/>
                </a:lnTo>
                <a:lnTo>
                  <a:pt x="7381" y="8925"/>
                </a:lnTo>
                <a:lnTo>
                  <a:pt x="8731" y="7855"/>
                </a:lnTo>
                <a:lnTo>
                  <a:pt x="10583" y="6190"/>
                </a:lnTo>
                <a:lnTo>
                  <a:pt x="12770" y="4126"/>
                </a:lnTo>
                <a:lnTo>
                  <a:pt x="15181" y="2751"/>
                </a:lnTo>
                <a:lnTo>
                  <a:pt x="17741" y="1834"/>
                </a:lnTo>
                <a:lnTo>
                  <a:pt x="25699" y="4"/>
                </a:lnTo>
                <a:lnTo>
                  <a:pt x="25714" y="1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46"/>
          <p:cNvSpPr/>
          <p:nvPr/>
        </p:nvSpPr>
        <p:spPr>
          <a:xfrm>
            <a:off x="4554854" y="2811780"/>
            <a:ext cx="814389" cy="17146"/>
          </a:xfrm>
          <a:custGeom>
            <a:avLst/>
            <a:gdLst/>
            <a:ahLst/>
            <a:cxnLst/>
            <a:rect l="0" t="0" r="0" b="0"/>
            <a:pathLst>
              <a:path w="814389" h="17146">
                <a:moveTo>
                  <a:pt x="0" y="8572"/>
                </a:moveTo>
                <a:lnTo>
                  <a:pt x="8220" y="16792"/>
                </a:lnTo>
                <a:lnTo>
                  <a:pt x="31526" y="17138"/>
                </a:lnTo>
                <a:lnTo>
                  <a:pt x="99219" y="17145"/>
                </a:lnTo>
                <a:lnTo>
                  <a:pt x="105199" y="16192"/>
                </a:lnTo>
                <a:lnTo>
                  <a:pt x="111090" y="14605"/>
                </a:lnTo>
                <a:lnTo>
                  <a:pt x="116923" y="12594"/>
                </a:lnTo>
                <a:lnTo>
                  <a:pt x="122716" y="11253"/>
                </a:lnTo>
                <a:lnTo>
                  <a:pt x="128483" y="10359"/>
                </a:lnTo>
                <a:lnTo>
                  <a:pt x="134233" y="9764"/>
                </a:lnTo>
                <a:lnTo>
                  <a:pt x="140924" y="9366"/>
                </a:lnTo>
                <a:lnTo>
                  <a:pt x="155978" y="8925"/>
                </a:lnTo>
                <a:lnTo>
                  <a:pt x="190603" y="8619"/>
                </a:lnTo>
                <a:lnTo>
                  <a:pt x="636836" y="8572"/>
                </a:lnTo>
                <a:lnTo>
                  <a:pt x="648395" y="7620"/>
                </a:lnTo>
                <a:lnTo>
                  <a:pt x="659911" y="6032"/>
                </a:lnTo>
                <a:lnTo>
                  <a:pt x="671399" y="4021"/>
                </a:lnTo>
                <a:lnTo>
                  <a:pt x="681915" y="2680"/>
                </a:lnTo>
                <a:lnTo>
                  <a:pt x="691782" y="1787"/>
                </a:lnTo>
                <a:lnTo>
                  <a:pt x="701218" y="1191"/>
                </a:lnTo>
                <a:lnTo>
                  <a:pt x="719323" y="529"/>
                </a:lnTo>
                <a:lnTo>
                  <a:pt x="749678" y="104"/>
                </a:lnTo>
                <a:lnTo>
                  <a:pt x="81438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47"/>
          <p:cNvSpPr/>
          <p:nvPr/>
        </p:nvSpPr>
        <p:spPr>
          <a:xfrm>
            <a:off x="4692017" y="2914650"/>
            <a:ext cx="247174" cy="231424"/>
          </a:xfrm>
          <a:custGeom>
            <a:avLst/>
            <a:gdLst/>
            <a:ahLst/>
            <a:cxnLst/>
            <a:rect l="0" t="0" r="0" b="0"/>
            <a:pathLst>
              <a:path w="247174" h="231424">
                <a:moveTo>
                  <a:pt x="214310" y="8572"/>
                </a:moveTo>
                <a:lnTo>
                  <a:pt x="105359" y="8572"/>
                </a:lnTo>
                <a:lnTo>
                  <a:pt x="100719" y="7620"/>
                </a:lnTo>
                <a:lnTo>
                  <a:pt x="89637" y="2681"/>
                </a:lnTo>
                <a:lnTo>
                  <a:pt x="83335" y="1191"/>
                </a:lnTo>
                <a:lnTo>
                  <a:pt x="79368" y="794"/>
                </a:lnTo>
                <a:lnTo>
                  <a:pt x="74819" y="529"/>
                </a:lnTo>
                <a:lnTo>
                  <a:pt x="65636" y="235"/>
                </a:lnTo>
                <a:lnTo>
                  <a:pt x="53491" y="31"/>
                </a:lnTo>
                <a:lnTo>
                  <a:pt x="34676" y="0"/>
                </a:lnTo>
                <a:lnTo>
                  <a:pt x="29852" y="4551"/>
                </a:lnTo>
                <a:lnTo>
                  <a:pt x="28473" y="6844"/>
                </a:lnTo>
                <a:lnTo>
                  <a:pt x="26941" y="11931"/>
                </a:lnTo>
                <a:lnTo>
                  <a:pt x="26260" y="17368"/>
                </a:lnTo>
                <a:lnTo>
                  <a:pt x="25957" y="22959"/>
                </a:lnTo>
                <a:lnTo>
                  <a:pt x="25823" y="28619"/>
                </a:lnTo>
                <a:lnTo>
                  <a:pt x="24835" y="32414"/>
                </a:lnTo>
                <a:lnTo>
                  <a:pt x="23223" y="36849"/>
                </a:lnTo>
                <a:lnTo>
                  <a:pt x="21196" y="41711"/>
                </a:lnTo>
                <a:lnTo>
                  <a:pt x="19845" y="46857"/>
                </a:lnTo>
                <a:lnTo>
                  <a:pt x="18945" y="52193"/>
                </a:lnTo>
                <a:lnTo>
                  <a:pt x="18344" y="57655"/>
                </a:lnTo>
                <a:lnTo>
                  <a:pt x="16991" y="63202"/>
                </a:lnTo>
                <a:lnTo>
                  <a:pt x="15136" y="68804"/>
                </a:lnTo>
                <a:lnTo>
                  <a:pt x="12948" y="74444"/>
                </a:lnTo>
                <a:lnTo>
                  <a:pt x="11488" y="80109"/>
                </a:lnTo>
                <a:lnTo>
                  <a:pt x="10516" y="85791"/>
                </a:lnTo>
                <a:lnTo>
                  <a:pt x="9867" y="91484"/>
                </a:lnTo>
                <a:lnTo>
                  <a:pt x="9435" y="96232"/>
                </a:lnTo>
                <a:lnTo>
                  <a:pt x="9147" y="100349"/>
                </a:lnTo>
                <a:lnTo>
                  <a:pt x="8826" y="107464"/>
                </a:lnTo>
                <a:lnTo>
                  <a:pt x="8684" y="113802"/>
                </a:lnTo>
                <a:lnTo>
                  <a:pt x="7694" y="117778"/>
                </a:lnTo>
                <a:lnTo>
                  <a:pt x="6081" y="122334"/>
                </a:lnTo>
                <a:lnTo>
                  <a:pt x="1199" y="134231"/>
                </a:lnTo>
                <a:lnTo>
                  <a:pt x="353" y="140842"/>
                </a:lnTo>
                <a:lnTo>
                  <a:pt x="156" y="146099"/>
                </a:lnTo>
                <a:lnTo>
                  <a:pt x="0" y="154162"/>
                </a:lnTo>
                <a:lnTo>
                  <a:pt x="4549" y="149711"/>
                </a:lnTo>
                <a:lnTo>
                  <a:pt x="5890" y="147433"/>
                </a:lnTo>
                <a:lnTo>
                  <a:pt x="7379" y="142360"/>
                </a:lnTo>
                <a:lnTo>
                  <a:pt x="8729" y="140627"/>
                </a:lnTo>
                <a:lnTo>
                  <a:pt x="10581" y="139471"/>
                </a:lnTo>
                <a:lnTo>
                  <a:pt x="12768" y="138701"/>
                </a:lnTo>
                <a:lnTo>
                  <a:pt x="20278" y="132764"/>
                </a:lnTo>
                <a:lnTo>
                  <a:pt x="24948" y="128515"/>
                </a:lnTo>
                <a:lnTo>
                  <a:pt x="29966" y="124729"/>
                </a:lnTo>
                <a:lnTo>
                  <a:pt x="35217" y="121252"/>
                </a:lnTo>
                <a:lnTo>
                  <a:pt x="40622" y="117982"/>
                </a:lnTo>
                <a:lnTo>
                  <a:pt x="46130" y="114850"/>
                </a:lnTo>
                <a:lnTo>
                  <a:pt x="57331" y="108829"/>
                </a:lnTo>
                <a:lnTo>
                  <a:pt x="63938" y="104938"/>
                </a:lnTo>
                <a:lnTo>
                  <a:pt x="78898" y="95534"/>
                </a:lnTo>
                <a:lnTo>
                  <a:pt x="85935" y="92264"/>
                </a:lnTo>
                <a:lnTo>
                  <a:pt x="92532" y="90084"/>
                </a:lnTo>
                <a:lnTo>
                  <a:pt x="98835" y="88631"/>
                </a:lnTo>
                <a:lnTo>
                  <a:pt x="105894" y="87662"/>
                </a:lnTo>
                <a:lnTo>
                  <a:pt x="113457" y="87016"/>
                </a:lnTo>
                <a:lnTo>
                  <a:pt x="121358" y="86586"/>
                </a:lnTo>
                <a:lnTo>
                  <a:pt x="128529" y="85346"/>
                </a:lnTo>
                <a:lnTo>
                  <a:pt x="135215" y="83567"/>
                </a:lnTo>
                <a:lnTo>
                  <a:pt x="141578" y="81429"/>
                </a:lnTo>
                <a:lnTo>
                  <a:pt x="147725" y="80003"/>
                </a:lnTo>
                <a:lnTo>
                  <a:pt x="153727" y="79053"/>
                </a:lnTo>
                <a:lnTo>
                  <a:pt x="159634" y="78419"/>
                </a:lnTo>
                <a:lnTo>
                  <a:pt x="165477" y="78949"/>
                </a:lnTo>
                <a:lnTo>
                  <a:pt x="171277" y="80255"/>
                </a:lnTo>
                <a:lnTo>
                  <a:pt x="177049" y="82078"/>
                </a:lnTo>
                <a:lnTo>
                  <a:pt x="182802" y="83294"/>
                </a:lnTo>
                <a:lnTo>
                  <a:pt x="188542" y="84104"/>
                </a:lnTo>
                <a:lnTo>
                  <a:pt x="194274" y="84644"/>
                </a:lnTo>
                <a:lnTo>
                  <a:pt x="200000" y="85957"/>
                </a:lnTo>
                <a:lnTo>
                  <a:pt x="205723" y="87784"/>
                </a:lnTo>
                <a:lnTo>
                  <a:pt x="211443" y="89955"/>
                </a:lnTo>
                <a:lnTo>
                  <a:pt x="215256" y="92355"/>
                </a:lnTo>
                <a:lnTo>
                  <a:pt x="217798" y="94907"/>
                </a:lnTo>
                <a:lnTo>
                  <a:pt x="219493" y="97561"/>
                </a:lnTo>
                <a:lnTo>
                  <a:pt x="226456" y="103051"/>
                </a:lnTo>
                <a:lnTo>
                  <a:pt x="230980" y="105848"/>
                </a:lnTo>
                <a:lnTo>
                  <a:pt x="233996" y="109618"/>
                </a:lnTo>
                <a:lnTo>
                  <a:pt x="236007" y="114036"/>
                </a:lnTo>
                <a:lnTo>
                  <a:pt x="237347" y="118886"/>
                </a:lnTo>
                <a:lnTo>
                  <a:pt x="239193" y="123072"/>
                </a:lnTo>
                <a:lnTo>
                  <a:pt x="243784" y="130263"/>
                </a:lnTo>
                <a:lnTo>
                  <a:pt x="245390" y="134467"/>
                </a:lnTo>
                <a:lnTo>
                  <a:pt x="246459" y="139175"/>
                </a:lnTo>
                <a:lnTo>
                  <a:pt x="247173" y="144218"/>
                </a:lnTo>
                <a:lnTo>
                  <a:pt x="246697" y="148533"/>
                </a:lnTo>
                <a:lnTo>
                  <a:pt x="245426" y="152362"/>
                </a:lnTo>
                <a:lnTo>
                  <a:pt x="243626" y="155867"/>
                </a:lnTo>
                <a:lnTo>
                  <a:pt x="242427" y="160109"/>
                </a:lnTo>
                <a:lnTo>
                  <a:pt x="241627" y="164842"/>
                </a:lnTo>
                <a:lnTo>
                  <a:pt x="241094" y="169902"/>
                </a:lnTo>
                <a:lnTo>
                  <a:pt x="239786" y="174228"/>
                </a:lnTo>
                <a:lnTo>
                  <a:pt x="237961" y="178064"/>
                </a:lnTo>
                <a:lnTo>
                  <a:pt x="233395" y="184867"/>
                </a:lnTo>
                <a:lnTo>
                  <a:pt x="228190" y="191065"/>
                </a:lnTo>
                <a:lnTo>
                  <a:pt x="225468" y="195004"/>
                </a:lnTo>
                <a:lnTo>
                  <a:pt x="222702" y="199535"/>
                </a:lnTo>
                <a:lnTo>
                  <a:pt x="219904" y="204461"/>
                </a:lnTo>
                <a:lnTo>
                  <a:pt x="216134" y="207745"/>
                </a:lnTo>
                <a:lnTo>
                  <a:pt x="211717" y="209934"/>
                </a:lnTo>
                <a:lnTo>
                  <a:pt x="206866" y="211393"/>
                </a:lnTo>
                <a:lnTo>
                  <a:pt x="201727" y="213319"/>
                </a:lnTo>
                <a:lnTo>
                  <a:pt x="196397" y="215555"/>
                </a:lnTo>
                <a:lnTo>
                  <a:pt x="190938" y="217998"/>
                </a:lnTo>
                <a:lnTo>
                  <a:pt x="186346" y="219627"/>
                </a:lnTo>
                <a:lnTo>
                  <a:pt x="178704" y="221437"/>
                </a:lnTo>
                <a:lnTo>
                  <a:pt x="174380" y="222872"/>
                </a:lnTo>
                <a:lnTo>
                  <a:pt x="169593" y="224781"/>
                </a:lnTo>
                <a:lnTo>
                  <a:pt x="164496" y="227007"/>
                </a:lnTo>
                <a:lnTo>
                  <a:pt x="159193" y="228490"/>
                </a:lnTo>
                <a:lnTo>
                  <a:pt x="153753" y="229479"/>
                </a:lnTo>
                <a:lnTo>
                  <a:pt x="148221" y="230138"/>
                </a:lnTo>
                <a:lnTo>
                  <a:pt x="142628" y="230578"/>
                </a:lnTo>
                <a:lnTo>
                  <a:pt x="136995" y="230871"/>
                </a:lnTo>
                <a:lnTo>
                  <a:pt x="125655" y="231197"/>
                </a:lnTo>
                <a:lnTo>
                  <a:pt x="101694" y="231423"/>
                </a:lnTo>
                <a:lnTo>
                  <a:pt x="97323" y="230482"/>
                </a:lnTo>
                <a:lnTo>
                  <a:pt x="92504" y="228902"/>
                </a:lnTo>
                <a:lnTo>
                  <a:pt x="87386" y="226896"/>
                </a:lnTo>
                <a:lnTo>
                  <a:pt x="83021" y="225559"/>
                </a:lnTo>
                <a:lnTo>
                  <a:pt x="75632" y="224073"/>
                </a:lnTo>
                <a:lnTo>
                  <a:pt x="69173" y="223413"/>
                </a:lnTo>
                <a:lnTo>
                  <a:pt x="66117" y="223237"/>
                </a:lnTo>
                <a:lnTo>
                  <a:pt x="63127" y="222167"/>
                </a:lnTo>
                <a:lnTo>
                  <a:pt x="57265" y="218438"/>
                </a:lnTo>
                <a:lnTo>
                  <a:pt x="55321" y="216110"/>
                </a:lnTo>
                <a:lnTo>
                  <a:pt x="54025" y="213606"/>
                </a:lnTo>
                <a:lnTo>
                  <a:pt x="53161" y="210984"/>
                </a:lnTo>
                <a:lnTo>
                  <a:pt x="51632" y="209236"/>
                </a:lnTo>
                <a:lnTo>
                  <a:pt x="49661" y="208070"/>
                </a:lnTo>
                <a:lnTo>
                  <a:pt x="44203" y="206200"/>
                </a:lnTo>
                <a:lnTo>
                  <a:pt x="43756" y="205094"/>
                </a:lnTo>
                <a:lnTo>
                  <a:pt x="43037" y="199015"/>
                </a:lnTo>
                <a:lnTo>
                  <a:pt x="42860" y="19716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48"/>
          <p:cNvSpPr/>
          <p:nvPr/>
        </p:nvSpPr>
        <p:spPr>
          <a:xfrm>
            <a:off x="5052059" y="2888932"/>
            <a:ext cx="25719" cy="214314"/>
          </a:xfrm>
          <a:custGeom>
            <a:avLst/>
            <a:gdLst/>
            <a:ahLst/>
            <a:cxnLst/>
            <a:rect l="0" t="0" r="0" b="0"/>
            <a:pathLst>
              <a:path w="25719" h="214314">
                <a:moveTo>
                  <a:pt x="0" y="0"/>
                </a:moveTo>
                <a:lnTo>
                  <a:pt x="0" y="28693"/>
                </a:lnTo>
                <a:lnTo>
                  <a:pt x="953" y="31511"/>
                </a:lnTo>
                <a:lnTo>
                  <a:pt x="2541" y="34342"/>
                </a:lnTo>
                <a:lnTo>
                  <a:pt x="4552" y="37182"/>
                </a:lnTo>
                <a:lnTo>
                  <a:pt x="5892" y="40981"/>
                </a:lnTo>
                <a:lnTo>
                  <a:pt x="6786" y="45418"/>
                </a:lnTo>
                <a:lnTo>
                  <a:pt x="7382" y="50281"/>
                </a:lnTo>
                <a:lnTo>
                  <a:pt x="7779" y="54476"/>
                </a:lnTo>
                <a:lnTo>
                  <a:pt x="8044" y="58225"/>
                </a:lnTo>
                <a:lnTo>
                  <a:pt x="8220" y="61676"/>
                </a:lnTo>
                <a:lnTo>
                  <a:pt x="8416" y="70592"/>
                </a:lnTo>
                <a:lnTo>
                  <a:pt x="8542" y="91837"/>
                </a:lnTo>
                <a:lnTo>
                  <a:pt x="9505" y="97420"/>
                </a:lnTo>
                <a:lnTo>
                  <a:pt x="11099" y="103047"/>
                </a:lnTo>
                <a:lnTo>
                  <a:pt x="13115" y="108703"/>
                </a:lnTo>
                <a:lnTo>
                  <a:pt x="14458" y="114379"/>
                </a:lnTo>
                <a:lnTo>
                  <a:pt x="15354" y="120067"/>
                </a:lnTo>
                <a:lnTo>
                  <a:pt x="15951" y="125765"/>
                </a:lnTo>
                <a:lnTo>
                  <a:pt x="17302" y="130516"/>
                </a:lnTo>
                <a:lnTo>
                  <a:pt x="19155" y="134635"/>
                </a:lnTo>
                <a:lnTo>
                  <a:pt x="21342" y="138335"/>
                </a:lnTo>
                <a:lnTo>
                  <a:pt x="22801" y="142706"/>
                </a:lnTo>
                <a:lnTo>
                  <a:pt x="23773" y="147525"/>
                </a:lnTo>
                <a:lnTo>
                  <a:pt x="24421" y="152642"/>
                </a:lnTo>
                <a:lnTo>
                  <a:pt x="24853" y="157006"/>
                </a:lnTo>
                <a:lnTo>
                  <a:pt x="25142" y="160869"/>
                </a:lnTo>
                <a:lnTo>
                  <a:pt x="25334" y="164396"/>
                </a:lnTo>
                <a:lnTo>
                  <a:pt x="25547" y="173395"/>
                </a:lnTo>
                <a:lnTo>
                  <a:pt x="25718" y="21431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49"/>
          <p:cNvSpPr/>
          <p:nvPr/>
        </p:nvSpPr>
        <p:spPr>
          <a:xfrm>
            <a:off x="5086350" y="3163287"/>
            <a:ext cx="51318" cy="42828"/>
          </a:xfrm>
          <a:custGeom>
            <a:avLst/>
            <a:gdLst/>
            <a:ahLst/>
            <a:cxnLst/>
            <a:rect l="0" t="0" r="0" b="0"/>
            <a:pathLst>
              <a:path w="51318" h="42828">
                <a:moveTo>
                  <a:pt x="0" y="42827"/>
                </a:moveTo>
                <a:lnTo>
                  <a:pt x="0" y="34608"/>
                </a:lnTo>
                <a:lnTo>
                  <a:pt x="952" y="33538"/>
                </a:lnTo>
                <a:lnTo>
                  <a:pt x="4550" y="29809"/>
                </a:lnTo>
                <a:lnTo>
                  <a:pt x="20151" y="14113"/>
                </a:lnTo>
                <a:lnTo>
                  <a:pt x="22959" y="12255"/>
                </a:lnTo>
                <a:lnTo>
                  <a:pt x="25784" y="11015"/>
                </a:lnTo>
                <a:lnTo>
                  <a:pt x="28619" y="10190"/>
                </a:lnTo>
                <a:lnTo>
                  <a:pt x="31462" y="8686"/>
                </a:lnTo>
                <a:lnTo>
                  <a:pt x="34309" y="6732"/>
                </a:lnTo>
                <a:lnTo>
                  <a:pt x="41173" y="1302"/>
                </a:lnTo>
                <a:lnTo>
                  <a:pt x="42688" y="856"/>
                </a:lnTo>
                <a:lnTo>
                  <a:pt x="44651" y="559"/>
                </a:lnTo>
                <a:lnTo>
                  <a:pt x="51038" y="0"/>
                </a:lnTo>
                <a:lnTo>
                  <a:pt x="51170" y="941"/>
                </a:lnTo>
                <a:lnTo>
                  <a:pt x="51258" y="2520"/>
                </a:lnTo>
                <a:lnTo>
                  <a:pt x="51317" y="4526"/>
                </a:lnTo>
                <a:lnTo>
                  <a:pt x="50404" y="5863"/>
                </a:lnTo>
                <a:lnTo>
                  <a:pt x="48842" y="6755"/>
                </a:lnTo>
                <a:lnTo>
                  <a:pt x="46849" y="7349"/>
                </a:lnTo>
                <a:lnTo>
                  <a:pt x="45520" y="8698"/>
                </a:lnTo>
                <a:lnTo>
                  <a:pt x="44634" y="10549"/>
                </a:lnTo>
                <a:lnTo>
                  <a:pt x="42862" y="1711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50"/>
          <p:cNvSpPr/>
          <p:nvPr/>
        </p:nvSpPr>
        <p:spPr>
          <a:xfrm>
            <a:off x="5626417" y="2743307"/>
            <a:ext cx="248604" cy="17039"/>
          </a:xfrm>
          <a:custGeom>
            <a:avLst/>
            <a:gdLst/>
            <a:ahLst/>
            <a:cxnLst/>
            <a:rect l="0" t="0" r="0" b="0"/>
            <a:pathLst>
              <a:path w="248604" h="17039">
                <a:moveTo>
                  <a:pt x="0" y="17038"/>
                </a:moveTo>
                <a:lnTo>
                  <a:pt x="15601" y="17038"/>
                </a:lnTo>
                <a:lnTo>
                  <a:pt x="18973" y="16085"/>
                </a:lnTo>
                <a:lnTo>
                  <a:pt x="30340" y="12487"/>
                </a:lnTo>
                <a:lnTo>
                  <a:pt x="36419" y="11146"/>
                </a:lnTo>
                <a:lnTo>
                  <a:pt x="42377" y="10252"/>
                </a:lnTo>
                <a:lnTo>
                  <a:pt x="48254" y="9657"/>
                </a:lnTo>
                <a:lnTo>
                  <a:pt x="55029" y="9260"/>
                </a:lnTo>
                <a:lnTo>
                  <a:pt x="70177" y="8818"/>
                </a:lnTo>
                <a:lnTo>
                  <a:pt x="79170" y="7748"/>
                </a:lnTo>
                <a:lnTo>
                  <a:pt x="88975" y="6082"/>
                </a:lnTo>
                <a:lnTo>
                  <a:pt x="99321" y="4019"/>
                </a:lnTo>
                <a:lnTo>
                  <a:pt x="109077" y="2643"/>
                </a:lnTo>
                <a:lnTo>
                  <a:pt x="118438" y="1726"/>
                </a:lnTo>
                <a:lnTo>
                  <a:pt x="127536" y="1115"/>
                </a:lnTo>
                <a:lnTo>
                  <a:pt x="136459" y="708"/>
                </a:lnTo>
                <a:lnTo>
                  <a:pt x="153994" y="255"/>
                </a:lnTo>
                <a:lnTo>
                  <a:pt x="179930" y="0"/>
                </a:lnTo>
                <a:lnTo>
                  <a:pt x="187581" y="917"/>
                </a:lnTo>
                <a:lnTo>
                  <a:pt x="194586" y="2480"/>
                </a:lnTo>
                <a:lnTo>
                  <a:pt x="201162" y="4475"/>
                </a:lnTo>
                <a:lnTo>
                  <a:pt x="207450" y="5805"/>
                </a:lnTo>
                <a:lnTo>
                  <a:pt x="213547" y="6692"/>
                </a:lnTo>
                <a:lnTo>
                  <a:pt x="219518" y="7283"/>
                </a:lnTo>
                <a:lnTo>
                  <a:pt x="224451" y="7677"/>
                </a:lnTo>
                <a:lnTo>
                  <a:pt x="228691" y="7940"/>
                </a:lnTo>
                <a:lnTo>
                  <a:pt x="235943" y="8232"/>
                </a:lnTo>
                <a:lnTo>
                  <a:pt x="248603" y="846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51"/>
          <p:cNvSpPr/>
          <p:nvPr/>
        </p:nvSpPr>
        <p:spPr>
          <a:xfrm>
            <a:off x="5643562" y="2846070"/>
            <a:ext cx="240031" cy="17145"/>
          </a:xfrm>
          <a:custGeom>
            <a:avLst/>
            <a:gdLst/>
            <a:ahLst/>
            <a:cxnLst/>
            <a:rect l="0" t="0" r="0" b="0"/>
            <a:pathLst>
              <a:path w="240031" h="17145">
                <a:moveTo>
                  <a:pt x="0" y="17144"/>
                </a:moveTo>
                <a:lnTo>
                  <a:pt x="16483" y="17144"/>
                </a:lnTo>
                <a:lnTo>
                  <a:pt x="21466" y="16192"/>
                </a:lnTo>
                <a:lnTo>
                  <a:pt x="26693" y="14605"/>
                </a:lnTo>
                <a:lnTo>
                  <a:pt x="32083" y="12594"/>
                </a:lnTo>
                <a:lnTo>
                  <a:pt x="38534" y="11253"/>
                </a:lnTo>
                <a:lnTo>
                  <a:pt x="45691" y="10359"/>
                </a:lnTo>
                <a:lnTo>
                  <a:pt x="53321" y="9764"/>
                </a:lnTo>
                <a:lnTo>
                  <a:pt x="62218" y="9367"/>
                </a:lnTo>
                <a:lnTo>
                  <a:pt x="82262" y="8925"/>
                </a:lnTo>
                <a:lnTo>
                  <a:pt x="110417" y="8677"/>
                </a:lnTo>
                <a:lnTo>
                  <a:pt x="120283" y="7689"/>
                </a:lnTo>
                <a:lnTo>
                  <a:pt x="130671" y="6079"/>
                </a:lnTo>
                <a:lnTo>
                  <a:pt x="141407" y="4052"/>
                </a:lnTo>
                <a:lnTo>
                  <a:pt x="151421" y="2701"/>
                </a:lnTo>
                <a:lnTo>
                  <a:pt x="160955" y="1801"/>
                </a:lnTo>
                <a:lnTo>
                  <a:pt x="170168" y="1200"/>
                </a:lnTo>
                <a:lnTo>
                  <a:pt x="179168" y="800"/>
                </a:lnTo>
                <a:lnTo>
                  <a:pt x="196788" y="355"/>
                </a:ln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52"/>
          <p:cNvSpPr/>
          <p:nvPr/>
        </p:nvSpPr>
        <p:spPr>
          <a:xfrm>
            <a:off x="5960745" y="2468883"/>
            <a:ext cx="221544" cy="231455"/>
          </a:xfrm>
          <a:custGeom>
            <a:avLst/>
            <a:gdLst/>
            <a:ahLst/>
            <a:cxnLst/>
            <a:rect l="0" t="0" r="0" b="0"/>
            <a:pathLst>
              <a:path w="221544" h="231455">
                <a:moveTo>
                  <a:pt x="0" y="42859"/>
                </a:moveTo>
                <a:lnTo>
                  <a:pt x="4550" y="38308"/>
                </a:lnTo>
                <a:lnTo>
                  <a:pt x="6843" y="36968"/>
                </a:lnTo>
                <a:lnTo>
                  <a:pt x="13669" y="35081"/>
                </a:lnTo>
                <a:lnTo>
                  <a:pt x="15600" y="34639"/>
                </a:lnTo>
                <a:lnTo>
                  <a:pt x="21238" y="29841"/>
                </a:lnTo>
                <a:lnTo>
                  <a:pt x="24636" y="27512"/>
                </a:lnTo>
                <a:lnTo>
                  <a:pt x="28806" y="25008"/>
                </a:lnTo>
                <a:lnTo>
                  <a:pt x="33492" y="22386"/>
                </a:lnTo>
                <a:lnTo>
                  <a:pt x="38520" y="20638"/>
                </a:lnTo>
                <a:lnTo>
                  <a:pt x="43778" y="19473"/>
                </a:lnTo>
                <a:lnTo>
                  <a:pt x="49187" y="18695"/>
                </a:lnTo>
                <a:lnTo>
                  <a:pt x="54699" y="17225"/>
                </a:lnTo>
                <a:lnTo>
                  <a:pt x="60278" y="15292"/>
                </a:lnTo>
                <a:lnTo>
                  <a:pt x="65903" y="13051"/>
                </a:lnTo>
                <a:lnTo>
                  <a:pt x="71558" y="10605"/>
                </a:lnTo>
                <a:lnTo>
                  <a:pt x="82920" y="5346"/>
                </a:lnTo>
                <a:lnTo>
                  <a:pt x="88618" y="3563"/>
                </a:lnTo>
                <a:lnTo>
                  <a:pt x="94321" y="2374"/>
                </a:lnTo>
                <a:lnTo>
                  <a:pt x="100028" y="1582"/>
                </a:lnTo>
                <a:lnTo>
                  <a:pt x="105738" y="1054"/>
                </a:lnTo>
                <a:lnTo>
                  <a:pt x="111449" y="701"/>
                </a:lnTo>
                <a:lnTo>
                  <a:pt x="117162" y="466"/>
                </a:lnTo>
                <a:lnTo>
                  <a:pt x="131129" y="205"/>
                </a:lnTo>
                <a:lnTo>
                  <a:pt x="181435" y="0"/>
                </a:lnTo>
                <a:lnTo>
                  <a:pt x="184774" y="951"/>
                </a:lnTo>
                <a:lnTo>
                  <a:pt x="191024" y="4549"/>
                </a:lnTo>
                <a:lnTo>
                  <a:pt x="196977" y="9322"/>
                </a:lnTo>
                <a:lnTo>
                  <a:pt x="202797" y="14619"/>
                </a:lnTo>
                <a:lnTo>
                  <a:pt x="208560" y="20148"/>
                </a:lnTo>
                <a:lnTo>
                  <a:pt x="210477" y="22956"/>
                </a:lnTo>
                <a:lnTo>
                  <a:pt x="212608" y="28616"/>
                </a:lnTo>
                <a:lnTo>
                  <a:pt x="214128" y="32411"/>
                </a:lnTo>
                <a:lnTo>
                  <a:pt x="216095" y="36846"/>
                </a:lnTo>
                <a:lnTo>
                  <a:pt x="218358" y="41708"/>
                </a:lnTo>
                <a:lnTo>
                  <a:pt x="219867" y="46854"/>
                </a:lnTo>
                <a:lnTo>
                  <a:pt x="220873" y="52190"/>
                </a:lnTo>
                <a:lnTo>
                  <a:pt x="221543" y="57652"/>
                </a:lnTo>
                <a:lnTo>
                  <a:pt x="221038" y="63199"/>
                </a:lnTo>
                <a:lnTo>
                  <a:pt x="219748" y="68801"/>
                </a:lnTo>
                <a:lnTo>
                  <a:pt x="217936" y="74441"/>
                </a:lnTo>
                <a:lnTo>
                  <a:pt x="216728" y="80106"/>
                </a:lnTo>
                <a:lnTo>
                  <a:pt x="215923" y="85788"/>
                </a:lnTo>
                <a:lnTo>
                  <a:pt x="215386" y="91481"/>
                </a:lnTo>
                <a:lnTo>
                  <a:pt x="214076" y="97181"/>
                </a:lnTo>
                <a:lnTo>
                  <a:pt x="212249" y="102886"/>
                </a:lnTo>
                <a:lnTo>
                  <a:pt x="210080" y="108595"/>
                </a:lnTo>
                <a:lnTo>
                  <a:pt x="208633" y="114305"/>
                </a:lnTo>
                <a:lnTo>
                  <a:pt x="207669" y="120018"/>
                </a:lnTo>
                <a:lnTo>
                  <a:pt x="207026" y="125730"/>
                </a:lnTo>
                <a:lnTo>
                  <a:pt x="205644" y="131444"/>
                </a:lnTo>
                <a:lnTo>
                  <a:pt x="203771" y="137158"/>
                </a:lnTo>
                <a:lnTo>
                  <a:pt x="201570" y="142873"/>
                </a:lnTo>
                <a:lnTo>
                  <a:pt x="199150" y="148587"/>
                </a:lnTo>
                <a:lnTo>
                  <a:pt x="193921" y="160017"/>
                </a:lnTo>
                <a:lnTo>
                  <a:pt x="192145" y="164779"/>
                </a:lnTo>
                <a:lnTo>
                  <a:pt x="190962" y="168907"/>
                </a:lnTo>
                <a:lnTo>
                  <a:pt x="189647" y="176033"/>
                </a:lnTo>
                <a:lnTo>
                  <a:pt x="189062" y="182375"/>
                </a:lnTo>
                <a:lnTo>
                  <a:pt x="187954" y="186352"/>
                </a:lnTo>
                <a:lnTo>
                  <a:pt x="186263" y="190909"/>
                </a:lnTo>
                <a:lnTo>
                  <a:pt x="184183" y="195851"/>
                </a:lnTo>
                <a:lnTo>
                  <a:pt x="182796" y="200099"/>
                </a:lnTo>
                <a:lnTo>
                  <a:pt x="181871" y="203883"/>
                </a:lnTo>
                <a:lnTo>
                  <a:pt x="180844" y="210628"/>
                </a:lnTo>
                <a:lnTo>
                  <a:pt x="180387" y="216801"/>
                </a:lnTo>
                <a:lnTo>
                  <a:pt x="179313" y="219780"/>
                </a:lnTo>
                <a:lnTo>
                  <a:pt x="175579" y="225631"/>
                </a:lnTo>
                <a:lnTo>
                  <a:pt x="171450" y="23145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53"/>
          <p:cNvSpPr/>
          <p:nvPr/>
        </p:nvSpPr>
        <p:spPr>
          <a:xfrm>
            <a:off x="6260782" y="2614612"/>
            <a:ext cx="51436" cy="25719"/>
          </a:xfrm>
          <a:custGeom>
            <a:avLst/>
            <a:gdLst/>
            <a:ahLst/>
            <a:cxnLst/>
            <a:rect l="0" t="0" r="0" b="0"/>
            <a:pathLst>
              <a:path w="51436" h="25719">
                <a:moveTo>
                  <a:pt x="0" y="25718"/>
                </a:moveTo>
                <a:lnTo>
                  <a:pt x="4551" y="21167"/>
                </a:lnTo>
                <a:lnTo>
                  <a:pt x="6844" y="19826"/>
                </a:lnTo>
                <a:lnTo>
                  <a:pt x="9325" y="18932"/>
                </a:lnTo>
                <a:lnTo>
                  <a:pt x="11932" y="18337"/>
                </a:lnTo>
                <a:lnTo>
                  <a:pt x="14622" y="16987"/>
                </a:lnTo>
                <a:lnTo>
                  <a:pt x="17368" y="15135"/>
                </a:lnTo>
                <a:lnTo>
                  <a:pt x="20152" y="12947"/>
                </a:lnTo>
                <a:lnTo>
                  <a:pt x="22959" y="11489"/>
                </a:lnTo>
                <a:lnTo>
                  <a:pt x="25784" y="10517"/>
                </a:lnTo>
                <a:lnTo>
                  <a:pt x="28619" y="9869"/>
                </a:lnTo>
                <a:lnTo>
                  <a:pt x="31462" y="9437"/>
                </a:lnTo>
                <a:lnTo>
                  <a:pt x="34310" y="9149"/>
                </a:lnTo>
                <a:lnTo>
                  <a:pt x="37161" y="8957"/>
                </a:lnTo>
                <a:lnTo>
                  <a:pt x="40014" y="7876"/>
                </a:lnTo>
                <a:lnTo>
                  <a:pt x="42868" y="6203"/>
                </a:lnTo>
                <a:lnTo>
                  <a:pt x="5143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54"/>
          <p:cNvSpPr/>
          <p:nvPr/>
        </p:nvSpPr>
        <p:spPr>
          <a:xfrm>
            <a:off x="6440837" y="2495789"/>
            <a:ext cx="135683" cy="204549"/>
          </a:xfrm>
          <a:custGeom>
            <a:avLst/>
            <a:gdLst/>
            <a:ahLst/>
            <a:cxnLst/>
            <a:rect l="0" t="0" r="0" b="0"/>
            <a:pathLst>
              <a:path w="135683" h="204549">
                <a:moveTo>
                  <a:pt x="25685" y="7381"/>
                </a:moveTo>
                <a:lnTo>
                  <a:pt x="33066" y="7381"/>
                </a:lnTo>
                <a:lnTo>
                  <a:pt x="33463" y="6428"/>
                </a:lnTo>
                <a:lnTo>
                  <a:pt x="34101" y="595"/>
                </a:lnTo>
                <a:lnTo>
                  <a:pt x="34153" y="0"/>
                </a:lnTo>
                <a:lnTo>
                  <a:pt x="34248" y="6294"/>
                </a:lnTo>
                <a:lnTo>
                  <a:pt x="34255" y="7059"/>
                </a:lnTo>
                <a:lnTo>
                  <a:pt x="31716" y="9778"/>
                </a:lnTo>
                <a:lnTo>
                  <a:pt x="29706" y="11836"/>
                </a:lnTo>
                <a:lnTo>
                  <a:pt x="28365" y="14161"/>
                </a:lnTo>
                <a:lnTo>
                  <a:pt x="26876" y="19284"/>
                </a:lnTo>
                <a:lnTo>
                  <a:pt x="23675" y="24736"/>
                </a:lnTo>
                <a:lnTo>
                  <a:pt x="21487" y="27523"/>
                </a:lnTo>
                <a:lnTo>
                  <a:pt x="20029" y="30334"/>
                </a:lnTo>
                <a:lnTo>
                  <a:pt x="18409" y="35997"/>
                </a:lnTo>
                <a:lnTo>
                  <a:pt x="17688" y="41689"/>
                </a:lnTo>
                <a:lnTo>
                  <a:pt x="17497" y="44541"/>
                </a:lnTo>
                <a:lnTo>
                  <a:pt x="16416" y="48346"/>
                </a:lnTo>
                <a:lnTo>
                  <a:pt x="14743" y="52788"/>
                </a:lnTo>
                <a:lnTo>
                  <a:pt x="12676" y="57655"/>
                </a:lnTo>
                <a:lnTo>
                  <a:pt x="11297" y="61852"/>
                </a:lnTo>
                <a:lnTo>
                  <a:pt x="10378" y="65602"/>
                </a:lnTo>
                <a:lnTo>
                  <a:pt x="9765" y="69055"/>
                </a:lnTo>
                <a:lnTo>
                  <a:pt x="9357" y="73262"/>
                </a:lnTo>
                <a:lnTo>
                  <a:pt x="9085" y="77972"/>
                </a:lnTo>
                <a:lnTo>
                  <a:pt x="8903" y="83016"/>
                </a:lnTo>
                <a:lnTo>
                  <a:pt x="7829" y="88284"/>
                </a:lnTo>
                <a:lnTo>
                  <a:pt x="6162" y="93701"/>
                </a:lnTo>
                <a:lnTo>
                  <a:pt x="4097" y="99218"/>
                </a:lnTo>
                <a:lnTo>
                  <a:pt x="2721" y="103848"/>
                </a:lnTo>
                <a:lnTo>
                  <a:pt x="1803" y="107887"/>
                </a:lnTo>
                <a:lnTo>
                  <a:pt x="1191" y="111532"/>
                </a:lnTo>
                <a:lnTo>
                  <a:pt x="783" y="115868"/>
                </a:lnTo>
                <a:lnTo>
                  <a:pt x="511" y="120663"/>
                </a:lnTo>
                <a:lnTo>
                  <a:pt x="209" y="131071"/>
                </a:lnTo>
                <a:lnTo>
                  <a:pt x="0" y="154385"/>
                </a:lnTo>
                <a:lnTo>
                  <a:pt x="941" y="157771"/>
                </a:lnTo>
                <a:lnTo>
                  <a:pt x="4528" y="164073"/>
                </a:lnTo>
                <a:lnTo>
                  <a:pt x="6757" y="170049"/>
                </a:lnTo>
                <a:lnTo>
                  <a:pt x="7351" y="172976"/>
                </a:lnTo>
                <a:lnTo>
                  <a:pt x="10552" y="178769"/>
                </a:lnTo>
                <a:lnTo>
                  <a:pt x="12738" y="181647"/>
                </a:lnTo>
                <a:lnTo>
                  <a:pt x="16102" y="184518"/>
                </a:lnTo>
                <a:lnTo>
                  <a:pt x="20249" y="187385"/>
                </a:lnTo>
                <a:lnTo>
                  <a:pt x="24919" y="190248"/>
                </a:lnTo>
                <a:lnTo>
                  <a:pt x="28984" y="192157"/>
                </a:lnTo>
                <a:lnTo>
                  <a:pt x="32647" y="193430"/>
                </a:lnTo>
                <a:lnTo>
                  <a:pt x="36041" y="194279"/>
                </a:lnTo>
                <a:lnTo>
                  <a:pt x="40209" y="194844"/>
                </a:lnTo>
                <a:lnTo>
                  <a:pt x="44893" y="195221"/>
                </a:lnTo>
                <a:lnTo>
                  <a:pt x="49920" y="195473"/>
                </a:lnTo>
                <a:lnTo>
                  <a:pt x="54224" y="194688"/>
                </a:lnTo>
                <a:lnTo>
                  <a:pt x="58046" y="193212"/>
                </a:lnTo>
                <a:lnTo>
                  <a:pt x="61547" y="191276"/>
                </a:lnTo>
                <a:lnTo>
                  <a:pt x="70516" y="186584"/>
                </a:lnTo>
                <a:lnTo>
                  <a:pt x="75575" y="184000"/>
                </a:lnTo>
                <a:lnTo>
                  <a:pt x="79900" y="182277"/>
                </a:lnTo>
                <a:lnTo>
                  <a:pt x="83736" y="181128"/>
                </a:lnTo>
                <a:lnTo>
                  <a:pt x="87245" y="180362"/>
                </a:lnTo>
                <a:lnTo>
                  <a:pt x="90538" y="178899"/>
                </a:lnTo>
                <a:lnTo>
                  <a:pt x="93685" y="176971"/>
                </a:lnTo>
                <a:lnTo>
                  <a:pt x="96736" y="174734"/>
                </a:lnTo>
                <a:lnTo>
                  <a:pt x="99723" y="172289"/>
                </a:lnTo>
                <a:lnTo>
                  <a:pt x="102666" y="169707"/>
                </a:lnTo>
                <a:lnTo>
                  <a:pt x="105581" y="167033"/>
                </a:lnTo>
                <a:lnTo>
                  <a:pt x="109429" y="164298"/>
                </a:lnTo>
                <a:lnTo>
                  <a:pt x="113900" y="161522"/>
                </a:lnTo>
                <a:lnTo>
                  <a:pt x="118785" y="158719"/>
                </a:lnTo>
                <a:lnTo>
                  <a:pt x="122042" y="155898"/>
                </a:lnTo>
                <a:lnTo>
                  <a:pt x="124213" y="153065"/>
                </a:lnTo>
                <a:lnTo>
                  <a:pt x="127578" y="147377"/>
                </a:lnTo>
                <a:lnTo>
                  <a:pt x="129809" y="144526"/>
                </a:lnTo>
                <a:lnTo>
                  <a:pt x="132248" y="141674"/>
                </a:lnTo>
                <a:lnTo>
                  <a:pt x="133874" y="138819"/>
                </a:lnTo>
                <a:lnTo>
                  <a:pt x="135682" y="133108"/>
                </a:lnTo>
                <a:lnTo>
                  <a:pt x="135211" y="130251"/>
                </a:lnTo>
                <a:lnTo>
                  <a:pt x="132149" y="124537"/>
                </a:lnTo>
                <a:lnTo>
                  <a:pt x="130152" y="118823"/>
                </a:lnTo>
                <a:lnTo>
                  <a:pt x="129620" y="115965"/>
                </a:lnTo>
                <a:lnTo>
                  <a:pt x="127360" y="114060"/>
                </a:lnTo>
                <a:lnTo>
                  <a:pt x="123949" y="112791"/>
                </a:lnTo>
                <a:lnTo>
                  <a:pt x="119769" y="111944"/>
                </a:lnTo>
                <a:lnTo>
                  <a:pt x="116030" y="110427"/>
                </a:lnTo>
                <a:lnTo>
                  <a:pt x="112585" y="108463"/>
                </a:lnTo>
                <a:lnTo>
                  <a:pt x="109336" y="106201"/>
                </a:lnTo>
                <a:lnTo>
                  <a:pt x="106218" y="105646"/>
                </a:lnTo>
                <a:lnTo>
                  <a:pt x="103186" y="106229"/>
                </a:lnTo>
                <a:lnTo>
                  <a:pt x="100213" y="107569"/>
                </a:lnTo>
                <a:lnTo>
                  <a:pt x="97277" y="108463"/>
                </a:lnTo>
                <a:lnTo>
                  <a:pt x="94368" y="109059"/>
                </a:lnTo>
                <a:lnTo>
                  <a:pt x="91476" y="109456"/>
                </a:lnTo>
                <a:lnTo>
                  <a:pt x="87644" y="110673"/>
                </a:lnTo>
                <a:lnTo>
                  <a:pt x="83183" y="112437"/>
                </a:lnTo>
                <a:lnTo>
                  <a:pt x="78305" y="114566"/>
                </a:lnTo>
                <a:lnTo>
                  <a:pt x="74100" y="116938"/>
                </a:lnTo>
                <a:lnTo>
                  <a:pt x="70344" y="119471"/>
                </a:lnTo>
                <a:lnTo>
                  <a:pt x="66888" y="122113"/>
                </a:lnTo>
                <a:lnTo>
                  <a:pt x="62679" y="123873"/>
                </a:lnTo>
                <a:lnTo>
                  <a:pt x="57967" y="125048"/>
                </a:lnTo>
                <a:lnTo>
                  <a:pt x="52922" y="125830"/>
                </a:lnTo>
                <a:lnTo>
                  <a:pt x="48606" y="128257"/>
                </a:lnTo>
                <a:lnTo>
                  <a:pt x="44776" y="131780"/>
                </a:lnTo>
                <a:lnTo>
                  <a:pt x="41269" y="136033"/>
                </a:lnTo>
                <a:lnTo>
                  <a:pt x="37980" y="138869"/>
                </a:lnTo>
                <a:lnTo>
                  <a:pt x="34834" y="140760"/>
                </a:lnTo>
                <a:lnTo>
                  <a:pt x="31784" y="142020"/>
                </a:lnTo>
                <a:lnTo>
                  <a:pt x="29751" y="144765"/>
                </a:lnTo>
                <a:lnTo>
                  <a:pt x="28396" y="148500"/>
                </a:lnTo>
                <a:lnTo>
                  <a:pt x="27492" y="152895"/>
                </a:lnTo>
                <a:lnTo>
                  <a:pt x="26890" y="156778"/>
                </a:lnTo>
                <a:lnTo>
                  <a:pt x="26488" y="160319"/>
                </a:lnTo>
                <a:lnTo>
                  <a:pt x="26221" y="163632"/>
                </a:lnTo>
                <a:lnTo>
                  <a:pt x="25923" y="169853"/>
                </a:lnTo>
                <a:lnTo>
                  <a:pt x="25791" y="175793"/>
                </a:lnTo>
                <a:lnTo>
                  <a:pt x="25685" y="20454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55"/>
          <p:cNvSpPr/>
          <p:nvPr/>
        </p:nvSpPr>
        <p:spPr>
          <a:xfrm>
            <a:off x="6689407" y="2614612"/>
            <a:ext cx="34291" cy="17146"/>
          </a:xfrm>
          <a:custGeom>
            <a:avLst/>
            <a:gdLst/>
            <a:ahLst/>
            <a:cxnLst/>
            <a:rect l="0" t="0" r="0" b="0"/>
            <a:pathLst>
              <a:path w="34291" h="17146">
                <a:moveTo>
                  <a:pt x="0" y="17145"/>
                </a:moveTo>
                <a:lnTo>
                  <a:pt x="0" y="9764"/>
                </a:lnTo>
                <a:lnTo>
                  <a:pt x="953" y="9367"/>
                </a:lnTo>
                <a:lnTo>
                  <a:pt x="2541" y="9102"/>
                </a:lnTo>
                <a:lnTo>
                  <a:pt x="4551" y="8925"/>
                </a:lnTo>
                <a:lnTo>
                  <a:pt x="6843" y="8808"/>
                </a:lnTo>
                <a:lnTo>
                  <a:pt x="11932" y="8677"/>
                </a:lnTo>
                <a:lnTo>
                  <a:pt x="14622" y="7690"/>
                </a:lnTo>
                <a:lnTo>
                  <a:pt x="17368" y="6079"/>
                </a:lnTo>
                <a:lnTo>
                  <a:pt x="20151" y="4053"/>
                </a:lnTo>
                <a:lnTo>
                  <a:pt x="22959" y="2702"/>
                </a:lnTo>
                <a:lnTo>
                  <a:pt x="25784" y="1801"/>
                </a:lnTo>
                <a:lnTo>
                  <a:pt x="3429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56"/>
          <p:cNvSpPr/>
          <p:nvPr/>
        </p:nvSpPr>
        <p:spPr>
          <a:xfrm>
            <a:off x="6826681" y="2503170"/>
            <a:ext cx="158139" cy="205706"/>
          </a:xfrm>
          <a:custGeom>
            <a:avLst/>
            <a:gdLst/>
            <a:ahLst/>
            <a:cxnLst/>
            <a:rect l="0" t="0" r="0" b="0"/>
            <a:pathLst>
              <a:path w="158139" h="205706">
                <a:moveTo>
                  <a:pt x="111328" y="0"/>
                </a:moveTo>
                <a:lnTo>
                  <a:pt x="98559" y="0"/>
                </a:lnTo>
                <a:lnTo>
                  <a:pt x="96148" y="952"/>
                </a:lnTo>
                <a:lnTo>
                  <a:pt x="93588" y="2540"/>
                </a:lnTo>
                <a:lnTo>
                  <a:pt x="90929" y="4550"/>
                </a:lnTo>
                <a:lnTo>
                  <a:pt x="87252" y="5891"/>
                </a:lnTo>
                <a:lnTo>
                  <a:pt x="82895" y="6785"/>
                </a:lnTo>
                <a:lnTo>
                  <a:pt x="78085" y="7380"/>
                </a:lnTo>
                <a:lnTo>
                  <a:pt x="72974" y="8730"/>
                </a:lnTo>
                <a:lnTo>
                  <a:pt x="67661" y="10582"/>
                </a:lnTo>
                <a:lnTo>
                  <a:pt x="62214" y="12770"/>
                </a:lnTo>
                <a:lnTo>
                  <a:pt x="57631" y="14228"/>
                </a:lnTo>
                <a:lnTo>
                  <a:pt x="53623" y="15200"/>
                </a:lnTo>
                <a:lnTo>
                  <a:pt x="49998" y="15848"/>
                </a:lnTo>
                <a:lnTo>
                  <a:pt x="46629" y="16280"/>
                </a:lnTo>
                <a:lnTo>
                  <a:pt x="43431" y="16569"/>
                </a:lnTo>
                <a:lnTo>
                  <a:pt x="40346" y="16761"/>
                </a:lnTo>
                <a:lnTo>
                  <a:pt x="34378" y="16974"/>
                </a:lnTo>
                <a:lnTo>
                  <a:pt x="25649" y="17144"/>
                </a:lnTo>
                <a:lnTo>
                  <a:pt x="25608" y="24525"/>
                </a:lnTo>
                <a:lnTo>
                  <a:pt x="25605" y="29915"/>
                </a:lnTo>
                <a:lnTo>
                  <a:pt x="24651" y="32326"/>
                </a:lnTo>
                <a:lnTo>
                  <a:pt x="21053" y="37544"/>
                </a:lnTo>
                <a:lnTo>
                  <a:pt x="18818" y="43039"/>
                </a:lnTo>
                <a:lnTo>
                  <a:pt x="17826" y="48656"/>
                </a:lnTo>
                <a:lnTo>
                  <a:pt x="17384" y="54327"/>
                </a:lnTo>
                <a:lnTo>
                  <a:pt x="16314" y="57173"/>
                </a:lnTo>
                <a:lnTo>
                  <a:pt x="12585" y="62875"/>
                </a:lnTo>
                <a:lnTo>
                  <a:pt x="10293" y="68584"/>
                </a:lnTo>
                <a:lnTo>
                  <a:pt x="9681" y="71440"/>
                </a:lnTo>
                <a:lnTo>
                  <a:pt x="8321" y="75249"/>
                </a:lnTo>
                <a:lnTo>
                  <a:pt x="6462" y="79693"/>
                </a:lnTo>
                <a:lnTo>
                  <a:pt x="1185" y="91413"/>
                </a:lnTo>
                <a:lnTo>
                  <a:pt x="463" y="95555"/>
                </a:lnTo>
                <a:lnTo>
                  <a:pt x="142" y="100571"/>
                </a:lnTo>
                <a:lnTo>
                  <a:pt x="0" y="105976"/>
                </a:lnTo>
                <a:lnTo>
                  <a:pt x="915" y="107798"/>
                </a:lnTo>
                <a:lnTo>
                  <a:pt x="2477" y="109012"/>
                </a:lnTo>
                <a:lnTo>
                  <a:pt x="7277" y="110962"/>
                </a:lnTo>
                <a:lnTo>
                  <a:pt x="10473" y="111229"/>
                </a:lnTo>
                <a:lnTo>
                  <a:pt x="15069" y="111347"/>
                </a:lnTo>
                <a:lnTo>
                  <a:pt x="33130" y="111429"/>
                </a:lnTo>
                <a:lnTo>
                  <a:pt x="38241" y="110481"/>
                </a:lnTo>
                <a:lnTo>
                  <a:pt x="43553" y="108897"/>
                </a:lnTo>
                <a:lnTo>
                  <a:pt x="49000" y="106887"/>
                </a:lnTo>
                <a:lnTo>
                  <a:pt x="54536" y="105548"/>
                </a:lnTo>
                <a:lnTo>
                  <a:pt x="60132" y="104655"/>
                </a:lnTo>
                <a:lnTo>
                  <a:pt x="65768" y="104060"/>
                </a:lnTo>
                <a:lnTo>
                  <a:pt x="71429" y="103663"/>
                </a:lnTo>
                <a:lnTo>
                  <a:pt x="77110" y="103399"/>
                </a:lnTo>
                <a:lnTo>
                  <a:pt x="88500" y="103105"/>
                </a:lnTo>
                <a:lnTo>
                  <a:pt x="117048" y="102901"/>
                </a:lnTo>
                <a:lnTo>
                  <a:pt x="122762" y="103843"/>
                </a:lnTo>
                <a:lnTo>
                  <a:pt x="128475" y="105423"/>
                </a:lnTo>
                <a:lnTo>
                  <a:pt x="134190" y="107430"/>
                </a:lnTo>
                <a:lnTo>
                  <a:pt x="138000" y="109720"/>
                </a:lnTo>
                <a:lnTo>
                  <a:pt x="140539" y="112199"/>
                </a:lnTo>
                <a:lnTo>
                  <a:pt x="144314" y="117493"/>
                </a:lnTo>
                <a:lnTo>
                  <a:pt x="149166" y="123022"/>
                </a:lnTo>
                <a:lnTo>
                  <a:pt x="154498" y="128654"/>
                </a:lnTo>
                <a:lnTo>
                  <a:pt x="157253" y="131489"/>
                </a:lnTo>
                <a:lnTo>
                  <a:pt x="158138" y="133379"/>
                </a:lnTo>
                <a:lnTo>
                  <a:pt x="157774" y="134639"/>
                </a:lnTo>
                <a:lnTo>
                  <a:pt x="156581" y="135479"/>
                </a:lnTo>
                <a:lnTo>
                  <a:pt x="152713" y="141493"/>
                </a:lnTo>
                <a:lnTo>
                  <a:pt x="150348" y="145763"/>
                </a:lnTo>
                <a:lnTo>
                  <a:pt x="147819" y="149563"/>
                </a:lnTo>
                <a:lnTo>
                  <a:pt x="145181" y="153049"/>
                </a:lnTo>
                <a:lnTo>
                  <a:pt x="142469" y="156325"/>
                </a:lnTo>
                <a:lnTo>
                  <a:pt x="138756" y="159461"/>
                </a:lnTo>
                <a:lnTo>
                  <a:pt x="134377" y="162505"/>
                </a:lnTo>
                <a:lnTo>
                  <a:pt x="129551" y="165487"/>
                </a:lnTo>
                <a:lnTo>
                  <a:pt x="124430" y="168427"/>
                </a:lnTo>
                <a:lnTo>
                  <a:pt x="113659" y="174234"/>
                </a:lnTo>
                <a:lnTo>
                  <a:pt x="96885" y="182858"/>
                </a:lnTo>
                <a:lnTo>
                  <a:pt x="90269" y="185723"/>
                </a:lnTo>
                <a:lnTo>
                  <a:pt x="83001" y="188585"/>
                </a:lnTo>
                <a:lnTo>
                  <a:pt x="75300" y="191446"/>
                </a:lnTo>
                <a:lnTo>
                  <a:pt x="69212" y="193353"/>
                </a:lnTo>
                <a:lnTo>
                  <a:pt x="64201" y="194624"/>
                </a:lnTo>
                <a:lnTo>
                  <a:pt x="59907" y="195472"/>
                </a:lnTo>
                <a:lnTo>
                  <a:pt x="55140" y="196989"/>
                </a:lnTo>
                <a:lnTo>
                  <a:pt x="50058" y="198954"/>
                </a:lnTo>
                <a:lnTo>
                  <a:pt x="44763" y="201216"/>
                </a:lnTo>
                <a:lnTo>
                  <a:pt x="40282" y="202724"/>
                </a:lnTo>
                <a:lnTo>
                  <a:pt x="36341" y="203729"/>
                </a:lnTo>
                <a:lnTo>
                  <a:pt x="32763" y="204399"/>
                </a:lnTo>
                <a:lnTo>
                  <a:pt x="29423" y="204846"/>
                </a:lnTo>
                <a:lnTo>
                  <a:pt x="26245" y="205144"/>
                </a:lnTo>
                <a:lnTo>
                  <a:pt x="17571" y="205705"/>
                </a:lnTo>
                <a:lnTo>
                  <a:pt x="17271" y="203184"/>
                </a:lnTo>
                <a:lnTo>
                  <a:pt x="17031" y="19716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57"/>
          <p:cNvSpPr/>
          <p:nvPr/>
        </p:nvSpPr>
        <p:spPr>
          <a:xfrm>
            <a:off x="7075169" y="2614612"/>
            <a:ext cx="42864" cy="17146"/>
          </a:xfrm>
          <a:custGeom>
            <a:avLst/>
            <a:gdLst/>
            <a:ahLst/>
            <a:cxnLst/>
            <a:rect l="0" t="0" r="0" b="0"/>
            <a:pathLst>
              <a:path w="42864" h="17146">
                <a:moveTo>
                  <a:pt x="0" y="17145"/>
                </a:moveTo>
                <a:lnTo>
                  <a:pt x="4552" y="12594"/>
                </a:lnTo>
                <a:lnTo>
                  <a:pt x="6845" y="11254"/>
                </a:lnTo>
                <a:lnTo>
                  <a:pt x="9326" y="10360"/>
                </a:lnTo>
                <a:lnTo>
                  <a:pt x="11932" y="9764"/>
                </a:lnTo>
                <a:lnTo>
                  <a:pt x="14623" y="9367"/>
                </a:lnTo>
                <a:lnTo>
                  <a:pt x="17368" y="9102"/>
                </a:lnTo>
                <a:lnTo>
                  <a:pt x="20152" y="8925"/>
                </a:lnTo>
                <a:lnTo>
                  <a:pt x="23913" y="7856"/>
                </a:lnTo>
                <a:lnTo>
                  <a:pt x="28324" y="6190"/>
                </a:lnTo>
                <a:lnTo>
                  <a:pt x="4286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58"/>
          <p:cNvSpPr/>
          <p:nvPr/>
        </p:nvSpPr>
        <p:spPr>
          <a:xfrm>
            <a:off x="7220902" y="2537460"/>
            <a:ext cx="180024" cy="102836"/>
          </a:xfrm>
          <a:custGeom>
            <a:avLst/>
            <a:gdLst/>
            <a:ahLst/>
            <a:cxnLst/>
            <a:rect l="0" t="0" r="0" b="0"/>
            <a:pathLst>
              <a:path w="180024" h="102836">
                <a:moveTo>
                  <a:pt x="0" y="0"/>
                </a:moveTo>
                <a:lnTo>
                  <a:pt x="0" y="88581"/>
                </a:lnTo>
                <a:lnTo>
                  <a:pt x="953" y="90487"/>
                </a:lnTo>
                <a:lnTo>
                  <a:pt x="2540" y="91757"/>
                </a:lnTo>
                <a:lnTo>
                  <a:pt x="4551" y="92604"/>
                </a:lnTo>
                <a:lnTo>
                  <a:pt x="5891" y="94121"/>
                </a:lnTo>
                <a:lnTo>
                  <a:pt x="6785" y="96084"/>
                </a:lnTo>
                <a:lnTo>
                  <a:pt x="8220" y="101529"/>
                </a:lnTo>
                <a:lnTo>
                  <a:pt x="13496" y="102274"/>
                </a:lnTo>
                <a:lnTo>
                  <a:pt x="21238" y="102605"/>
                </a:lnTo>
                <a:lnTo>
                  <a:pt x="27854" y="102752"/>
                </a:lnTo>
                <a:lnTo>
                  <a:pt x="41485" y="102835"/>
                </a:lnTo>
                <a:lnTo>
                  <a:pt x="46707" y="101894"/>
                </a:lnTo>
                <a:lnTo>
                  <a:pt x="52093" y="100314"/>
                </a:lnTo>
                <a:lnTo>
                  <a:pt x="57589" y="98308"/>
                </a:lnTo>
                <a:lnTo>
                  <a:pt x="63158" y="96971"/>
                </a:lnTo>
                <a:lnTo>
                  <a:pt x="68775" y="96080"/>
                </a:lnTo>
                <a:lnTo>
                  <a:pt x="74426" y="95486"/>
                </a:lnTo>
                <a:lnTo>
                  <a:pt x="80097" y="94137"/>
                </a:lnTo>
                <a:lnTo>
                  <a:pt x="85783" y="92285"/>
                </a:lnTo>
                <a:lnTo>
                  <a:pt x="91478" y="90098"/>
                </a:lnTo>
                <a:lnTo>
                  <a:pt x="98133" y="88640"/>
                </a:lnTo>
                <a:lnTo>
                  <a:pt x="105427" y="87669"/>
                </a:lnTo>
                <a:lnTo>
                  <a:pt x="119246" y="86588"/>
                </a:lnTo>
                <a:lnTo>
                  <a:pt x="128564" y="86109"/>
                </a:lnTo>
                <a:lnTo>
                  <a:pt x="133334" y="85028"/>
                </a:lnTo>
                <a:lnTo>
                  <a:pt x="138420" y="83355"/>
                </a:lnTo>
                <a:lnTo>
                  <a:pt x="143715" y="81287"/>
                </a:lnTo>
                <a:lnTo>
                  <a:pt x="148197" y="79909"/>
                </a:lnTo>
                <a:lnTo>
                  <a:pt x="152138" y="78990"/>
                </a:lnTo>
                <a:lnTo>
                  <a:pt x="155719" y="78378"/>
                </a:lnTo>
                <a:lnTo>
                  <a:pt x="160010" y="77969"/>
                </a:lnTo>
                <a:lnTo>
                  <a:pt x="164776" y="77697"/>
                </a:lnTo>
                <a:lnTo>
                  <a:pt x="180023" y="7715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59"/>
          <p:cNvSpPr/>
          <p:nvPr/>
        </p:nvSpPr>
        <p:spPr>
          <a:xfrm>
            <a:off x="7349490" y="2528887"/>
            <a:ext cx="25718" cy="231459"/>
          </a:xfrm>
          <a:custGeom>
            <a:avLst/>
            <a:gdLst/>
            <a:ahLst/>
            <a:cxnLst/>
            <a:rect l="0" t="0" r="0" b="0"/>
            <a:pathLst>
              <a:path w="25718" h="231459">
                <a:moveTo>
                  <a:pt x="0" y="0"/>
                </a:moveTo>
                <a:lnTo>
                  <a:pt x="0" y="19313"/>
                </a:lnTo>
                <a:lnTo>
                  <a:pt x="952" y="23353"/>
                </a:lnTo>
                <a:lnTo>
                  <a:pt x="2540" y="27951"/>
                </a:lnTo>
                <a:lnTo>
                  <a:pt x="4551" y="32922"/>
                </a:lnTo>
                <a:lnTo>
                  <a:pt x="5891" y="38140"/>
                </a:lnTo>
                <a:lnTo>
                  <a:pt x="6785" y="43524"/>
                </a:lnTo>
                <a:lnTo>
                  <a:pt x="7381" y="49019"/>
                </a:lnTo>
                <a:lnTo>
                  <a:pt x="7777" y="54587"/>
                </a:lnTo>
                <a:lnTo>
                  <a:pt x="8043" y="60204"/>
                </a:lnTo>
                <a:lnTo>
                  <a:pt x="8337" y="72477"/>
                </a:lnTo>
                <a:lnTo>
                  <a:pt x="8572" y="186927"/>
                </a:lnTo>
                <a:lnTo>
                  <a:pt x="9525" y="191293"/>
                </a:lnTo>
                <a:lnTo>
                  <a:pt x="11112" y="195156"/>
                </a:lnTo>
                <a:lnTo>
                  <a:pt x="13123" y="198684"/>
                </a:lnTo>
                <a:lnTo>
                  <a:pt x="14464" y="201988"/>
                </a:lnTo>
                <a:lnTo>
                  <a:pt x="15357" y="205144"/>
                </a:lnTo>
                <a:lnTo>
                  <a:pt x="15953" y="208200"/>
                </a:lnTo>
                <a:lnTo>
                  <a:pt x="17303" y="211190"/>
                </a:lnTo>
                <a:lnTo>
                  <a:pt x="19155" y="214136"/>
                </a:lnTo>
                <a:lnTo>
                  <a:pt x="21343" y="217052"/>
                </a:lnTo>
                <a:lnTo>
                  <a:pt x="22801" y="219949"/>
                </a:lnTo>
                <a:lnTo>
                  <a:pt x="23773" y="222833"/>
                </a:lnTo>
                <a:lnTo>
                  <a:pt x="25717" y="23145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60"/>
          <p:cNvSpPr/>
          <p:nvPr/>
        </p:nvSpPr>
        <p:spPr>
          <a:xfrm>
            <a:off x="7505090" y="2640330"/>
            <a:ext cx="24423" cy="8573"/>
          </a:xfrm>
          <a:custGeom>
            <a:avLst/>
            <a:gdLst/>
            <a:ahLst/>
            <a:cxnLst/>
            <a:rect l="0" t="0" r="0" b="0"/>
            <a:pathLst>
              <a:path w="24423" h="8573">
                <a:moveTo>
                  <a:pt x="15850" y="8572"/>
                </a:moveTo>
                <a:lnTo>
                  <a:pt x="0" y="8572"/>
                </a:lnTo>
                <a:lnTo>
                  <a:pt x="11509" y="8572"/>
                </a:lnTo>
                <a:lnTo>
                  <a:pt x="13909" y="7620"/>
                </a:lnTo>
                <a:lnTo>
                  <a:pt x="16460" y="6032"/>
                </a:lnTo>
                <a:lnTo>
                  <a:pt x="2442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61"/>
          <p:cNvSpPr/>
          <p:nvPr/>
        </p:nvSpPr>
        <p:spPr>
          <a:xfrm>
            <a:off x="7632382" y="2512965"/>
            <a:ext cx="170897" cy="204518"/>
          </a:xfrm>
          <a:custGeom>
            <a:avLst/>
            <a:gdLst/>
            <a:ahLst/>
            <a:cxnLst/>
            <a:rect l="0" t="0" r="0" b="0"/>
            <a:pathLst>
              <a:path w="170897" h="204518">
                <a:moveTo>
                  <a:pt x="0" y="15922"/>
                </a:moveTo>
                <a:lnTo>
                  <a:pt x="4551" y="11371"/>
                </a:lnTo>
                <a:lnTo>
                  <a:pt x="7797" y="10030"/>
                </a:lnTo>
                <a:lnTo>
                  <a:pt x="11865" y="9137"/>
                </a:lnTo>
                <a:lnTo>
                  <a:pt x="16482" y="8541"/>
                </a:lnTo>
                <a:lnTo>
                  <a:pt x="20513" y="8144"/>
                </a:lnTo>
                <a:lnTo>
                  <a:pt x="24153" y="7879"/>
                </a:lnTo>
                <a:lnTo>
                  <a:pt x="27532" y="7703"/>
                </a:lnTo>
                <a:lnTo>
                  <a:pt x="31689" y="6632"/>
                </a:lnTo>
                <a:lnTo>
                  <a:pt x="36366" y="4966"/>
                </a:lnTo>
                <a:lnTo>
                  <a:pt x="41389" y="2903"/>
                </a:lnTo>
                <a:lnTo>
                  <a:pt x="46643" y="1528"/>
                </a:lnTo>
                <a:lnTo>
                  <a:pt x="52050" y="611"/>
                </a:lnTo>
                <a:lnTo>
                  <a:pt x="57560" y="0"/>
                </a:lnTo>
                <a:lnTo>
                  <a:pt x="63138" y="544"/>
                </a:lnTo>
                <a:lnTo>
                  <a:pt x="68762" y="1860"/>
                </a:lnTo>
                <a:lnTo>
                  <a:pt x="74417" y="3690"/>
                </a:lnTo>
                <a:lnTo>
                  <a:pt x="80091" y="4910"/>
                </a:lnTo>
                <a:lnTo>
                  <a:pt x="85779" y="5723"/>
                </a:lnTo>
                <a:lnTo>
                  <a:pt x="91476" y="6265"/>
                </a:lnTo>
                <a:lnTo>
                  <a:pt x="96226" y="6627"/>
                </a:lnTo>
                <a:lnTo>
                  <a:pt x="100346" y="6868"/>
                </a:lnTo>
                <a:lnTo>
                  <a:pt x="104045" y="7028"/>
                </a:lnTo>
                <a:lnTo>
                  <a:pt x="106511" y="9040"/>
                </a:lnTo>
                <a:lnTo>
                  <a:pt x="108155" y="12287"/>
                </a:lnTo>
                <a:lnTo>
                  <a:pt x="109251" y="16356"/>
                </a:lnTo>
                <a:lnTo>
                  <a:pt x="109981" y="20021"/>
                </a:lnTo>
                <a:lnTo>
                  <a:pt x="110469" y="23417"/>
                </a:lnTo>
                <a:lnTo>
                  <a:pt x="110793" y="26634"/>
                </a:lnTo>
                <a:lnTo>
                  <a:pt x="110057" y="29731"/>
                </a:lnTo>
                <a:lnTo>
                  <a:pt x="106699" y="35712"/>
                </a:lnTo>
                <a:lnTo>
                  <a:pt x="104471" y="39593"/>
                </a:lnTo>
                <a:lnTo>
                  <a:pt x="99454" y="48985"/>
                </a:lnTo>
                <a:lnTo>
                  <a:pt x="95830" y="53204"/>
                </a:lnTo>
                <a:lnTo>
                  <a:pt x="91510" y="56969"/>
                </a:lnTo>
                <a:lnTo>
                  <a:pt x="86723" y="60432"/>
                </a:lnTo>
                <a:lnTo>
                  <a:pt x="82581" y="63693"/>
                </a:lnTo>
                <a:lnTo>
                  <a:pt x="78867" y="66819"/>
                </a:lnTo>
                <a:lnTo>
                  <a:pt x="75438" y="69856"/>
                </a:lnTo>
                <a:lnTo>
                  <a:pt x="69088" y="75770"/>
                </a:lnTo>
                <a:lnTo>
                  <a:pt x="51945" y="92570"/>
                </a:lnTo>
                <a:lnTo>
                  <a:pt x="51586" y="97476"/>
                </a:lnTo>
                <a:lnTo>
                  <a:pt x="52488" y="98866"/>
                </a:lnTo>
                <a:lnTo>
                  <a:pt x="54042" y="99793"/>
                </a:lnTo>
                <a:lnTo>
                  <a:pt x="56031" y="100411"/>
                </a:lnTo>
                <a:lnTo>
                  <a:pt x="58309" y="99871"/>
                </a:lnTo>
                <a:lnTo>
                  <a:pt x="63380" y="96730"/>
                </a:lnTo>
                <a:lnTo>
                  <a:pt x="66066" y="95512"/>
                </a:lnTo>
                <a:lnTo>
                  <a:pt x="68809" y="94699"/>
                </a:lnTo>
                <a:lnTo>
                  <a:pt x="71590" y="94158"/>
                </a:lnTo>
                <a:lnTo>
                  <a:pt x="75349" y="93797"/>
                </a:lnTo>
                <a:lnTo>
                  <a:pt x="79760" y="93556"/>
                </a:lnTo>
                <a:lnTo>
                  <a:pt x="89741" y="93289"/>
                </a:lnTo>
                <a:lnTo>
                  <a:pt x="100528" y="93169"/>
                </a:lnTo>
                <a:lnTo>
                  <a:pt x="107023" y="94090"/>
                </a:lnTo>
                <a:lnTo>
                  <a:pt x="114211" y="95657"/>
                </a:lnTo>
                <a:lnTo>
                  <a:pt x="121861" y="97653"/>
                </a:lnTo>
                <a:lnTo>
                  <a:pt x="128866" y="98985"/>
                </a:lnTo>
                <a:lnTo>
                  <a:pt x="135441" y="99872"/>
                </a:lnTo>
                <a:lnTo>
                  <a:pt x="141728" y="100464"/>
                </a:lnTo>
                <a:lnTo>
                  <a:pt x="146873" y="101811"/>
                </a:lnTo>
                <a:lnTo>
                  <a:pt x="151256" y="103661"/>
                </a:lnTo>
                <a:lnTo>
                  <a:pt x="155130" y="105847"/>
                </a:lnTo>
                <a:lnTo>
                  <a:pt x="158665" y="108257"/>
                </a:lnTo>
                <a:lnTo>
                  <a:pt x="161974" y="110816"/>
                </a:lnTo>
                <a:lnTo>
                  <a:pt x="165133" y="113475"/>
                </a:lnTo>
                <a:lnTo>
                  <a:pt x="167238" y="116200"/>
                </a:lnTo>
                <a:lnTo>
                  <a:pt x="169578" y="121767"/>
                </a:lnTo>
                <a:lnTo>
                  <a:pt x="170619" y="127417"/>
                </a:lnTo>
                <a:lnTo>
                  <a:pt x="170896" y="130257"/>
                </a:lnTo>
                <a:lnTo>
                  <a:pt x="170128" y="133103"/>
                </a:lnTo>
                <a:lnTo>
                  <a:pt x="166735" y="138805"/>
                </a:lnTo>
                <a:lnTo>
                  <a:pt x="164497" y="142612"/>
                </a:lnTo>
                <a:lnTo>
                  <a:pt x="162053" y="147054"/>
                </a:lnTo>
                <a:lnTo>
                  <a:pt x="159471" y="151921"/>
                </a:lnTo>
                <a:lnTo>
                  <a:pt x="155844" y="156118"/>
                </a:lnTo>
                <a:lnTo>
                  <a:pt x="151521" y="159868"/>
                </a:lnTo>
                <a:lnTo>
                  <a:pt x="146734" y="163322"/>
                </a:lnTo>
                <a:lnTo>
                  <a:pt x="141638" y="166576"/>
                </a:lnTo>
                <a:lnTo>
                  <a:pt x="136336" y="169698"/>
                </a:lnTo>
                <a:lnTo>
                  <a:pt x="130895" y="172732"/>
                </a:lnTo>
                <a:lnTo>
                  <a:pt x="126316" y="175707"/>
                </a:lnTo>
                <a:lnTo>
                  <a:pt x="122311" y="178643"/>
                </a:lnTo>
                <a:lnTo>
                  <a:pt x="118688" y="181552"/>
                </a:lnTo>
                <a:lnTo>
                  <a:pt x="114368" y="184445"/>
                </a:lnTo>
                <a:lnTo>
                  <a:pt x="109583" y="187326"/>
                </a:lnTo>
                <a:lnTo>
                  <a:pt x="104488" y="190199"/>
                </a:lnTo>
                <a:lnTo>
                  <a:pt x="99186" y="192114"/>
                </a:lnTo>
                <a:lnTo>
                  <a:pt x="93747" y="193391"/>
                </a:lnTo>
                <a:lnTo>
                  <a:pt x="88215" y="194242"/>
                </a:lnTo>
                <a:lnTo>
                  <a:pt x="83575" y="195762"/>
                </a:lnTo>
                <a:lnTo>
                  <a:pt x="79530" y="197728"/>
                </a:lnTo>
                <a:lnTo>
                  <a:pt x="70743" y="203176"/>
                </a:lnTo>
                <a:lnTo>
                  <a:pt x="67002" y="203921"/>
                </a:lnTo>
                <a:lnTo>
                  <a:pt x="62164" y="204252"/>
                </a:lnTo>
                <a:lnTo>
                  <a:pt x="51435" y="20451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62"/>
          <p:cNvSpPr/>
          <p:nvPr/>
        </p:nvSpPr>
        <p:spPr>
          <a:xfrm>
            <a:off x="7893425" y="2631757"/>
            <a:ext cx="13278" cy="8574"/>
          </a:xfrm>
          <a:custGeom>
            <a:avLst/>
            <a:gdLst/>
            <a:ahLst/>
            <a:cxnLst/>
            <a:rect l="0" t="0" r="0" b="0"/>
            <a:pathLst>
              <a:path w="13278" h="8574">
                <a:moveTo>
                  <a:pt x="13277" y="8573"/>
                </a:moveTo>
                <a:lnTo>
                  <a:pt x="0" y="8573"/>
                </a:lnTo>
                <a:lnTo>
                  <a:pt x="9249" y="8573"/>
                </a:lnTo>
                <a:lnTo>
                  <a:pt x="10592" y="7620"/>
                </a:lnTo>
                <a:lnTo>
                  <a:pt x="11487" y="6032"/>
                </a:lnTo>
                <a:lnTo>
                  <a:pt x="1327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63"/>
          <p:cNvSpPr/>
          <p:nvPr/>
        </p:nvSpPr>
        <p:spPr>
          <a:xfrm>
            <a:off x="8013205" y="2546073"/>
            <a:ext cx="159246" cy="176250"/>
          </a:xfrm>
          <a:custGeom>
            <a:avLst/>
            <a:gdLst/>
            <a:ahLst/>
            <a:cxnLst/>
            <a:rect l="0" t="0" r="0" b="0"/>
            <a:pathLst>
              <a:path w="159246" h="176250">
                <a:moveTo>
                  <a:pt x="4939" y="25677"/>
                </a:moveTo>
                <a:lnTo>
                  <a:pt x="388" y="25677"/>
                </a:lnTo>
                <a:lnTo>
                  <a:pt x="0" y="24724"/>
                </a:lnTo>
                <a:lnTo>
                  <a:pt x="694" y="23137"/>
                </a:lnTo>
                <a:lnTo>
                  <a:pt x="2109" y="21126"/>
                </a:lnTo>
                <a:lnTo>
                  <a:pt x="4005" y="19785"/>
                </a:lnTo>
                <a:lnTo>
                  <a:pt x="8651" y="18296"/>
                </a:lnTo>
                <a:lnTo>
                  <a:pt x="11225" y="17898"/>
                </a:lnTo>
                <a:lnTo>
                  <a:pt x="13892" y="17634"/>
                </a:lnTo>
                <a:lnTo>
                  <a:pt x="16623" y="17457"/>
                </a:lnTo>
                <a:lnTo>
                  <a:pt x="19396" y="16387"/>
                </a:lnTo>
                <a:lnTo>
                  <a:pt x="22198" y="14721"/>
                </a:lnTo>
                <a:lnTo>
                  <a:pt x="25017" y="12658"/>
                </a:lnTo>
                <a:lnTo>
                  <a:pt x="28801" y="10330"/>
                </a:lnTo>
                <a:lnTo>
                  <a:pt x="33230" y="7825"/>
                </a:lnTo>
                <a:lnTo>
                  <a:pt x="38088" y="5203"/>
                </a:lnTo>
                <a:lnTo>
                  <a:pt x="44183" y="3455"/>
                </a:lnTo>
                <a:lnTo>
                  <a:pt x="51105" y="2290"/>
                </a:lnTo>
                <a:lnTo>
                  <a:pt x="58576" y="1513"/>
                </a:lnTo>
                <a:lnTo>
                  <a:pt x="65463" y="995"/>
                </a:lnTo>
                <a:lnTo>
                  <a:pt x="71958" y="650"/>
                </a:lnTo>
                <a:lnTo>
                  <a:pt x="84256" y="266"/>
                </a:lnTo>
                <a:lnTo>
                  <a:pt x="113433" y="0"/>
                </a:lnTo>
                <a:lnTo>
                  <a:pt x="119180" y="938"/>
                </a:lnTo>
                <a:lnTo>
                  <a:pt x="124914" y="2517"/>
                </a:lnTo>
                <a:lnTo>
                  <a:pt x="130643" y="4522"/>
                </a:lnTo>
                <a:lnTo>
                  <a:pt x="135415" y="5858"/>
                </a:lnTo>
                <a:lnTo>
                  <a:pt x="139548" y="6749"/>
                </a:lnTo>
                <a:lnTo>
                  <a:pt x="143256" y="7344"/>
                </a:lnTo>
                <a:lnTo>
                  <a:pt x="145728" y="8692"/>
                </a:lnTo>
                <a:lnTo>
                  <a:pt x="147375" y="10544"/>
                </a:lnTo>
                <a:lnTo>
                  <a:pt x="150161" y="15141"/>
                </a:lnTo>
                <a:lnTo>
                  <a:pt x="154572" y="20359"/>
                </a:lnTo>
                <a:lnTo>
                  <a:pt x="155177" y="23084"/>
                </a:lnTo>
                <a:lnTo>
                  <a:pt x="154628" y="25853"/>
                </a:lnTo>
                <a:lnTo>
                  <a:pt x="151478" y="32423"/>
                </a:lnTo>
                <a:lnTo>
                  <a:pt x="146903" y="41692"/>
                </a:lnTo>
                <a:lnTo>
                  <a:pt x="144349" y="45879"/>
                </a:lnTo>
                <a:lnTo>
                  <a:pt x="141694" y="49622"/>
                </a:lnTo>
                <a:lnTo>
                  <a:pt x="138973" y="53070"/>
                </a:lnTo>
                <a:lnTo>
                  <a:pt x="136205" y="57274"/>
                </a:lnTo>
                <a:lnTo>
                  <a:pt x="133408" y="61982"/>
                </a:lnTo>
                <a:lnTo>
                  <a:pt x="130590" y="67025"/>
                </a:lnTo>
                <a:lnTo>
                  <a:pt x="127759" y="71340"/>
                </a:lnTo>
                <a:lnTo>
                  <a:pt x="124919" y="75169"/>
                </a:lnTo>
                <a:lnTo>
                  <a:pt x="122074" y="78674"/>
                </a:lnTo>
                <a:lnTo>
                  <a:pt x="119224" y="82916"/>
                </a:lnTo>
                <a:lnTo>
                  <a:pt x="116372" y="87648"/>
                </a:lnTo>
                <a:lnTo>
                  <a:pt x="113518" y="92709"/>
                </a:lnTo>
                <a:lnTo>
                  <a:pt x="110662" y="97035"/>
                </a:lnTo>
                <a:lnTo>
                  <a:pt x="107807" y="100871"/>
                </a:lnTo>
                <a:lnTo>
                  <a:pt x="104951" y="104381"/>
                </a:lnTo>
                <a:lnTo>
                  <a:pt x="102094" y="108626"/>
                </a:lnTo>
                <a:lnTo>
                  <a:pt x="99236" y="113361"/>
                </a:lnTo>
                <a:lnTo>
                  <a:pt x="96379" y="118423"/>
                </a:lnTo>
                <a:lnTo>
                  <a:pt x="93521" y="122750"/>
                </a:lnTo>
                <a:lnTo>
                  <a:pt x="90664" y="126587"/>
                </a:lnTo>
                <a:lnTo>
                  <a:pt x="87807" y="130098"/>
                </a:lnTo>
                <a:lnTo>
                  <a:pt x="85902" y="133391"/>
                </a:lnTo>
                <a:lnTo>
                  <a:pt x="84632" y="136539"/>
                </a:lnTo>
                <a:lnTo>
                  <a:pt x="83786" y="139590"/>
                </a:lnTo>
                <a:lnTo>
                  <a:pt x="83221" y="142576"/>
                </a:lnTo>
                <a:lnTo>
                  <a:pt x="82845" y="145520"/>
                </a:lnTo>
                <a:lnTo>
                  <a:pt x="82593" y="148435"/>
                </a:lnTo>
                <a:lnTo>
                  <a:pt x="82427" y="151330"/>
                </a:lnTo>
                <a:lnTo>
                  <a:pt x="82241" y="157088"/>
                </a:lnTo>
                <a:lnTo>
                  <a:pt x="82136" y="165684"/>
                </a:lnTo>
                <a:lnTo>
                  <a:pt x="83074" y="167592"/>
                </a:lnTo>
                <a:lnTo>
                  <a:pt x="84651" y="168865"/>
                </a:lnTo>
                <a:lnTo>
                  <a:pt x="86657" y="169713"/>
                </a:lnTo>
                <a:lnTo>
                  <a:pt x="91423" y="170655"/>
                </a:lnTo>
                <a:lnTo>
                  <a:pt x="94028" y="170906"/>
                </a:lnTo>
                <a:lnTo>
                  <a:pt x="97669" y="172026"/>
                </a:lnTo>
                <a:lnTo>
                  <a:pt x="102001" y="173726"/>
                </a:lnTo>
                <a:lnTo>
                  <a:pt x="106796" y="175811"/>
                </a:lnTo>
                <a:lnTo>
                  <a:pt x="110944" y="176249"/>
                </a:lnTo>
                <a:lnTo>
                  <a:pt x="114662" y="175588"/>
                </a:lnTo>
                <a:lnTo>
                  <a:pt x="118092" y="174195"/>
                </a:lnTo>
                <a:lnTo>
                  <a:pt x="122285" y="173266"/>
                </a:lnTo>
                <a:lnTo>
                  <a:pt x="126984" y="172647"/>
                </a:lnTo>
                <a:lnTo>
                  <a:pt x="132023" y="172235"/>
                </a:lnTo>
                <a:lnTo>
                  <a:pt x="136334" y="171959"/>
                </a:lnTo>
                <a:lnTo>
                  <a:pt x="143665" y="171654"/>
                </a:lnTo>
                <a:lnTo>
                  <a:pt x="159245" y="17140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64"/>
          <p:cNvSpPr/>
          <p:nvPr/>
        </p:nvSpPr>
        <p:spPr>
          <a:xfrm>
            <a:off x="8283892" y="2640330"/>
            <a:ext cx="25718" cy="17146"/>
          </a:xfrm>
          <a:custGeom>
            <a:avLst/>
            <a:gdLst/>
            <a:ahLst/>
            <a:cxnLst/>
            <a:rect l="0" t="0" r="0" b="0"/>
            <a:pathLst>
              <a:path w="25718" h="17146">
                <a:moveTo>
                  <a:pt x="0" y="17145"/>
                </a:moveTo>
                <a:lnTo>
                  <a:pt x="0" y="9764"/>
                </a:lnTo>
                <a:lnTo>
                  <a:pt x="952" y="9366"/>
                </a:lnTo>
                <a:lnTo>
                  <a:pt x="2540" y="9102"/>
                </a:lnTo>
                <a:lnTo>
                  <a:pt x="4551" y="8925"/>
                </a:lnTo>
                <a:lnTo>
                  <a:pt x="6844" y="8807"/>
                </a:lnTo>
                <a:lnTo>
                  <a:pt x="11931" y="8677"/>
                </a:lnTo>
                <a:lnTo>
                  <a:pt x="13670" y="7689"/>
                </a:lnTo>
                <a:lnTo>
                  <a:pt x="14828" y="6079"/>
                </a:lnTo>
                <a:lnTo>
                  <a:pt x="15600" y="4052"/>
                </a:lnTo>
                <a:lnTo>
                  <a:pt x="17067" y="2701"/>
                </a:lnTo>
                <a:lnTo>
                  <a:pt x="18998" y="1801"/>
                </a:lnTo>
                <a:lnTo>
                  <a:pt x="2571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65"/>
          <p:cNvSpPr/>
          <p:nvPr/>
        </p:nvSpPr>
        <p:spPr>
          <a:xfrm>
            <a:off x="8515350" y="2511742"/>
            <a:ext cx="25718" cy="197169"/>
          </a:xfrm>
          <a:custGeom>
            <a:avLst/>
            <a:gdLst/>
            <a:ahLst/>
            <a:cxnLst/>
            <a:rect l="0" t="0" r="0" b="0"/>
            <a:pathLst>
              <a:path w="25718" h="197169">
                <a:moveTo>
                  <a:pt x="0" y="0"/>
                </a:moveTo>
                <a:lnTo>
                  <a:pt x="7381" y="0"/>
                </a:lnTo>
                <a:lnTo>
                  <a:pt x="7778" y="953"/>
                </a:lnTo>
                <a:lnTo>
                  <a:pt x="8337" y="6844"/>
                </a:lnTo>
                <a:lnTo>
                  <a:pt x="8467" y="11932"/>
                </a:lnTo>
                <a:lnTo>
                  <a:pt x="8570" y="49931"/>
                </a:lnTo>
                <a:lnTo>
                  <a:pt x="9523" y="54242"/>
                </a:lnTo>
                <a:lnTo>
                  <a:pt x="11110" y="58069"/>
                </a:lnTo>
                <a:lnTo>
                  <a:pt x="13123" y="61573"/>
                </a:lnTo>
                <a:lnTo>
                  <a:pt x="14464" y="65814"/>
                </a:lnTo>
                <a:lnTo>
                  <a:pt x="15357" y="70546"/>
                </a:lnTo>
                <a:lnTo>
                  <a:pt x="15953" y="75606"/>
                </a:lnTo>
                <a:lnTo>
                  <a:pt x="16350" y="80884"/>
                </a:lnTo>
                <a:lnTo>
                  <a:pt x="16615" y="86307"/>
                </a:lnTo>
                <a:lnTo>
                  <a:pt x="16909" y="97414"/>
                </a:lnTo>
                <a:lnTo>
                  <a:pt x="17144" y="165618"/>
                </a:lnTo>
                <a:lnTo>
                  <a:pt x="18097" y="168514"/>
                </a:lnTo>
                <a:lnTo>
                  <a:pt x="19684" y="171398"/>
                </a:lnTo>
                <a:lnTo>
                  <a:pt x="21696" y="174273"/>
                </a:lnTo>
                <a:lnTo>
                  <a:pt x="23036" y="177142"/>
                </a:lnTo>
                <a:lnTo>
                  <a:pt x="23930" y="180007"/>
                </a:lnTo>
                <a:lnTo>
                  <a:pt x="24526" y="182870"/>
                </a:lnTo>
                <a:lnTo>
                  <a:pt x="25188" y="188591"/>
                </a:lnTo>
                <a:lnTo>
                  <a:pt x="25717" y="19716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66"/>
          <p:cNvSpPr/>
          <p:nvPr/>
        </p:nvSpPr>
        <p:spPr>
          <a:xfrm>
            <a:off x="6072187" y="2811789"/>
            <a:ext cx="2631758" cy="59999"/>
          </a:xfrm>
          <a:custGeom>
            <a:avLst/>
            <a:gdLst/>
            <a:ahLst/>
            <a:cxnLst/>
            <a:rect l="0" t="0" r="0" b="0"/>
            <a:pathLst>
              <a:path w="2631758" h="59999">
                <a:moveTo>
                  <a:pt x="0" y="34281"/>
                </a:moveTo>
                <a:lnTo>
                  <a:pt x="8219" y="34281"/>
                </a:lnTo>
                <a:lnTo>
                  <a:pt x="13496" y="31741"/>
                </a:lnTo>
                <a:lnTo>
                  <a:pt x="17569" y="29730"/>
                </a:lnTo>
                <a:lnTo>
                  <a:pt x="22191" y="28389"/>
                </a:lnTo>
                <a:lnTo>
                  <a:pt x="32405" y="26900"/>
                </a:lnTo>
                <a:lnTo>
                  <a:pt x="111336" y="25712"/>
                </a:lnTo>
                <a:lnTo>
                  <a:pt x="145895" y="26661"/>
                </a:lnTo>
                <a:lnTo>
                  <a:pt x="152508" y="28249"/>
                </a:lnTo>
                <a:lnTo>
                  <a:pt x="158822" y="30259"/>
                </a:lnTo>
                <a:lnTo>
                  <a:pt x="166841" y="31600"/>
                </a:lnTo>
                <a:lnTo>
                  <a:pt x="185912" y="33089"/>
                </a:lnTo>
                <a:lnTo>
                  <a:pt x="213518" y="33928"/>
                </a:lnTo>
                <a:lnTo>
                  <a:pt x="222355" y="34998"/>
                </a:lnTo>
                <a:lnTo>
                  <a:pt x="231104" y="36664"/>
                </a:lnTo>
                <a:lnTo>
                  <a:pt x="239795" y="38727"/>
                </a:lnTo>
                <a:lnTo>
                  <a:pt x="248446" y="40102"/>
                </a:lnTo>
                <a:lnTo>
                  <a:pt x="265678" y="41631"/>
                </a:lnTo>
                <a:lnTo>
                  <a:pt x="343650" y="42805"/>
                </a:lnTo>
                <a:lnTo>
                  <a:pt x="394258" y="43799"/>
                </a:lnTo>
                <a:lnTo>
                  <a:pt x="404761" y="45389"/>
                </a:lnTo>
                <a:lnTo>
                  <a:pt x="415573" y="47401"/>
                </a:lnTo>
                <a:lnTo>
                  <a:pt x="453544" y="45682"/>
                </a:lnTo>
                <a:lnTo>
                  <a:pt x="478435" y="44111"/>
                </a:lnTo>
                <a:lnTo>
                  <a:pt x="557823" y="42963"/>
                </a:lnTo>
                <a:lnTo>
                  <a:pt x="586059" y="41950"/>
                </a:lnTo>
                <a:lnTo>
                  <a:pt x="600256" y="40346"/>
                </a:lnTo>
                <a:lnTo>
                  <a:pt x="614483" y="38324"/>
                </a:lnTo>
                <a:lnTo>
                  <a:pt x="628731" y="36976"/>
                </a:lnTo>
                <a:lnTo>
                  <a:pt x="657261" y="35479"/>
                </a:lnTo>
                <a:lnTo>
                  <a:pt x="700098" y="34636"/>
                </a:lnTo>
                <a:lnTo>
                  <a:pt x="714382" y="33565"/>
                </a:lnTo>
                <a:lnTo>
                  <a:pt x="728667" y="31898"/>
                </a:lnTo>
                <a:lnTo>
                  <a:pt x="742953" y="29835"/>
                </a:lnTo>
                <a:lnTo>
                  <a:pt x="758192" y="28459"/>
                </a:lnTo>
                <a:lnTo>
                  <a:pt x="790364" y="26931"/>
                </a:lnTo>
                <a:lnTo>
                  <a:pt x="836056" y="26070"/>
                </a:lnTo>
                <a:lnTo>
                  <a:pt x="850741" y="24997"/>
                </a:lnTo>
                <a:lnTo>
                  <a:pt x="865293" y="23329"/>
                </a:lnTo>
                <a:lnTo>
                  <a:pt x="879757" y="21265"/>
                </a:lnTo>
                <a:lnTo>
                  <a:pt x="895114" y="19888"/>
                </a:lnTo>
                <a:lnTo>
                  <a:pt x="927419" y="18359"/>
                </a:lnTo>
                <a:lnTo>
                  <a:pt x="994724" y="17377"/>
                </a:lnTo>
                <a:lnTo>
                  <a:pt x="1045938" y="16255"/>
                </a:lnTo>
                <a:lnTo>
                  <a:pt x="1063052" y="14643"/>
                </a:lnTo>
                <a:lnTo>
                  <a:pt x="1080177" y="12617"/>
                </a:lnTo>
                <a:lnTo>
                  <a:pt x="1096356" y="11266"/>
                </a:lnTo>
                <a:lnTo>
                  <a:pt x="1127031" y="9764"/>
                </a:lnTo>
                <a:lnTo>
                  <a:pt x="1175627" y="8919"/>
                </a:lnTo>
                <a:lnTo>
                  <a:pt x="1192375" y="7848"/>
                </a:lnTo>
                <a:lnTo>
                  <a:pt x="1209253" y="6181"/>
                </a:lnTo>
                <a:lnTo>
                  <a:pt x="1226222" y="4117"/>
                </a:lnTo>
                <a:lnTo>
                  <a:pt x="1243248" y="2742"/>
                </a:lnTo>
                <a:lnTo>
                  <a:pt x="1277407" y="1213"/>
                </a:lnTo>
                <a:lnTo>
                  <a:pt x="1344950" y="232"/>
                </a:lnTo>
                <a:lnTo>
                  <a:pt x="1470273" y="0"/>
                </a:lnTo>
                <a:lnTo>
                  <a:pt x="1485007" y="949"/>
                </a:lnTo>
                <a:lnTo>
                  <a:pt x="1499592" y="2535"/>
                </a:lnTo>
                <a:lnTo>
                  <a:pt x="1514078" y="4544"/>
                </a:lnTo>
                <a:lnTo>
                  <a:pt x="1528498" y="5884"/>
                </a:lnTo>
                <a:lnTo>
                  <a:pt x="1557220" y="7372"/>
                </a:lnTo>
                <a:lnTo>
                  <a:pt x="1600165" y="8210"/>
                </a:lnTo>
                <a:lnTo>
                  <a:pt x="1613512" y="9280"/>
                </a:lnTo>
                <a:lnTo>
                  <a:pt x="1626219" y="10946"/>
                </a:lnTo>
                <a:lnTo>
                  <a:pt x="1638502" y="13009"/>
                </a:lnTo>
                <a:lnTo>
                  <a:pt x="1651452" y="14385"/>
                </a:lnTo>
                <a:lnTo>
                  <a:pt x="1678542" y="15913"/>
                </a:lnTo>
                <a:lnTo>
                  <a:pt x="1720567" y="16773"/>
                </a:lnTo>
                <a:lnTo>
                  <a:pt x="1733785" y="17847"/>
                </a:lnTo>
                <a:lnTo>
                  <a:pt x="1746407" y="19515"/>
                </a:lnTo>
                <a:lnTo>
                  <a:pt x="1758631" y="21579"/>
                </a:lnTo>
                <a:lnTo>
                  <a:pt x="1770590" y="22955"/>
                </a:lnTo>
                <a:lnTo>
                  <a:pt x="1794039" y="24485"/>
                </a:lnTo>
                <a:lnTo>
                  <a:pt x="1833211" y="25346"/>
                </a:lnTo>
                <a:lnTo>
                  <a:pt x="1846029" y="26419"/>
                </a:lnTo>
                <a:lnTo>
                  <a:pt x="1858383" y="28087"/>
                </a:lnTo>
                <a:lnTo>
                  <a:pt x="1870430" y="30152"/>
                </a:lnTo>
                <a:lnTo>
                  <a:pt x="1883223" y="31528"/>
                </a:lnTo>
                <a:lnTo>
                  <a:pt x="1910138" y="33057"/>
                </a:lnTo>
                <a:lnTo>
                  <a:pt x="1947516" y="33918"/>
                </a:lnTo>
                <a:lnTo>
                  <a:pt x="1960332" y="34991"/>
                </a:lnTo>
                <a:lnTo>
                  <a:pt x="1973637" y="36659"/>
                </a:lnTo>
                <a:lnTo>
                  <a:pt x="1987271" y="38724"/>
                </a:lnTo>
                <a:lnTo>
                  <a:pt x="2000170" y="40100"/>
                </a:lnTo>
                <a:lnTo>
                  <a:pt x="2024662" y="41630"/>
                </a:lnTo>
                <a:lnTo>
                  <a:pt x="2106364" y="42746"/>
                </a:lnTo>
                <a:lnTo>
                  <a:pt x="2227194" y="42850"/>
                </a:lnTo>
                <a:lnTo>
                  <a:pt x="2241081" y="43804"/>
                </a:lnTo>
                <a:lnTo>
                  <a:pt x="2255102" y="45392"/>
                </a:lnTo>
                <a:lnTo>
                  <a:pt x="2269212" y="47403"/>
                </a:lnTo>
                <a:lnTo>
                  <a:pt x="2282427" y="48744"/>
                </a:lnTo>
                <a:lnTo>
                  <a:pt x="2307272" y="50234"/>
                </a:lnTo>
                <a:lnTo>
                  <a:pt x="2379371" y="51268"/>
                </a:lnTo>
                <a:lnTo>
                  <a:pt x="2445698" y="52357"/>
                </a:lnTo>
                <a:lnTo>
                  <a:pt x="2458189" y="53952"/>
                </a:lnTo>
                <a:lnTo>
                  <a:pt x="2470324" y="55967"/>
                </a:lnTo>
                <a:lnTo>
                  <a:pt x="2482225" y="57311"/>
                </a:lnTo>
                <a:lnTo>
                  <a:pt x="2505609" y="58804"/>
                </a:lnTo>
                <a:lnTo>
                  <a:pt x="2585586" y="59951"/>
                </a:lnTo>
                <a:lnTo>
                  <a:pt x="2631757" y="5999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67"/>
          <p:cNvSpPr/>
          <p:nvPr/>
        </p:nvSpPr>
        <p:spPr>
          <a:xfrm>
            <a:off x="6792674" y="2931804"/>
            <a:ext cx="143602" cy="239977"/>
          </a:xfrm>
          <a:custGeom>
            <a:avLst/>
            <a:gdLst/>
            <a:ahLst/>
            <a:cxnLst/>
            <a:rect l="0" t="0" r="0" b="0"/>
            <a:pathLst>
              <a:path w="143602" h="239977">
                <a:moveTo>
                  <a:pt x="136763" y="8563"/>
                </a:moveTo>
                <a:lnTo>
                  <a:pt x="70714" y="8563"/>
                </a:lnTo>
                <a:lnTo>
                  <a:pt x="68918" y="7610"/>
                </a:lnTo>
                <a:lnTo>
                  <a:pt x="66768" y="6023"/>
                </a:lnTo>
                <a:lnTo>
                  <a:pt x="60030" y="343"/>
                </a:lnTo>
                <a:lnTo>
                  <a:pt x="57257" y="148"/>
                </a:lnTo>
                <a:lnTo>
                  <a:pt x="51402" y="0"/>
                </a:lnTo>
                <a:lnTo>
                  <a:pt x="51070" y="7372"/>
                </a:lnTo>
                <a:lnTo>
                  <a:pt x="51040" y="20390"/>
                </a:lnTo>
                <a:lnTo>
                  <a:pt x="50088" y="23116"/>
                </a:lnTo>
                <a:lnTo>
                  <a:pt x="46488" y="28683"/>
                </a:lnTo>
                <a:lnTo>
                  <a:pt x="44253" y="34333"/>
                </a:lnTo>
                <a:lnTo>
                  <a:pt x="42308" y="40971"/>
                </a:lnTo>
                <a:lnTo>
                  <a:pt x="40455" y="45409"/>
                </a:lnTo>
                <a:lnTo>
                  <a:pt x="38268" y="50272"/>
                </a:lnTo>
                <a:lnTo>
                  <a:pt x="35858" y="54466"/>
                </a:lnTo>
                <a:lnTo>
                  <a:pt x="33297" y="58215"/>
                </a:lnTo>
                <a:lnTo>
                  <a:pt x="30638" y="61667"/>
                </a:lnTo>
                <a:lnTo>
                  <a:pt x="27914" y="65873"/>
                </a:lnTo>
                <a:lnTo>
                  <a:pt x="25144" y="70582"/>
                </a:lnTo>
                <a:lnTo>
                  <a:pt x="22345" y="75627"/>
                </a:lnTo>
                <a:lnTo>
                  <a:pt x="19528" y="79942"/>
                </a:lnTo>
                <a:lnTo>
                  <a:pt x="16696" y="83772"/>
                </a:lnTo>
                <a:lnTo>
                  <a:pt x="13856" y="87277"/>
                </a:lnTo>
                <a:lnTo>
                  <a:pt x="10700" y="93712"/>
                </a:lnTo>
                <a:lnTo>
                  <a:pt x="9858" y="96762"/>
                </a:lnTo>
                <a:lnTo>
                  <a:pt x="6383" y="102690"/>
                </a:lnTo>
                <a:lnTo>
                  <a:pt x="0" y="110921"/>
                </a:lnTo>
                <a:lnTo>
                  <a:pt x="4272" y="115832"/>
                </a:lnTo>
                <a:lnTo>
                  <a:pt x="7833" y="119639"/>
                </a:lnTo>
                <a:lnTo>
                  <a:pt x="10564" y="117303"/>
                </a:lnTo>
                <a:lnTo>
                  <a:pt x="12625" y="115346"/>
                </a:lnTo>
                <a:lnTo>
                  <a:pt x="14952" y="114042"/>
                </a:lnTo>
                <a:lnTo>
                  <a:pt x="17456" y="113172"/>
                </a:lnTo>
                <a:lnTo>
                  <a:pt x="20077" y="112592"/>
                </a:lnTo>
                <a:lnTo>
                  <a:pt x="23730" y="112206"/>
                </a:lnTo>
                <a:lnTo>
                  <a:pt x="28070" y="111948"/>
                </a:lnTo>
                <a:lnTo>
                  <a:pt x="37973" y="111662"/>
                </a:lnTo>
                <a:lnTo>
                  <a:pt x="92249" y="111436"/>
                </a:lnTo>
                <a:lnTo>
                  <a:pt x="97562" y="112387"/>
                </a:lnTo>
                <a:lnTo>
                  <a:pt x="103008" y="113974"/>
                </a:lnTo>
                <a:lnTo>
                  <a:pt x="108545" y="115985"/>
                </a:lnTo>
                <a:lnTo>
                  <a:pt x="113188" y="118278"/>
                </a:lnTo>
                <a:lnTo>
                  <a:pt x="117237" y="120758"/>
                </a:lnTo>
                <a:lnTo>
                  <a:pt x="120888" y="123365"/>
                </a:lnTo>
                <a:lnTo>
                  <a:pt x="124275" y="126055"/>
                </a:lnTo>
                <a:lnTo>
                  <a:pt x="127485" y="128801"/>
                </a:lnTo>
                <a:lnTo>
                  <a:pt x="130578" y="131584"/>
                </a:lnTo>
                <a:lnTo>
                  <a:pt x="136554" y="137217"/>
                </a:lnTo>
                <a:lnTo>
                  <a:pt x="139481" y="140052"/>
                </a:lnTo>
                <a:lnTo>
                  <a:pt x="141432" y="142895"/>
                </a:lnTo>
                <a:lnTo>
                  <a:pt x="143601" y="148594"/>
                </a:lnTo>
                <a:lnTo>
                  <a:pt x="143227" y="151447"/>
                </a:lnTo>
                <a:lnTo>
                  <a:pt x="142025" y="154302"/>
                </a:lnTo>
                <a:lnTo>
                  <a:pt x="140271" y="157157"/>
                </a:lnTo>
                <a:lnTo>
                  <a:pt x="138323" y="162870"/>
                </a:lnTo>
                <a:lnTo>
                  <a:pt x="137802" y="165727"/>
                </a:lnTo>
                <a:lnTo>
                  <a:pt x="135551" y="169536"/>
                </a:lnTo>
                <a:lnTo>
                  <a:pt x="132145" y="173981"/>
                </a:lnTo>
                <a:lnTo>
                  <a:pt x="127969" y="178849"/>
                </a:lnTo>
                <a:lnTo>
                  <a:pt x="124233" y="183047"/>
                </a:lnTo>
                <a:lnTo>
                  <a:pt x="117542" y="190251"/>
                </a:lnTo>
                <a:lnTo>
                  <a:pt x="103869" y="204213"/>
                </a:lnTo>
                <a:lnTo>
                  <a:pt x="98641" y="208529"/>
                </a:lnTo>
                <a:lnTo>
                  <a:pt x="93251" y="212359"/>
                </a:lnTo>
                <a:lnTo>
                  <a:pt x="87753" y="215864"/>
                </a:lnTo>
                <a:lnTo>
                  <a:pt x="82182" y="219154"/>
                </a:lnTo>
                <a:lnTo>
                  <a:pt x="76563" y="222299"/>
                </a:lnTo>
                <a:lnTo>
                  <a:pt x="65240" y="228335"/>
                </a:lnTo>
                <a:lnTo>
                  <a:pt x="53858" y="234192"/>
                </a:lnTo>
                <a:lnTo>
                  <a:pt x="49108" y="236135"/>
                </a:lnTo>
                <a:lnTo>
                  <a:pt x="44989" y="237430"/>
                </a:lnTo>
                <a:lnTo>
                  <a:pt x="36085" y="239509"/>
                </a:lnTo>
                <a:lnTo>
                  <a:pt x="32327" y="239793"/>
                </a:lnTo>
                <a:lnTo>
                  <a:pt x="27482" y="239920"/>
                </a:lnTo>
                <a:lnTo>
                  <a:pt x="22154" y="239976"/>
                </a:lnTo>
                <a:lnTo>
                  <a:pt x="20352" y="239038"/>
                </a:lnTo>
                <a:lnTo>
                  <a:pt x="19151" y="237461"/>
                </a:lnTo>
                <a:lnTo>
                  <a:pt x="18349" y="235456"/>
                </a:lnTo>
                <a:lnTo>
                  <a:pt x="16863" y="234120"/>
                </a:lnTo>
                <a:lnTo>
                  <a:pt x="14920" y="233230"/>
                </a:lnTo>
                <a:lnTo>
                  <a:pt x="12671" y="232636"/>
                </a:lnTo>
                <a:lnTo>
                  <a:pt x="11173" y="231288"/>
                </a:lnTo>
                <a:lnTo>
                  <a:pt x="10174" y="229436"/>
                </a:lnTo>
                <a:lnTo>
                  <a:pt x="8176" y="22287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68"/>
          <p:cNvSpPr/>
          <p:nvPr/>
        </p:nvSpPr>
        <p:spPr>
          <a:xfrm>
            <a:off x="7023734" y="3060382"/>
            <a:ext cx="25719" cy="8574"/>
          </a:xfrm>
          <a:custGeom>
            <a:avLst/>
            <a:gdLst/>
            <a:ahLst/>
            <a:cxnLst/>
            <a:rect l="0" t="0" r="0" b="0"/>
            <a:pathLst>
              <a:path w="25719" h="8574">
                <a:moveTo>
                  <a:pt x="0" y="8573"/>
                </a:moveTo>
                <a:lnTo>
                  <a:pt x="7381" y="1192"/>
                </a:lnTo>
                <a:lnTo>
                  <a:pt x="9683" y="795"/>
                </a:lnTo>
                <a:lnTo>
                  <a:pt x="13124" y="530"/>
                </a:lnTo>
                <a:lnTo>
                  <a:pt x="2571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69"/>
          <p:cNvSpPr/>
          <p:nvPr/>
        </p:nvSpPr>
        <p:spPr>
          <a:xfrm>
            <a:off x="7238538" y="2940367"/>
            <a:ext cx="153815" cy="85338"/>
          </a:xfrm>
          <a:custGeom>
            <a:avLst/>
            <a:gdLst/>
            <a:ahLst/>
            <a:cxnLst/>
            <a:rect l="0" t="0" r="0" b="0"/>
            <a:pathLst>
              <a:path w="153815" h="85338">
                <a:moveTo>
                  <a:pt x="25227" y="0"/>
                </a:moveTo>
                <a:lnTo>
                  <a:pt x="33446" y="0"/>
                </a:lnTo>
                <a:lnTo>
                  <a:pt x="33642" y="2540"/>
                </a:lnTo>
                <a:lnTo>
                  <a:pt x="33694" y="4551"/>
                </a:lnTo>
                <a:lnTo>
                  <a:pt x="33768" y="16483"/>
                </a:lnTo>
                <a:lnTo>
                  <a:pt x="32826" y="20514"/>
                </a:lnTo>
                <a:lnTo>
                  <a:pt x="31245" y="24153"/>
                </a:lnTo>
                <a:lnTo>
                  <a:pt x="29239" y="27532"/>
                </a:lnTo>
                <a:lnTo>
                  <a:pt x="27902" y="31690"/>
                </a:lnTo>
                <a:lnTo>
                  <a:pt x="27010" y="36367"/>
                </a:lnTo>
                <a:lnTo>
                  <a:pt x="26415" y="41389"/>
                </a:lnTo>
                <a:lnTo>
                  <a:pt x="25066" y="45691"/>
                </a:lnTo>
                <a:lnTo>
                  <a:pt x="23214" y="49510"/>
                </a:lnTo>
                <a:lnTo>
                  <a:pt x="21028" y="53009"/>
                </a:lnTo>
                <a:lnTo>
                  <a:pt x="18617" y="56295"/>
                </a:lnTo>
                <a:lnTo>
                  <a:pt x="16058" y="59437"/>
                </a:lnTo>
                <a:lnTo>
                  <a:pt x="13399" y="62485"/>
                </a:lnTo>
                <a:lnTo>
                  <a:pt x="10674" y="64517"/>
                </a:lnTo>
                <a:lnTo>
                  <a:pt x="7905" y="65871"/>
                </a:lnTo>
                <a:lnTo>
                  <a:pt x="5106" y="66774"/>
                </a:lnTo>
                <a:lnTo>
                  <a:pt x="3240" y="68329"/>
                </a:lnTo>
                <a:lnTo>
                  <a:pt x="1997" y="70317"/>
                </a:lnTo>
                <a:lnTo>
                  <a:pt x="0" y="75802"/>
                </a:lnTo>
                <a:lnTo>
                  <a:pt x="789" y="77205"/>
                </a:lnTo>
                <a:lnTo>
                  <a:pt x="2268" y="79092"/>
                </a:lnTo>
                <a:lnTo>
                  <a:pt x="6933" y="84415"/>
                </a:lnTo>
                <a:lnTo>
                  <a:pt x="9221" y="84852"/>
                </a:lnTo>
                <a:lnTo>
                  <a:pt x="12651" y="85143"/>
                </a:lnTo>
                <a:lnTo>
                  <a:pt x="16843" y="85337"/>
                </a:lnTo>
                <a:lnTo>
                  <a:pt x="20591" y="84514"/>
                </a:lnTo>
                <a:lnTo>
                  <a:pt x="24041" y="83013"/>
                </a:lnTo>
                <a:lnTo>
                  <a:pt x="27293" y="81059"/>
                </a:lnTo>
                <a:lnTo>
                  <a:pt x="30414" y="79757"/>
                </a:lnTo>
                <a:lnTo>
                  <a:pt x="33448" y="78889"/>
                </a:lnTo>
                <a:lnTo>
                  <a:pt x="36422" y="78310"/>
                </a:lnTo>
                <a:lnTo>
                  <a:pt x="41263" y="77924"/>
                </a:lnTo>
                <a:lnTo>
                  <a:pt x="47347" y="77667"/>
                </a:lnTo>
                <a:lnTo>
                  <a:pt x="67023" y="77305"/>
                </a:lnTo>
                <a:lnTo>
                  <a:pt x="153814" y="7715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70"/>
          <p:cNvSpPr/>
          <p:nvPr/>
        </p:nvSpPr>
        <p:spPr>
          <a:xfrm>
            <a:off x="7358176" y="2957512"/>
            <a:ext cx="25605" cy="180024"/>
          </a:xfrm>
          <a:custGeom>
            <a:avLst/>
            <a:gdLst/>
            <a:ahLst/>
            <a:cxnLst/>
            <a:rect l="0" t="0" r="0" b="0"/>
            <a:pathLst>
              <a:path w="25605" h="180024">
                <a:moveTo>
                  <a:pt x="25604" y="0"/>
                </a:moveTo>
                <a:lnTo>
                  <a:pt x="17135" y="0"/>
                </a:lnTo>
                <a:lnTo>
                  <a:pt x="17062" y="4551"/>
                </a:lnTo>
                <a:lnTo>
                  <a:pt x="17031" y="108589"/>
                </a:lnTo>
                <a:lnTo>
                  <a:pt x="16079" y="114303"/>
                </a:lnTo>
                <a:lnTo>
                  <a:pt x="14491" y="120017"/>
                </a:lnTo>
                <a:lnTo>
                  <a:pt x="12480" y="125731"/>
                </a:lnTo>
                <a:lnTo>
                  <a:pt x="11140" y="130493"/>
                </a:lnTo>
                <a:lnTo>
                  <a:pt x="10246" y="134621"/>
                </a:lnTo>
                <a:lnTo>
                  <a:pt x="9651" y="138325"/>
                </a:lnTo>
                <a:lnTo>
                  <a:pt x="8300" y="142699"/>
                </a:lnTo>
                <a:lnTo>
                  <a:pt x="6448" y="147520"/>
                </a:lnTo>
                <a:lnTo>
                  <a:pt x="1182" y="159844"/>
                </a:lnTo>
                <a:lnTo>
                  <a:pt x="462" y="164069"/>
                </a:lnTo>
                <a:lnTo>
                  <a:pt x="0" y="169992"/>
                </a:lnTo>
                <a:lnTo>
                  <a:pt x="914" y="171431"/>
                </a:lnTo>
                <a:lnTo>
                  <a:pt x="2477" y="173342"/>
                </a:lnTo>
                <a:lnTo>
                  <a:pt x="8458" y="18002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71"/>
          <p:cNvSpPr/>
          <p:nvPr/>
        </p:nvSpPr>
        <p:spPr>
          <a:xfrm>
            <a:off x="7520940" y="3051810"/>
            <a:ext cx="17145" cy="8573"/>
          </a:xfrm>
          <a:custGeom>
            <a:avLst/>
            <a:gdLst/>
            <a:ahLst/>
            <a:cxnLst/>
            <a:rect l="0" t="0" r="0" b="0"/>
            <a:pathLst>
              <a:path w="17145" h="8573">
                <a:moveTo>
                  <a:pt x="0" y="8572"/>
                </a:moveTo>
                <a:lnTo>
                  <a:pt x="8219" y="352"/>
                </a:lnTo>
                <a:lnTo>
                  <a:pt x="9289" y="235"/>
                </a:lnTo>
                <a:lnTo>
                  <a:pt x="10956" y="157"/>
                </a:lnTo>
                <a:lnTo>
                  <a:pt x="17144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72"/>
          <p:cNvSpPr/>
          <p:nvPr/>
        </p:nvSpPr>
        <p:spPr>
          <a:xfrm>
            <a:off x="7644589" y="2940402"/>
            <a:ext cx="184671" cy="179988"/>
          </a:xfrm>
          <a:custGeom>
            <a:avLst/>
            <a:gdLst/>
            <a:ahLst/>
            <a:cxnLst/>
            <a:rect l="0" t="0" r="0" b="0"/>
            <a:pathLst>
              <a:path w="184671" h="179988">
                <a:moveTo>
                  <a:pt x="4938" y="34255"/>
                </a:moveTo>
                <a:lnTo>
                  <a:pt x="387" y="34255"/>
                </a:lnTo>
                <a:lnTo>
                  <a:pt x="0" y="33303"/>
                </a:lnTo>
                <a:lnTo>
                  <a:pt x="693" y="31715"/>
                </a:lnTo>
                <a:lnTo>
                  <a:pt x="4003" y="27411"/>
                </a:lnTo>
                <a:lnTo>
                  <a:pt x="8650" y="22323"/>
                </a:lnTo>
                <a:lnTo>
                  <a:pt x="16621" y="14104"/>
                </a:lnTo>
                <a:lnTo>
                  <a:pt x="20347" y="12248"/>
                </a:lnTo>
                <a:lnTo>
                  <a:pt x="24735" y="11012"/>
                </a:lnTo>
                <a:lnTo>
                  <a:pt x="29567" y="10187"/>
                </a:lnTo>
                <a:lnTo>
                  <a:pt x="34692" y="8685"/>
                </a:lnTo>
                <a:lnTo>
                  <a:pt x="40014" y="6731"/>
                </a:lnTo>
                <a:lnTo>
                  <a:pt x="45467" y="4475"/>
                </a:lnTo>
                <a:lnTo>
                  <a:pt x="51007" y="2972"/>
                </a:lnTo>
                <a:lnTo>
                  <a:pt x="56606" y="1970"/>
                </a:lnTo>
                <a:lnTo>
                  <a:pt x="62243" y="1302"/>
                </a:lnTo>
                <a:lnTo>
                  <a:pt x="67906" y="856"/>
                </a:lnTo>
                <a:lnTo>
                  <a:pt x="73587" y="559"/>
                </a:lnTo>
                <a:lnTo>
                  <a:pt x="88144" y="141"/>
                </a:lnTo>
                <a:lnTo>
                  <a:pt x="101595" y="0"/>
                </a:lnTo>
                <a:lnTo>
                  <a:pt x="104618" y="941"/>
                </a:lnTo>
                <a:lnTo>
                  <a:pt x="107587" y="2520"/>
                </a:lnTo>
                <a:lnTo>
                  <a:pt x="110518" y="4526"/>
                </a:lnTo>
                <a:lnTo>
                  <a:pt x="112472" y="6816"/>
                </a:lnTo>
                <a:lnTo>
                  <a:pt x="113775" y="9295"/>
                </a:lnTo>
                <a:lnTo>
                  <a:pt x="115223" y="14589"/>
                </a:lnTo>
                <a:lnTo>
                  <a:pt x="115865" y="20117"/>
                </a:lnTo>
                <a:lnTo>
                  <a:pt x="115085" y="22925"/>
                </a:lnTo>
                <a:lnTo>
                  <a:pt x="113612" y="25749"/>
                </a:lnTo>
                <a:lnTo>
                  <a:pt x="111677" y="28584"/>
                </a:lnTo>
                <a:lnTo>
                  <a:pt x="109435" y="32380"/>
                </a:lnTo>
                <a:lnTo>
                  <a:pt x="106988" y="36815"/>
                </a:lnTo>
                <a:lnTo>
                  <a:pt x="104403" y="41677"/>
                </a:lnTo>
                <a:lnTo>
                  <a:pt x="101728" y="45870"/>
                </a:lnTo>
                <a:lnTo>
                  <a:pt x="98993" y="49618"/>
                </a:lnTo>
                <a:lnTo>
                  <a:pt x="96216" y="53070"/>
                </a:lnTo>
                <a:lnTo>
                  <a:pt x="93413" y="55371"/>
                </a:lnTo>
                <a:lnTo>
                  <a:pt x="90591" y="56905"/>
                </a:lnTo>
                <a:lnTo>
                  <a:pt x="87758" y="57927"/>
                </a:lnTo>
                <a:lnTo>
                  <a:pt x="82070" y="61604"/>
                </a:lnTo>
                <a:lnTo>
                  <a:pt x="75208" y="67174"/>
                </a:lnTo>
                <a:lnTo>
                  <a:pt x="71729" y="67936"/>
                </a:lnTo>
                <a:lnTo>
                  <a:pt x="66286" y="68425"/>
                </a:lnTo>
                <a:lnTo>
                  <a:pt x="69894" y="68509"/>
                </a:lnTo>
                <a:lnTo>
                  <a:pt x="73007" y="67569"/>
                </a:lnTo>
                <a:lnTo>
                  <a:pt x="76987" y="65989"/>
                </a:lnTo>
                <a:lnTo>
                  <a:pt x="81547" y="63983"/>
                </a:lnTo>
                <a:lnTo>
                  <a:pt x="85538" y="62647"/>
                </a:lnTo>
                <a:lnTo>
                  <a:pt x="89152" y="61755"/>
                </a:lnTo>
                <a:lnTo>
                  <a:pt x="92513" y="61161"/>
                </a:lnTo>
                <a:lnTo>
                  <a:pt x="96659" y="60765"/>
                </a:lnTo>
                <a:lnTo>
                  <a:pt x="101328" y="60501"/>
                </a:lnTo>
                <a:lnTo>
                  <a:pt x="106345" y="60325"/>
                </a:lnTo>
                <a:lnTo>
                  <a:pt x="127059" y="60077"/>
                </a:lnTo>
                <a:lnTo>
                  <a:pt x="133025" y="60995"/>
                </a:lnTo>
                <a:lnTo>
                  <a:pt x="137955" y="62559"/>
                </a:lnTo>
                <a:lnTo>
                  <a:pt x="142193" y="64554"/>
                </a:lnTo>
                <a:lnTo>
                  <a:pt x="146924" y="65885"/>
                </a:lnTo>
                <a:lnTo>
                  <a:pt x="151983" y="66771"/>
                </a:lnTo>
                <a:lnTo>
                  <a:pt x="157261" y="67363"/>
                </a:lnTo>
                <a:lnTo>
                  <a:pt x="162684" y="68709"/>
                </a:lnTo>
                <a:lnTo>
                  <a:pt x="168204" y="70559"/>
                </a:lnTo>
                <a:lnTo>
                  <a:pt x="173790" y="72746"/>
                </a:lnTo>
                <a:lnTo>
                  <a:pt x="177514" y="76108"/>
                </a:lnTo>
                <a:lnTo>
                  <a:pt x="179996" y="80255"/>
                </a:lnTo>
                <a:lnTo>
                  <a:pt x="181651" y="84924"/>
                </a:lnTo>
                <a:lnTo>
                  <a:pt x="182754" y="88989"/>
                </a:lnTo>
                <a:lnTo>
                  <a:pt x="183490" y="92652"/>
                </a:lnTo>
                <a:lnTo>
                  <a:pt x="183980" y="96046"/>
                </a:lnTo>
                <a:lnTo>
                  <a:pt x="184307" y="99262"/>
                </a:lnTo>
                <a:lnTo>
                  <a:pt x="184525" y="102358"/>
                </a:lnTo>
                <a:lnTo>
                  <a:pt x="184670" y="105375"/>
                </a:lnTo>
                <a:lnTo>
                  <a:pt x="183815" y="109291"/>
                </a:lnTo>
                <a:lnTo>
                  <a:pt x="182292" y="113806"/>
                </a:lnTo>
                <a:lnTo>
                  <a:pt x="180324" y="118722"/>
                </a:lnTo>
                <a:lnTo>
                  <a:pt x="178059" y="122951"/>
                </a:lnTo>
                <a:lnTo>
                  <a:pt x="175598" y="126723"/>
                </a:lnTo>
                <a:lnTo>
                  <a:pt x="173003" y="130191"/>
                </a:lnTo>
                <a:lnTo>
                  <a:pt x="169369" y="134407"/>
                </a:lnTo>
                <a:lnTo>
                  <a:pt x="165042" y="139123"/>
                </a:lnTo>
                <a:lnTo>
                  <a:pt x="160251" y="144172"/>
                </a:lnTo>
                <a:lnTo>
                  <a:pt x="155153" y="148491"/>
                </a:lnTo>
                <a:lnTo>
                  <a:pt x="149849" y="152322"/>
                </a:lnTo>
                <a:lnTo>
                  <a:pt x="144408" y="155829"/>
                </a:lnTo>
                <a:lnTo>
                  <a:pt x="138876" y="159119"/>
                </a:lnTo>
                <a:lnTo>
                  <a:pt x="133282" y="162265"/>
                </a:lnTo>
                <a:lnTo>
                  <a:pt x="127648" y="165315"/>
                </a:lnTo>
                <a:lnTo>
                  <a:pt x="122939" y="168301"/>
                </a:lnTo>
                <a:lnTo>
                  <a:pt x="118848" y="171244"/>
                </a:lnTo>
                <a:lnTo>
                  <a:pt x="115168" y="174159"/>
                </a:lnTo>
                <a:lnTo>
                  <a:pt x="111763" y="176102"/>
                </a:lnTo>
                <a:lnTo>
                  <a:pt x="108540" y="177397"/>
                </a:lnTo>
                <a:lnTo>
                  <a:pt x="101073" y="179476"/>
                </a:lnTo>
                <a:lnTo>
                  <a:pt x="97512" y="179760"/>
                </a:lnTo>
                <a:lnTo>
                  <a:pt x="90663" y="17998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73"/>
          <p:cNvSpPr/>
          <p:nvPr/>
        </p:nvSpPr>
        <p:spPr>
          <a:xfrm>
            <a:off x="7915275" y="3043237"/>
            <a:ext cx="17145" cy="8574"/>
          </a:xfrm>
          <a:custGeom>
            <a:avLst/>
            <a:gdLst/>
            <a:ahLst/>
            <a:cxnLst/>
            <a:rect l="0" t="0" r="0" b="0"/>
            <a:pathLst>
              <a:path w="17145" h="8574">
                <a:moveTo>
                  <a:pt x="0" y="8573"/>
                </a:moveTo>
                <a:lnTo>
                  <a:pt x="7381" y="1192"/>
                </a:lnTo>
                <a:lnTo>
                  <a:pt x="8730" y="795"/>
                </a:lnTo>
                <a:lnTo>
                  <a:pt x="10583" y="530"/>
                </a:lnTo>
                <a:lnTo>
                  <a:pt x="17144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74"/>
          <p:cNvSpPr/>
          <p:nvPr/>
        </p:nvSpPr>
        <p:spPr>
          <a:xfrm>
            <a:off x="8035290" y="2935500"/>
            <a:ext cx="137161" cy="167746"/>
          </a:xfrm>
          <a:custGeom>
            <a:avLst/>
            <a:gdLst/>
            <a:ahLst/>
            <a:cxnLst/>
            <a:rect l="0" t="0" r="0" b="0"/>
            <a:pathLst>
              <a:path w="137161" h="167746">
                <a:moveTo>
                  <a:pt x="0" y="22012"/>
                </a:moveTo>
                <a:lnTo>
                  <a:pt x="7381" y="14631"/>
                </a:lnTo>
                <a:lnTo>
                  <a:pt x="10582" y="13969"/>
                </a:lnTo>
                <a:lnTo>
                  <a:pt x="12770" y="13793"/>
                </a:lnTo>
                <a:lnTo>
                  <a:pt x="15182" y="12722"/>
                </a:lnTo>
                <a:lnTo>
                  <a:pt x="17741" y="11056"/>
                </a:lnTo>
                <a:lnTo>
                  <a:pt x="20400" y="8993"/>
                </a:lnTo>
                <a:lnTo>
                  <a:pt x="24077" y="7618"/>
                </a:lnTo>
                <a:lnTo>
                  <a:pt x="28434" y="6701"/>
                </a:lnTo>
                <a:lnTo>
                  <a:pt x="33243" y="6090"/>
                </a:lnTo>
                <a:lnTo>
                  <a:pt x="37402" y="5682"/>
                </a:lnTo>
                <a:lnTo>
                  <a:pt x="41127" y="5410"/>
                </a:lnTo>
                <a:lnTo>
                  <a:pt x="44564" y="5229"/>
                </a:lnTo>
                <a:lnTo>
                  <a:pt x="47807" y="4156"/>
                </a:lnTo>
                <a:lnTo>
                  <a:pt x="50921" y="2488"/>
                </a:lnTo>
                <a:lnTo>
                  <a:pt x="53949" y="424"/>
                </a:lnTo>
                <a:lnTo>
                  <a:pt x="56921" y="0"/>
                </a:lnTo>
                <a:lnTo>
                  <a:pt x="59854" y="670"/>
                </a:lnTo>
                <a:lnTo>
                  <a:pt x="62763" y="2069"/>
                </a:lnTo>
                <a:lnTo>
                  <a:pt x="65655" y="3002"/>
                </a:lnTo>
                <a:lnTo>
                  <a:pt x="68534" y="3623"/>
                </a:lnTo>
                <a:lnTo>
                  <a:pt x="71407" y="4038"/>
                </a:lnTo>
                <a:lnTo>
                  <a:pt x="75227" y="4314"/>
                </a:lnTo>
                <a:lnTo>
                  <a:pt x="79679" y="4499"/>
                </a:lnTo>
                <a:lnTo>
                  <a:pt x="84551" y="4621"/>
                </a:lnTo>
                <a:lnTo>
                  <a:pt x="88752" y="5656"/>
                </a:lnTo>
                <a:lnTo>
                  <a:pt x="92506" y="7298"/>
                </a:lnTo>
                <a:lnTo>
                  <a:pt x="95960" y="9345"/>
                </a:lnTo>
                <a:lnTo>
                  <a:pt x="99216" y="11662"/>
                </a:lnTo>
                <a:lnTo>
                  <a:pt x="102339" y="14160"/>
                </a:lnTo>
                <a:lnTo>
                  <a:pt x="105372" y="16777"/>
                </a:lnTo>
                <a:lnTo>
                  <a:pt x="108349" y="18522"/>
                </a:lnTo>
                <a:lnTo>
                  <a:pt x="111285" y="19686"/>
                </a:lnTo>
                <a:lnTo>
                  <a:pt x="114195" y="20461"/>
                </a:lnTo>
                <a:lnTo>
                  <a:pt x="116134" y="21930"/>
                </a:lnTo>
                <a:lnTo>
                  <a:pt x="117427" y="23863"/>
                </a:lnTo>
                <a:lnTo>
                  <a:pt x="118864" y="28549"/>
                </a:lnTo>
                <a:lnTo>
                  <a:pt x="119248" y="31133"/>
                </a:lnTo>
                <a:lnTo>
                  <a:pt x="119504" y="33808"/>
                </a:lnTo>
                <a:lnTo>
                  <a:pt x="119675" y="36543"/>
                </a:lnTo>
                <a:lnTo>
                  <a:pt x="119863" y="42123"/>
                </a:lnTo>
                <a:lnTo>
                  <a:pt x="118961" y="45897"/>
                </a:lnTo>
                <a:lnTo>
                  <a:pt x="117408" y="50318"/>
                </a:lnTo>
                <a:lnTo>
                  <a:pt x="115418" y="55170"/>
                </a:lnTo>
                <a:lnTo>
                  <a:pt x="114093" y="59357"/>
                </a:lnTo>
                <a:lnTo>
                  <a:pt x="113210" y="63101"/>
                </a:lnTo>
                <a:lnTo>
                  <a:pt x="112621" y="66550"/>
                </a:lnTo>
                <a:lnTo>
                  <a:pt x="110322" y="69802"/>
                </a:lnTo>
                <a:lnTo>
                  <a:pt x="106886" y="72922"/>
                </a:lnTo>
                <a:lnTo>
                  <a:pt x="102690" y="75954"/>
                </a:lnTo>
                <a:lnTo>
                  <a:pt x="98940" y="79881"/>
                </a:lnTo>
                <a:lnTo>
                  <a:pt x="95487" y="84404"/>
                </a:lnTo>
                <a:lnTo>
                  <a:pt x="92232" y="89324"/>
                </a:lnTo>
                <a:lnTo>
                  <a:pt x="89110" y="93557"/>
                </a:lnTo>
                <a:lnTo>
                  <a:pt x="86077" y="97331"/>
                </a:lnTo>
                <a:lnTo>
                  <a:pt x="83102" y="100800"/>
                </a:lnTo>
                <a:lnTo>
                  <a:pt x="80166" y="105017"/>
                </a:lnTo>
                <a:lnTo>
                  <a:pt x="77257" y="109734"/>
                </a:lnTo>
                <a:lnTo>
                  <a:pt x="74364" y="114783"/>
                </a:lnTo>
                <a:lnTo>
                  <a:pt x="71484" y="119102"/>
                </a:lnTo>
                <a:lnTo>
                  <a:pt x="68611" y="122934"/>
                </a:lnTo>
                <a:lnTo>
                  <a:pt x="65743" y="126441"/>
                </a:lnTo>
                <a:lnTo>
                  <a:pt x="62879" y="129731"/>
                </a:lnTo>
                <a:lnTo>
                  <a:pt x="60016" y="132877"/>
                </a:lnTo>
                <a:lnTo>
                  <a:pt x="57155" y="135927"/>
                </a:lnTo>
                <a:lnTo>
                  <a:pt x="55249" y="138913"/>
                </a:lnTo>
                <a:lnTo>
                  <a:pt x="53978" y="141856"/>
                </a:lnTo>
                <a:lnTo>
                  <a:pt x="53130" y="144771"/>
                </a:lnTo>
                <a:lnTo>
                  <a:pt x="51613" y="147666"/>
                </a:lnTo>
                <a:lnTo>
                  <a:pt x="49649" y="150549"/>
                </a:lnTo>
                <a:lnTo>
                  <a:pt x="47386" y="153423"/>
                </a:lnTo>
                <a:lnTo>
                  <a:pt x="44926" y="155340"/>
                </a:lnTo>
                <a:lnTo>
                  <a:pt x="42333" y="156617"/>
                </a:lnTo>
                <a:lnTo>
                  <a:pt x="39651" y="157469"/>
                </a:lnTo>
                <a:lnTo>
                  <a:pt x="38817" y="158989"/>
                </a:lnTo>
                <a:lnTo>
                  <a:pt x="39213" y="160955"/>
                </a:lnTo>
                <a:lnTo>
                  <a:pt x="42141" y="166404"/>
                </a:lnTo>
                <a:lnTo>
                  <a:pt x="43334" y="166850"/>
                </a:lnTo>
                <a:lnTo>
                  <a:pt x="47200" y="167347"/>
                </a:lnTo>
                <a:lnTo>
                  <a:pt x="49563" y="167480"/>
                </a:lnTo>
                <a:lnTo>
                  <a:pt x="54731" y="167627"/>
                </a:lnTo>
                <a:lnTo>
                  <a:pt x="86494" y="167740"/>
                </a:lnTo>
                <a:lnTo>
                  <a:pt x="137160" y="1677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75"/>
          <p:cNvSpPr/>
          <p:nvPr/>
        </p:nvSpPr>
        <p:spPr>
          <a:xfrm>
            <a:off x="8275319" y="3026092"/>
            <a:ext cx="60009" cy="34291"/>
          </a:xfrm>
          <a:custGeom>
            <a:avLst/>
            <a:gdLst/>
            <a:ahLst/>
            <a:cxnLst/>
            <a:rect l="0" t="0" r="0" b="0"/>
            <a:pathLst>
              <a:path w="60009" h="34291">
                <a:moveTo>
                  <a:pt x="0" y="34290"/>
                </a:moveTo>
                <a:lnTo>
                  <a:pt x="0" y="26070"/>
                </a:lnTo>
                <a:lnTo>
                  <a:pt x="953" y="25001"/>
                </a:lnTo>
                <a:lnTo>
                  <a:pt x="7382" y="18368"/>
                </a:lnTo>
                <a:lnTo>
                  <a:pt x="8731" y="17960"/>
                </a:lnTo>
                <a:lnTo>
                  <a:pt x="10583" y="17688"/>
                </a:lnTo>
                <a:lnTo>
                  <a:pt x="15850" y="17253"/>
                </a:lnTo>
                <a:lnTo>
                  <a:pt x="17235" y="16264"/>
                </a:lnTo>
                <a:lnTo>
                  <a:pt x="19110" y="14653"/>
                </a:lnTo>
                <a:lnTo>
                  <a:pt x="21313" y="12626"/>
                </a:lnTo>
                <a:lnTo>
                  <a:pt x="23733" y="11275"/>
                </a:lnTo>
                <a:lnTo>
                  <a:pt x="26300" y="10374"/>
                </a:lnTo>
                <a:lnTo>
                  <a:pt x="28964" y="9774"/>
                </a:lnTo>
                <a:lnTo>
                  <a:pt x="30739" y="8421"/>
                </a:lnTo>
                <a:lnTo>
                  <a:pt x="31924" y="6566"/>
                </a:lnTo>
                <a:lnTo>
                  <a:pt x="32712" y="4378"/>
                </a:lnTo>
                <a:lnTo>
                  <a:pt x="34191" y="2918"/>
                </a:lnTo>
                <a:lnTo>
                  <a:pt x="36129" y="1946"/>
                </a:lnTo>
                <a:lnTo>
                  <a:pt x="38374" y="1297"/>
                </a:lnTo>
                <a:lnTo>
                  <a:pt x="40823" y="865"/>
                </a:lnTo>
                <a:lnTo>
                  <a:pt x="43408" y="577"/>
                </a:lnTo>
                <a:lnTo>
                  <a:pt x="46084" y="384"/>
                </a:lnTo>
                <a:lnTo>
                  <a:pt x="48820" y="256"/>
                </a:lnTo>
                <a:lnTo>
                  <a:pt x="6000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76"/>
          <p:cNvSpPr/>
          <p:nvPr/>
        </p:nvSpPr>
        <p:spPr>
          <a:xfrm>
            <a:off x="8515703" y="2931795"/>
            <a:ext cx="8220" cy="205741"/>
          </a:xfrm>
          <a:custGeom>
            <a:avLst/>
            <a:gdLst/>
            <a:ahLst/>
            <a:cxnLst/>
            <a:rect l="0" t="0" r="0" b="0"/>
            <a:pathLst>
              <a:path w="8220" h="205741">
                <a:moveTo>
                  <a:pt x="8219" y="0"/>
                </a:moveTo>
                <a:lnTo>
                  <a:pt x="3668" y="0"/>
                </a:lnTo>
                <a:lnTo>
                  <a:pt x="2328" y="952"/>
                </a:lnTo>
                <a:lnTo>
                  <a:pt x="1434" y="2540"/>
                </a:lnTo>
                <a:lnTo>
                  <a:pt x="0" y="7380"/>
                </a:lnTo>
                <a:lnTo>
                  <a:pt x="834" y="7778"/>
                </a:lnTo>
                <a:lnTo>
                  <a:pt x="2344" y="8042"/>
                </a:lnTo>
                <a:lnTo>
                  <a:pt x="4302" y="8219"/>
                </a:lnTo>
                <a:lnTo>
                  <a:pt x="5608" y="10242"/>
                </a:lnTo>
                <a:lnTo>
                  <a:pt x="6479" y="13495"/>
                </a:lnTo>
                <a:lnTo>
                  <a:pt x="7058" y="17569"/>
                </a:lnTo>
                <a:lnTo>
                  <a:pt x="7446" y="21238"/>
                </a:lnTo>
                <a:lnTo>
                  <a:pt x="7703" y="24636"/>
                </a:lnTo>
                <a:lnTo>
                  <a:pt x="7875" y="27854"/>
                </a:lnTo>
                <a:lnTo>
                  <a:pt x="8066" y="36509"/>
                </a:lnTo>
                <a:lnTo>
                  <a:pt x="8219" y="20574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77"/>
          <p:cNvSpPr/>
          <p:nvPr/>
        </p:nvSpPr>
        <p:spPr>
          <a:xfrm>
            <a:off x="6809425" y="2529446"/>
            <a:ext cx="1791647" cy="684723"/>
          </a:xfrm>
          <a:custGeom>
            <a:avLst/>
            <a:gdLst/>
            <a:ahLst/>
            <a:cxnLst/>
            <a:rect l="0" t="0" r="0" b="0"/>
            <a:pathLst>
              <a:path w="1791647" h="684723">
                <a:moveTo>
                  <a:pt x="8569" y="68021"/>
                </a:moveTo>
                <a:lnTo>
                  <a:pt x="4019" y="72572"/>
                </a:lnTo>
                <a:lnTo>
                  <a:pt x="2678" y="75818"/>
                </a:lnTo>
                <a:lnTo>
                  <a:pt x="526" y="92174"/>
                </a:lnTo>
                <a:lnTo>
                  <a:pt x="154" y="106928"/>
                </a:lnTo>
                <a:lnTo>
                  <a:pt x="0" y="208267"/>
                </a:lnTo>
                <a:lnTo>
                  <a:pt x="951" y="220573"/>
                </a:lnTo>
                <a:lnTo>
                  <a:pt x="2539" y="233540"/>
                </a:lnTo>
                <a:lnTo>
                  <a:pt x="4549" y="246947"/>
                </a:lnTo>
                <a:lnTo>
                  <a:pt x="5889" y="260648"/>
                </a:lnTo>
                <a:lnTo>
                  <a:pt x="6782" y="274544"/>
                </a:lnTo>
                <a:lnTo>
                  <a:pt x="7775" y="301731"/>
                </a:lnTo>
                <a:lnTo>
                  <a:pt x="8334" y="339410"/>
                </a:lnTo>
                <a:lnTo>
                  <a:pt x="8560" y="446484"/>
                </a:lnTo>
                <a:lnTo>
                  <a:pt x="9516" y="458442"/>
                </a:lnTo>
                <a:lnTo>
                  <a:pt x="11105" y="470224"/>
                </a:lnTo>
                <a:lnTo>
                  <a:pt x="13118" y="481889"/>
                </a:lnTo>
                <a:lnTo>
                  <a:pt x="17893" y="502470"/>
                </a:lnTo>
                <a:lnTo>
                  <a:pt x="22239" y="522094"/>
                </a:lnTo>
                <a:lnTo>
                  <a:pt x="23397" y="532662"/>
                </a:lnTo>
                <a:lnTo>
                  <a:pt x="25637" y="553610"/>
                </a:lnTo>
                <a:lnTo>
                  <a:pt x="29807" y="572446"/>
                </a:lnTo>
                <a:lnTo>
                  <a:pt x="32296" y="590342"/>
                </a:lnTo>
                <a:lnTo>
                  <a:pt x="34355" y="607822"/>
                </a:lnTo>
                <a:lnTo>
                  <a:pt x="38445" y="625115"/>
                </a:lnTo>
                <a:lnTo>
                  <a:pt x="46102" y="646365"/>
                </a:lnTo>
                <a:lnTo>
                  <a:pt x="51332" y="663768"/>
                </a:lnTo>
                <a:lnTo>
                  <a:pt x="57012" y="673375"/>
                </a:lnTo>
                <a:lnTo>
                  <a:pt x="58675" y="679333"/>
                </a:lnTo>
                <a:lnTo>
                  <a:pt x="60071" y="681302"/>
                </a:lnTo>
                <a:lnTo>
                  <a:pt x="61954" y="682615"/>
                </a:lnTo>
                <a:lnTo>
                  <a:pt x="67269" y="684722"/>
                </a:lnTo>
                <a:lnTo>
                  <a:pt x="68657" y="683943"/>
                </a:lnTo>
                <a:lnTo>
                  <a:pt x="72740" y="680536"/>
                </a:lnTo>
                <a:lnTo>
                  <a:pt x="74210" y="677342"/>
                </a:lnTo>
                <a:lnTo>
                  <a:pt x="75843" y="668713"/>
                </a:lnTo>
                <a:lnTo>
                  <a:pt x="76763" y="653145"/>
                </a:lnTo>
                <a:lnTo>
                  <a:pt x="81586" y="631916"/>
                </a:lnTo>
                <a:lnTo>
                  <a:pt x="97290" y="570273"/>
                </a:lnTo>
                <a:lnTo>
                  <a:pt x="102929" y="545244"/>
                </a:lnTo>
                <a:lnTo>
                  <a:pt x="105766" y="531902"/>
                </a:lnTo>
                <a:lnTo>
                  <a:pt x="111457" y="501838"/>
                </a:lnTo>
                <a:lnTo>
                  <a:pt x="114309" y="485820"/>
                </a:lnTo>
                <a:lnTo>
                  <a:pt x="118115" y="469426"/>
                </a:lnTo>
                <a:lnTo>
                  <a:pt x="122558" y="452782"/>
                </a:lnTo>
                <a:lnTo>
                  <a:pt x="127425" y="435971"/>
                </a:lnTo>
                <a:lnTo>
                  <a:pt x="132573" y="420001"/>
                </a:lnTo>
                <a:lnTo>
                  <a:pt x="137912" y="404592"/>
                </a:lnTo>
                <a:lnTo>
                  <a:pt x="148922" y="373818"/>
                </a:lnTo>
                <a:lnTo>
                  <a:pt x="165831" y="325315"/>
                </a:lnTo>
                <a:lnTo>
                  <a:pt x="182907" y="280358"/>
                </a:lnTo>
                <a:lnTo>
                  <a:pt x="194321" y="251293"/>
                </a:lnTo>
                <a:lnTo>
                  <a:pt x="200983" y="236875"/>
                </a:lnTo>
                <a:lnTo>
                  <a:pt x="208283" y="222500"/>
                </a:lnTo>
                <a:lnTo>
                  <a:pt x="223061" y="194781"/>
                </a:lnTo>
                <a:lnTo>
                  <a:pt x="235979" y="169761"/>
                </a:lnTo>
                <a:lnTo>
                  <a:pt x="243996" y="157756"/>
                </a:lnTo>
                <a:lnTo>
                  <a:pt x="253150" y="145941"/>
                </a:lnTo>
                <a:lnTo>
                  <a:pt x="263064" y="134255"/>
                </a:lnTo>
                <a:lnTo>
                  <a:pt x="281698" y="113651"/>
                </a:lnTo>
                <a:lnTo>
                  <a:pt x="299505" y="94969"/>
                </a:lnTo>
                <a:lnTo>
                  <a:pt x="342827" y="51038"/>
                </a:lnTo>
                <a:lnTo>
                  <a:pt x="368594" y="29757"/>
                </a:lnTo>
                <a:lnTo>
                  <a:pt x="408934" y="8995"/>
                </a:lnTo>
                <a:lnTo>
                  <a:pt x="415496" y="5811"/>
                </a:lnTo>
                <a:lnTo>
                  <a:pt x="430409" y="2272"/>
                </a:lnTo>
                <a:lnTo>
                  <a:pt x="458715" y="0"/>
                </a:lnTo>
                <a:lnTo>
                  <a:pt x="470889" y="2230"/>
                </a:lnTo>
                <a:lnTo>
                  <a:pt x="494227" y="11422"/>
                </a:lnTo>
                <a:lnTo>
                  <a:pt x="511455" y="24158"/>
                </a:lnTo>
                <a:lnTo>
                  <a:pt x="520364" y="34556"/>
                </a:lnTo>
                <a:lnTo>
                  <a:pt x="538396" y="61305"/>
                </a:lnTo>
                <a:lnTo>
                  <a:pt x="546625" y="77419"/>
                </a:lnTo>
                <a:lnTo>
                  <a:pt x="553458" y="95058"/>
                </a:lnTo>
                <a:lnTo>
                  <a:pt x="559670" y="115597"/>
                </a:lnTo>
                <a:lnTo>
                  <a:pt x="561708" y="126409"/>
                </a:lnTo>
                <a:lnTo>
                  <a:pt x="563066" y="137426"/>
                </a:lnTo>
                <a:lnTo>
                  <a:pt x="563971" y="148581"/>
                </a:lnTo>
                <a:lnTo>
                  <a:pt x="565527" y="159828"/>
                </a:lnTo>
                <a:lnTo>
                  <a:pt x="567517" y="171136"/>
                </a:lnTo>
                <a:lnTo>
                  <a:pt x="577555" y="221210"/>
                </a:lnTo>
                <a:lnTo>
                  <a:pt x="579345" y="233965"/>
                </a:lnTo>
                <a:lnTo>
                  <a:pt x="580540" y="246278"/>
                </a:lnTo>
                <a:lnTo>
                  <a:pt x="581335" y="258296"/>
                </a:lnTo>
                <a:lnTo>
                  <a:pt x="582818" y="271071"/>
                </a:lnTo>
                <a:lnTo>
                  <a:pt x="584760" y="284350"/>
                </a:lnTo>
                <a:lnTo>
                  <a:pt x="589456" y="311805"/>
                </a:lnTo>
                <a:lnTo>
                  <a:pt x="594719" y="339882"/>
                </a:lnTo>
                <a:lnTo>
                  <a:pt x="596504" y="353084"/>
                </a:lnTo>
                <a:lnTo>
                  <a:pt x="597693" y="365696"/>
                </a:lnTo>
                <a:lnTo>
                  <a:pt x="598486" y="377913"/>
                </a:lnTo>
                <a:lnTo>
                  <a:pt x="599967" y="390821"/>
                </a:lnTo>
                <a:lnTo>
                  <a:pt x="601907" y="404188"/>
                </a:lnTo>
                <a:lnTo>
                  <a:pt x="604153" y="417863"/>
                </a:lnTo>
                <a:lnTo>
                  <a:pt x="606603" y="430789"/>
                </a:lnTo>
                <a:lnTo>
                  <a:pt x="611865" y="455311"/>
                </a:lnTo>
                <a:lnTo>
                  <a:pt x="620181" y="490537"/>
                </a:lnTo>
                <a:lnTo>
                  <a:pt x="625837" y="511076"/>
                </a:lnTo>
                <a:lnTo>
                  <a:pt x="631526" y="528777"/>
                </a:lnTo>
                <a:lnTo>
                  <a:pt x="637228" y="542994"/>
                </a:lnTo>
                <a:lnTo>
                  <a:pt x="650346" y="561708"/>
                </a:lnTo>
                <a:lnTo>
                  <a:pt x="661746" y="579318"/>
                </a:lnTo>
                <a:lnTo>
                  <a:pt x="671157" y="592050"/>
                </a:lnTo>
                <a:lnTo>
                  <a:pt x="675084" y="594539"/>
                </a:lnTo>
                <a:lnTo>
                  <a:pt x="688761" y="598994"/>
                </a:lnTo>
                <a:lnTo>
                  <a:pt x="696005" y="603411"/>
                </a:lnTo>
                <a:lnTo>
                  <a:pt x="699270" y="604018"/>
                </a:lnTo>
                <a:lnTo>
                  <a:pt x="702399" y="603470"/>
                </a:lnTo>
                <a:lnTo>
                  <a:pt x="708416" y="601273"/>
                </a:lnTo>
                <a:lnTo>
                  <a:pt x="714265" y="600297"/>
                </a:lnTo>
                <a:lnTo>
                  <a:pt x="722580" y="594783"/>
                </a:lnTo>
                <a:lnTo>
                  <a:pt x="731672" y="585983"/>
                </a:lnTo>
                <a:lnTo>
                  <a:pt x="747811" y="564811"/>
                </a:lnTo>
                <a:lnTo>
                  <a:pt x="752857" y="559234"/>
                </a:lnTo>
                <a:lnTo>
                  <a:pt x="761004" y="545418"/>
                </a:lnTo>
                <a:lnTo>
                  <a:pt x="767800" y="528800"/>
                </a:lnTo>
                <a:lnTo>
                  <a:pt x="773996" y="508714"/>
                </a:lnTo>
                <a:lnTo>
                  <a:pt x="777934" y="498024"/>
                </a:lnTo>
                <a:lnTo>
                  <a:pt x="782465" y="487087"/>
                </a:lnTo>
                <a:lnTo>
                  <a:pt x="787389" y="475986"/>
                </a:lnTo>
                <a:lnTo>
                  <a:pt x="803423" y="437608"/>
                </a:lnTo>
                <a:lnTo>
                  <a:pt x="837285" y="353605"/>
                </a:lnTo>
                <a:lnTo>
                  <a:pt x="842987" y="340326"/>
                </a:lnTo>
                <a:lnTo>
                  <a:pt x="854402" y="315410"/>
                </a:lnTo>
                <a:lnTo>
                  <a:pt x="861065" y="302480"/>
                </a:lnTo>
                <a:lnTo>
                  <a:pt x="868365" y="289097"/>
                </a:lnTo>
                <a:lnTo>
                  <a:pt x="876089" y="275412"/>
                </a:lnTo>
                <a:lnTo>
                  <a:pt x="883144" y="261527"/>
                </a:lnTo>
                <a:lnTo>
                  <a:pt x="889751" y="247507"/>
                </a:lnTo>
                <a:lnTo>
                  <a:pt x="896062" y="233399"/>
                </a:lnTo>
                <a:lnTo>
                  <a:pt x="903126" y="220183"/>
                </a:lnTo>
                <a:lnTo>
                  <a:pt x="910692" y="207562"/>
                </a:lnTo>
                <a:lnTo>
                  <a:pt x="918595" y="195339"/>
                </a:lnTo>
                <a:lnTo>
                  <a:pt x="926721" y="183379"/>
                </a:lnTo>
                <a:lnTo>
                  <a:pt x="943369" y="159931"/>
                </a:lnTo>
                <a:lnTo>
                  <a:pt x="960294" y="139350"/>
                </a:lnTo>
                <a:lnTo>
                  <a:pt x="977340" y="120678"/>
                </a:lnTo>
                <a:lnTo>
                  <a:pt x="1003002" y="94101"/>
                </a:lnTo>
                <a:lnTo>
                  <a:pt x="1020135" y="76754"/>
                </a:lnTo>
                <a:lnTo>
                  <a:pt x="1045845" y="55475"/>
                </a:lnTo>
                <a:lnTo>
                  <a:pt x="1067009" y="41655"/>
                </a:lnTo>
                <a:lnTo>
                  <a:pt x="1089896" y="31528"/>
                </a:lnTo>
                <a:lnTo>
                  <a:pt x="1110224" y="27046"/>
                </a:lnTo>
                <a:lnTo>
                  <a:pt x="1122399" y="28537"/>
                </a:lnTo>
                <a:lnTo>
                  <a:pt x="1145737" y="37256"/>
                </a:lnTo>
                <a:lnTo>
                  <a:pt x="1158414" y="45359"/>
                </a:lnTo>
                <a:lnTo>
                  <a:pt x="1172753" y="58343"/>
                </a:lnTo>
                <a:lnTo>
                  <a:pt x="1180988" y="71340"/>
                </a:lnTo>
                <a:lnTo>
                  <a:pt x="1187822" y="86641"/>
                </a:lnTo>
                <a:lnTo>
                  <a:pt x="1194034" y="102967"/>
                </a:lnTo>
                <a:lnTo>
                  <a:pt x="1202887" y="128223"/>
                </a:lnTo>
                <a:lnTo>
                  <a:pt x="1206127" y="147800"/>
                </a:lnTo>
                <a:lnTo>
                  <a:pt x="1206992" y="158354"/>
                </a:lnTo>
                <a:lnTo>
                  <a:pt x="1208520" y="169201"/>
                </a:lnTo>
                <a:lnTo>
                  <a:pt x="1210491" y="180242"/>
                </a:lnTo>
                <a:lnTo>
                  <a:pt x="1212758" y="191412"/>
                </a:lnTo>
                <a:lnTo>
                  <a:pt x="1217817" y="213984"/>
                </a:lnTo>
                <a:lnTo>
                  <a:pt x="1237325" y="293777"/>
                </a:lnTo>
                <a:lnTo>
                  <a:pt x="1243023" y="314090"/>
                </a:lnTo>
                <a:lnTo>
                  <a:pt x="1247778" y="333595"/>
                </a:lnTo>
                <a:lnTo>
                  <a:pt x="1249892" y="354964"/>
                </a:lnTo>
                <a:lnTo>
                  <a:pt x="1253371" y="374621"/>
                </a:lnTo>
                <a:lnTo>
                  <a:pt x="1258092" y="392883"/>
                </a:lnTo>
                <a:lnTo>
                  <a:pt x="1263366" y="410524"/>
                </a:lnTo>
                <a:lnTo>
                  <a:pt x="1271690" y="436521"/>
                </a:lnTo>
                <a:lnTo>
                  <a:pt x="1280188" y="457771"/>
                </a:lnTo>
                <a:lnTo>
                  <a:pt x="1288739" y="476131"/>
                </a:lnTo>
                <a:lnTo>
                  <a:pt x="1297305" y="493637"/>
                </a:lnTo>
                <a:lnTo>
                  <a:pt x="1301114" y="498450"/>
                </a:lnTo>
                <a:lnTo>
                  <a:pt x="1321828" y="516133"/>
                </a:lnTo>
                <a:lnTo>
                  <a:pt x="1325083" y="518210"/>
                </a:lnTo>
                <a:lnTo>
                  <a:pt x="1334215" y="522085"/>
                </a:lnTo>
                <a:lnTo>
                  <a:pt x="1342953" y="527890"/>
                </a:lnTo>
                <a:lnTo>
                  <a:pt x="1348706" y="529582"/>
                </a:lnTo>
                <a:lnTo>
                  <a:pt x="1357301" y="530535"/>
                </a:lnTo>
                <a:lnTo>
                  <a:pt x="1359208" y="529716"/>
                </a:lnTo>
                <a:lnTo>
                  <a:pt x="1360480" y="528218"/>
                </a:lnTo>
                <a:lnTo>
                  <a:pt x="1368816" y="508904"/>
                </a:lnTo>
                <a:lnTo>
                  <a:pt x="1373587" y="487673"/>
                </a:lnTo>
                <a:lnTo>
                  <a:pt x="1378197" y="474560"/>
                </a:lnTo>
                <a:lnTo>
                  <a:pt x="1383420" y="456033"/>
                </a:lnTo>
                <a:lnTo>
                  <a:pt x="1391457" y="435098"/>
                </a:lnTo>
                <a:lnTo>
                  <a:pt x="1396267" y="424182"/>
                </a:lnTo>
                <a:lnTo>
                  <a:pt x="1400427" y="412141"/>
                </a:lnTo>
                <a:lnTo>
                  <a:pt x="1404152" y="399352"/>
                </a:lnTo>
                <a:lnTo>
                  <a:pt x="1407588" y="386064"/>
                </a:lnTo>
                <a:lnTo>
                  <a:pt x="1411783" y="373394"/>
                </a:lnTo>
                <a:lnTo>
                  <a:pt x="1416486" y="361138"/>
                </a:lnTo>
                <a:lnTo>
                  <a:pt x="1443302" y="296662"/>
                </a:lnTo>
                <a:lnTo>
                  <a:pt x="1454583" y="272192"/>
                </a:lnTo>
                <a:lnTo>
                  <a:pt x="1459306" y="259380"/>
                </a:lnTo>
                <a:lnTo>
                  <a:pt x="1463407" y="246076"/>
                </a:lnTo>
                <a:lnTo>
                  <a:pt x="1467094" y="232444"/>
                </a:lnTo>
                <a:lnTo>
                  <a:pt x="1472409" y="219547"/>
                </a:lnTo>
                <a:lnTo>
                  <a:pt x="1478810" y="207138"/>
                </a:lnTo>
                <a:lnTo>
                  <a:pt x="1485935" y="195056"/>
                </a:lnTo>
                <a:lnTo>
                  <a:pt x="1493543" y="183191"/>
                </a:lnTo>
                <a:lnTo>
                  <a:pt x="1501472" y="171471"/>
                </a:lnTo>
                <a:lnTo>
                  <a:pt x="1523743" y="139313"/>
                </a:lnTo>
                <a:lnTo>
                  <a:pt x="1537325" y="120661"/>
                </a:lnTo>
                <a:lnTo>
                  <a:pt x="1552887" y="102847"/>
                </a:lnTo>
                <a:lnTo>
                  <a:pt x="1569327" y="85404"/>
                </a:lnTo>
                <a:lnTo>
                  <a:pt x="1586160" y="69080"/>
                </a:lnTo>
                <a:lnTo>
                  <a:pt x="1611702" y="50131"/>
                </a:lnTo>
                <a:lnTo>
                  <a:pt x="1649949" y="31528"/>
                </a:lnTo>
                <a:lnTo>
                  <a:pt x="1664853" y="27989"/>
                </a:lnTo>
                <a:lnTo>
                  <a:pt x="1672829" y="27046"/>
                </a:lnTo>
                <a:lnTo>
                  <a:pt x="1686771" y="28537"/>
                </a:lnTo>
                <a:lnTo>
                  <a:pt x="1698364" y="32375"/>
                </a:lnTo>
                <a:lnTo>
                  <a:pt x="1721286" y="45359"/>
                </a:lnTo>
                <a:lnTo>
                  <a:pt x="1725691" y="50055"/>
                </a:lnTo>
                <a:lnTo>
                  <a:pt x="1733125" y="62894"/>
                </a:lnTo>
                <a:lnTo>
                  <a:pt x="1739603" y="78125"/>
                </a:lnTo>
                <a:lnTo>
                  <a:pt x="1745659" y="95372"/>
                </a:lnTo>
                <a:lnTo>
                  <a:pt x="1751523" y="115737"/>
                </a:lnTo>
                <a:lnTo>
                  <a:pt x="1753469" y="126501"/>
                </a:lnTo>
                <a:lnTo>
                  <a:pt x="1754766" y="137488"/>
                </a:lnTo>
                <a:lnTo>
                  <a:pt x="1755631" y="148622"/>
                </a:lnTo>
                <a:lnTo>
                  <a:pt x="1757159" y="159855"/>
                </a:lnTo>
                <a:lnTo>
                  <a:pt x="1759131" y="171154"/>
                </a:lnTo>
                <a:lnTo>
                  <a:pt x="1761399" y="182496"/>
                </a:lnTo>
                <a:lnTo>
                  <a:pt x="1762910" y="193868"/>
                </a:lnTo>
                <a:lnTo>
                  <a:pt x="1763918" y="205259"/>
                </a:lnTo>
                <a:lnTo>
                  <a:pt x="1764589" y="216663"/>
                </a:lnTo>
                <a:lnTo>
                  <a:pt x="1765990" y="228076"/>
                </a:lnTo>
                <a:lnTo>
                  <a:pt x="1767875" y="239494"/>
                </a:lnTo>
                <a:lnTo>
                  <a:pt x="1770086" y="250916"/>
                </a:lnTo>
                <a:lnTo>
                  <a:pt x="1771558" y="263294"/>
                </a:lnTo>
                <a:lnTo>
                  <a:pt x="1772541" y="276308"/>
                </a:lnTo>
                <a:lnTo>
                  <a:pt x="1773196" y="289746"/>
                </a:lnTo>
                <a:lnTo>
                  <a:pt x="1774584" y="302516"/>
                </a:lnTo>
                <a:lnTo>
                  <a:pt x="1776463" y="314838"/>
                </a:lnTo>
                <a:lnTo>
                  <a:pt x="1778667" y="326863"/>
                </a:lnTo>
                <a:lnTo>
                  <a:pt x="1780138" y="338690"/>
                </a:lnTo>
                <a:lnTo>
                  <a:pt x="1781117" y="350385"/>
                </a:lnTo>
                <a:lnTo>
                  <a:pt x="1781770" y="361991"/>
                </a:lnTo>
                <a:lnTo>
                  <a:pt x="1785036" y="382507"/>
                </a:lnTo>
                <a:lnTo>
                  <a:pt x="1788710" y="402102"/>
                </a:lnTo>
                <a:lnTo>
                  <a:pt x="1789691" y="412662"/>
                </a:lnTo>
                <a:lnTo>
                  <a:pt x="1790779" y="433602"/>
                </a:lnTo>
                <a:lnTo>
                  <a:pt x="1791263" y="452434"/>
                </a:lnTo>
                <a:lnTo>
                  <a:pt x="1791646" y="538740"/>
                </a:lnTo>
                <a:lnTo>
                  <a:pt x="1791646" y="544711"/>
                </a:lnTo>
                <a:lnTo>
                  <a:pt x="1789109" y="556426"/>
                </a:lnTo>
                <a:lnTo>
                  <a:pt x="1784865" y="571191"/>
                </a:lnTo>
                <a:lnTo>
                  <a:pt x="1783430" y="580163"/>
                </a:lnTo>
                <a:lnTo>
                  <a:pt x="1780694" y="583930"/>
                </a:lnTo>
                <a:lnTo>
                  <a:pt x="1774505" y="59094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78"/>
          <p:cNvSpPr/>
          <p:nvPr/>
        </p:nvSpPr>
        <p:spPr>
          <a:xfrm>
            <a:off x="5737859" y="3411854"/>
            <a:ext cx="257176" cy="17147"/>
          </a:xfrm>
          <a:custGeom>
            <a:avLst/>
            <a:gdLst/>
            <a:ahLst/>
            <a:cxnLst/>
            <a:rect l="0" t="0" r="0" b="0"/>
            <a:pathLst>
              <a:path w="257176" h="17147">
                <a:moveTo>
                  <a:pt x="0" y="0"/>
                </a:moveTo>
                <a:lnTo>
                  <a:pt x="17570" y="0"/>
                </a:lnTo>
                <a:lnTo>
                  <a:pt x="21239" y="953"/>
                </a:lnTo>
                <a:lnTo>
                  <a:pt x="24636" y="2541"/>
                </a:lnTo>
                <a:lnTo>
                  <a:pt x="27855" y="4552"/>
                </a:lnTo>
                <a:lnTo>
                  <a:pt x="30952" y="5892"/>
                </a:lnTo>
                <a:lnTo>
                  <a:pt x="33970" y="6786"/>
                </a:lnTo>
                <a:lnTo>
                  <a:pt x="36935" y="7381"/>
                </a:lnTo>
                <a:lnTo>
                  <a:pt x="40816" y="7779"/>
                </a:lnTo>
                <a:lnTo>
                  <a:pt x="45308" y="8044"/>
                </a:lnTo>
                <a:lnTo>
                  <a:pt x="55380" y="8338"/>
                </a:lnTo>
                <a:lnTo>
                  <a:pt x="104606" y="8564"/>
                </a:lnTo>
                <a:lnTo>
                  <a:pt x="185354" y="8573"/>
                </a:lnTo>
                <a:lnTo>
                  <a:pt x="194055" y="9525"/>
                </a:lnTo>
                <a:lnTo>
                  <a:pt x="204618" y="11113"/>
                </a:lnTo>
                <a:lnTo>
                  <a:pt x="216422" y="13124"/>
                </a:lnTo>
                <a:lnTo>
                  <a:pt x="226197" y="14465"/>
                </a:lnTo>
                <a:lnTo>
                  <a:pt x="234618" y="15358"/>
                </a:lnTo>
                <a:lnTo>
                  <a:pt x="257175" y="1714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79"/>
          <p:cNvSpPr/>
          <p:nvPr/>
        </p:nvSpPr>
        <p:spPr>
          <a:xfrm>
            <a:off x="5772150" y="3514725"/>
            <a:ext cx="222885" cy="17146"/>
          </a:xfrm>
          <a:custGeom>
            <a:avLst/>
            <a:gdLst/>
            <a:ahLst/>
            <a:cxnLst/>
            <a:rect l="0" t="0" r="0" b="0"/>
            <a:pathLst>
              <a:path w="222885" h="17146">
                <a:moveTo>
                  <a:pt x="0" y="0"/>
                </a:moveTo>
                <a:lnTo>
                  <a:pt x="28693" y="0"/>
                </a:lnTo>
                <a:lnTo>
                  <a:pt x="32463" y="952"/>
                </a:lnTo>
                <a:lnTo>
                  <a:pt x="36882" y="2540"/>
                </a:lnTo>
                <a:lnTo>
                  <a:pt x="41733" y="4550"/>
                </a:lnTo>
                <a:lnTo>
                  <a:pt x="46872" y="5891"/>
                </a:lnTo>
                <a:lnTo>
                  <a:pt x="52203" y="6785"/>
                </a:lnTo>
                <a:lnTo>
                  <a:pt x="57662" y="7380"/>
                </a:lnTo>
                <a:lnTo>
                  <a:pt x="63206" y="7778"/>
                </a:lnTo>
                <a:lnTo>
                  <a:pt x="68807" y="8042"/>
                </a:lnTo>
                <a:lnTo>
                  <a:pt x="74447" y="8219"/>
                </a:lnTo>
                <a:lnTo>
                  <a:pt x="81063" y="9289"/>
                </a:lnTo>
                <a:lnTo>
                  <a:pt x="88332" y="10955"/>
                </a:lnTo>
                <a:lnTo>
                  <a:pt x="96035" y="13018"/>
                </a:lnTo>
                <a:lnTo>
                  <a:pt x="103076" y="14394"/>
                </a:lnTo>
                <a:lnTo>
                  <a:pt x="109675" y="15311"/>
                </a:lnTo>
                <a:lnTo>
                  <a:pt x="115979" y="15922"/>
                </a:lnTo>
                <a:lnTo>
                  <a:pt x="122087" y="16330"/>
                </a:lnTo>
                <a:lnTo>
                  <a:pt x="128063" y="16601"/>
                </a:lnTo>
                <a:lnTo>
                  <a:pt x="140737" y="16903"/>
                </a:lnTo>
                <a:lnTo>
                  <a:pt x="222884" y="171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80"/>
          <p:cNvSpPr/>
          <p:nvPr/>
        </p:nvSpPr>
        <p:spPr>
          <a:xfrm>
            <a:off x="6123622" y="3326129"/>
            <a:ext cx="282894" cy="137162"/>
          </a:xfrm>
          <a:custGeom>
            <a:avLst/>
            <a:gdLst/>
            <a:ahLst/>
            <a:cxnLst/>
            <a:rect l="0" t="0" r="0" b="0"/>
            <a:pathLst>
              <a:path w="282894" h="137162">
                <a:moveTo>
                  <a:pt x="0" y="0"/>
                </a:moveTo>
                <a:lnTo>
                  <a:pt x="0" y="88479"/>
                </a:lnTo>
                <a:lnTo>
                  <a:pt x="2857" y="91372"/>
                </a:lnTo>
                <a:lnTo>
                  <a:pt x="7620" y="94252"/>
                </a:lnTo>
                <a:lnTo>
                  <a:pt x="13653" y="97125"/>
                </a:lnTo>
                <a:lnTo>
                  <a:pt x="16722" y="99992"/>
                </a:lnTo>
                <a:lnTo>
                  <a:pt x="17815" y="102857"/>
                </a:lnTo>
                <a:lnTo>
                  <a:pt x="17592" y="105719"/>
                </a:lnTo>
                <a:lnTo>
                  <a:pt x="17443" y="108579"/>
                </a:lnTo>
                <a:lnTo>
                  <a:pt x="17157" y="119514"/>
                </a:lnTo>
                <a:lnTo>
                  <a:pt x="17146" y="128222"/>
                </a:lnTo>
                <a:lnTo>
                  <a:pt x="23989" y="128516"/>
                </a:lnTo>
                <a:lnTo>
                  <a:pt x="50637" y="128587"/>
                </a:lnTo>
                <a:lnTo>
                  <a:pt x="55665" y="127635"/>
                </a:lnTo>
                <a:lnTo>
                  <a:pt x="60923" y="126048"/>
                </a:lnTo>
                <a:lnTo>
                  <a:pt x="66333" y="124037"/>
                </a:lnTo>
                <a:lnTo>
                  <a:pt x="71844" y="122696"/>
                </a:lnTo>
                <a:lnTo>
                  <a:pt x="77424" y="121803"/>
                </a:lnTo>
                <a:lnTo>
                  <a:pt x="83048" y="121207"/>
                </a:lnTo>
                <a:lnTo>
                  <a:pt x="89656" y="120810"/>
                </a:lnTo>
                <a:lnTo>
                  <a:pt x="104617" y="120369"/>
                </a:lnTo>
                <a:lnTo>
                  <a:pt x="111654" y="119299"/>
                </a:lnTo>
                <a:lnTo>
                  <a:pt x="118252" y="117632"/>
                </a:lnTo>
                <a:lnTo>
                  <a:pt x="124555" y="115569"/>
                </a:lnTo>
                <a:lnTo>
                  <a:pt x="131614" y="115146"/>
                </a:lnTo>
                <a:lnTo>
                  <a:pt x="139177" y="115817"/>
                </a:lnTo>
                <a:lnTo>
                  <a:pt x="147078" y="117217"/>
                </a:lnTo>
                <a:lnTo>
                  <a:pt x="154249" y="118149"/>
                </a:lnTo>
                <a:lnTo>
                  <a:pt x="160935" y="118771"/>
                </a:lnTo>
                <a:lnTo>
                  <a:pt x="167298" y="119186"/>
                </a:lnTo>
                <a:lnTo>
                  <a:pt x="174397" y="119463"/>
                </a:lnTo>
                <a:lnTo>
                  <a:pt x="189905" y="119770"/>
                </a:lnTo>
                <a:lnTo>
                  <a:pt x="196136" y="120804"/>
                </a:lnTo>
                <a:lnTo>
                  <a:pt x="201242" y="122446"/>
                </a:lnTo>
                <a:lnTo>
                  <a:pt x="205599" y="124494"/>
                </a:lnTo>
                <a:lnTo>
                  <a:pt x="210409" y="125858"/>
                </a:lnTo>
                <a:lnTo>
                  <a:pt x="215520" y="126768"/>
                </a:lnTo>
                <a:lnTo>
                  <a:pt x="220832" y="127375"/>
                </a:lnTo>
                <a:lnTo>
                  <a:pt x="226279" y="128732"/>
                </a:lnTo>
                <a:lnTo>
                  <a:pt x="231816" y="130589"/>
                </a:lnTo>
                <a:lnTo>
                  <a:pt x="237411" y="132780"/>
                </a:lnTo>
                <a:lnTo>
                  <a:pt x="246169" y="135213"/>
                </a:lnTo>
                <a:lnTo>
                  <a:pt x="253236" y="136295"/>
                </a:lnTo>
                <a:lnTo>
                  <a:pt x="259552" y="136776"/>
                </a:lnTo>
                <a:lnTo>
                  <a:pt x="265534" y="136990"/>
                </a:lnTo>
                <a:lnTo>
                  <a:pt x="282893" y="13716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81"/>
          <p:cNvSpPr/>
          <p:nvPr/>
        </p:nvSpPr>
        <p:spPr>
          <a:xfrm>
            <a:off x="6269354" y="3334702"/>
            <a:ext cx="102872" cy="317184"/>
          </a:xfrm>
          <a:custGeom>
            <a:avLst/>
            <a:gdLst/>
            <a:ahLst/>
            <a:cxnLst/>
            <a:rect l="0" t="0" r="0" b="0"/>
            <a:pathLst>
              <a:path w="102872" h="317184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1" y="6785"/>
                </a:lnTo>
                <a:lnTo>
                  <a:pt x="4552" y="7381"/>
                </a:lnTo>
                <a:lnTo>
                  <a:pt x="5892" y="8731"/>
                </a:lnTo>
                <a:lnTo>
                  <a:pt x="6786" y="10583"/>
                </a:lnTo>
                <a:lnTo>
                  <a:pt x="8731" y="16134"/>
                </a:lnTo>
                <a:lnTo>
                  <a:pt x="10584" y="20281"/>
                </a:lnTo>
                <a:lnTo>
                  <a:pt x="15182" y="29969"/>
                </a:lnTo>
                <a:lnTo>
                  <a:pt x="20400" y="40624"/>
                </a:lnTo>
                <a:lnTo>
                  <a:pt x="23125" y="47086"/>
                </a:lnTo>
                <a:lnTo>
                  <a:pt x="25895" y="54250"/>
                </a:lnTo>
                <a:lnTo>
                  <a:pt x="28694" y="61884"/>
                </a:lnTo>
                <a:lnTo>
                  <a:pt x="34369" y="68879"/>
                </a:lnTo>
                <a:lnTo>
                  <a:pt x="41963" y="75447"/>
                </a:lnTo>
                <a:lnTo>
                  <a:pt x="50835" y="81730"/>
                </a:lnTo>
                <a:lnTo>
                  <a:pt x="57703" y="89729"/>
                </a:lnTo>
                <a:lnTo>
                  <a:pt x="63234" y="98872"/>
                </a:lnTo>
                <a:lnTo>
                  <a:pt x="67874" y="108777"/>
                </a:lnTo>
                <a:lnTo>
                  <a:pt x="70967" y="118238"/>
                </a:lnTo>
                <a:lnTo>
                  <a:pt x="73029" y="127403"/>
                </a:lnTo>
                <a:lnTo>
                  <a:pt x="74404" y="136370"/>
                </a:lnTo>
                <a:lnTo>
                  <a:pt x="76273" y="145206"/>
                </a:lnTo>
                <a:lnTo>
                  <a:pt x="78471" y="153954"/>
                </a:lnTo>
                <a:lnTo>
                  <a:pt x="80889" y="162644"/>
                </a:lnTo>
                <a:lnTo>
                  <a:pt x="82502" y="171294"/>
                </a:lnTo>
                <a:lnTo>
                  <a:pt x="83576" y="179919"/>
                </a:lnTo>
                <a:lnTo>
                  <a:pt x="84293" y="188526"/>
                </a:lnTo>
                <a:lnTo>
                  <a:pt x="85723" y="196169"/>
                </a:lnTo>
                <a:lnTo>
                  <a:pt x="87628" y="203169"/>
                </a:lnTo>
                <a:lnTo>
                  <a:pt x="89852" y="209741"/>
                </a:lnTo>
                <a:lnTo>
                  <a:pt x="91334" y="216027"/>
                </a:lnTo>
                <a:lnTo>
                  <a:pt x="92322" y="222123"/>
                </a:lnTo>
                <a:lnTo>
                  <a:pt x="92980" y="228092"/>
                </a:lnTo>
                <a:lnTo>
                  <a:pt x="93420" y="234929"/>
                </a:lnTo>
                <a:lnTo>
                  <a:pt x="93713" y="242345"/>
                </a:lnTo>
                <a:lnTo>
                  <a:pt x="94125" y="263893"/>
                </a:lnTo>
                <a:lnTo>
                  <a:pt x="94264" y="283691"/>
                </a:lnTo>
                <a:lnTo>
                  <a:pt x="95228" y="287235"/>
                </a:lnTo>
                <a:lnTo>
                  <a:pt x="96823" y="290550"/>
                </a:lnTo>
                <a:lnTo>
                  <a:pt x="98839" y="293712"/>
                </a:lnTo>
                <a:lnTo>
                  <a:pt x="101079" y="299766"/>
                </a:lnTo>
                <a:lnTo>
                  <a:pt x="102340" y="308530"/>
                </a:lnTo>
                <a:lnTo>
                  <a:pt x="102871" y="31718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82"/>
          <p:cNvSpPr/>
          <p:nvPr/>
        </p:nvSpPr>
        <p:spPr>
          <a:xfrm>
            <a:off x="6435568" y="3326310"/>
            <a:ext cx="442435" cy="313290"/>
          </a:xfrm>
          <a:custGeom>
            <a:avLst/>
            <a:gdLst/>
            <a:ahLst/>
            <a:cxnLst/>
            <a:rect l="0" t="0" r="0" b="0"/>
            <a:pathLst>
              <a:path w="442435" h="313290">
                <a:moveTo>
                  <a:pt x="22382" y="102690"/>
                </a:moveTo>
                <a:lnTo>
                  <a:pt x="239" y="95309"/>
                </a:lnTo>
                <a:lnTo>
                  <a:pt x="0" y="93959"/>
                </a:lnTo>
                <a:lnTo>
                  <a:pt x="793" y="92106"/>
                </a:lnTo>
                <a:lnTo>
                  <a:pt x="2274" y="89919"/>
                </a:lnTo>
                <a:lnTo>
                  <a:pt x="3920" y="84949"/>
                </a:lnTo>
                <a:lnTo>
                  <a:pt x="4359" y="82290"/>
                </a:lnTo>
                <a:lnTo>
                  <a:pt x="7386" y="76796"/>
                </a:lnTo>
                <a:lnTo>
                  <a:pt x="14446" y="68347"/>
                </a:lnTo>
                <a:lnTo>
                  <a:pt x="20760" y="61709"/>
                </a:lnTo>
                <a:lnTo>
                  <a:pt x="29916" y="52408"/>
                </a:lnTo>
                <a:lnTo>
                  <a:pt x="40335" y="44465"/>
                </a:lnTo>
                <a:lnTo>
                  <a:pt x="52268" y="37760"/>
                </a:lnTo>
                <a:lnTo>
                  <a:pt x="59451" y="34638"/>
                </a:lnTo>
                <a:lnTo>
                  <a:pt x="67097" y="31604"/>
                </a:lnTo>
                <a:lnTo>
                  <a:pt x="75052" y="27677"/>
                </a:lnTo>
                <a:lnTo>
                  <a:pt x="83213" y="23154"/>
                </a:lnTo>
                <a:lnTo>
                  <a:pt x="91511" y="18233"/>
                </a:lnTo>
                <a:lnTo>
                  <a:pt x="98947" y="14000"/>
                </a:lnTo>
                <a:lnTo>
                  <a:pt x="112292" y="6757"/>
                </a:lnTo>
                <a:lnTo>
                  <a:pt x="119469" y="4445"/>
                </a:lnTo>
                <a:lnTo>
                  <a:pt x="127112" y="2903"/>
                </a:lnTo>
                <a:lnTo>
                  <a:pt x="135064" y="1875"/>
                </a:lnTo>
                <a:lnTo>
                  <a:pt x="142271" y="1190"/>
                </a:lnTo>
                <a:lnTo>
                  <a:pt x="155359" y="429"/>
                </a:lnTo>
                <a:lnTo>
                  <a:pt x="167525" y="90"/>
                </a:lnTo>
                <a:lnTo>
                  <a:pt x="173437" y="0"/>
                </a:lnTo>
                <a:lnTo>
                  <a:pt x="185085" y="2440"/>
                </a:lnTo>
                <a:lnTo>
                  <a:pt x="195659" y="6699"/>
                </a:lnTo>
                <a:lnTo>
                  <a:pt x="206967" y="14452"/>
                </a:lnTo>
                <a:lnTo>
                  <a:pt x="213322" y="19976"/>
                </a:lnTo>
                <a:lnTo>
                  <a:pt x="215398" y="23734"/>
                </a:lnTo>
                <a:lnTo>
                  <a:pt x="217704" y="32991"/>
                </a:lnTo>
                <a:lnTo>
                  <a:pt x="218319" y="39079"/>
                </a:lnTo>
                <a:lnTo>
                  <a:pt x="218729" y="45995"/>
                </a:lnTo>
                <a:lnTo>
                  <a:pt x="219002" y="53463"/>
                </a:lnTo>
                <a:lnTo>
                  <a:pt x="218232" y="60347"/>
                </a:lnTo>
                <a:lnTo>
                  <a:pt x="216766" y="66841"/>
                </a:lnTo>
                <a:lnTo>
                  <a:pt x="214836" y="73076"/>
                </a:lnTo>
                <a:lnTo>
                  <a:pt x="216407" y="80089"/>
                </a:lnTo>
                <a:lnTo>
                  <a:pt x="220312" y="87623"/>
                </a:lnTo>
                <a:lnTo>
                  <a:pt x="225773" y="95503"/>
                </a:lnTo>
                <a:lnTo>
                  <a:pt x="227509" y="103613"/>
                </a:lnTo>
                <a:lnTo>
                  <a:pt x="226760" y="111878"/>
                </a:lnTo>
                <a:lnTo>
                  <a:pt x="224357" y="120245"/>
                </a:lnTo>
                <a:lnTo>
                  <a:pt x="219145" y="137162"/>
                </a:lnTo>
                <a:lnTo>
                  <a:pt x="216422" y="145674"/>
                </a:lnTo>
                <a:lnTo>
                  <a:pt x="212702" y="154206"/>
                </a:lnTo>
                <a:lnTo>
                  <a:pt x="208317" y="162751"/>
                </a:lnTo>
                <a:lnTo>
                  <a:pt x="203488" y="171306"/>
                </a:lnTo>
                <a:lnTo>
                  <a:pt x="199317" y="179866"/>
                </a:lnTo>
                <a:lnTo>
                  <a:pt x="195584" y="188431"/>
                </a:lnTo>
                <a:lnTo>
                  <a:pt x="192142" y="196998"/>
                </a:lnTo>
                <a:lnTo>
                  <a:pt x="187943" y="204614"/>
                </a:lnTo>
                <a:lnTo>
                  <a:pt x="183238" y="211597"/>
                </a:lnTo>
                <a:lnTo>
                  <a:pt x="178197" y="218157"/>
                </a:lnTo>
                <a:lnTo>
                  <a:pt x="173884" y="224436"/>
                </a:lnTo>
                <a:lnTo>
                  <a:pt x="170055" y="230526"/>
                </a:lnTo>
                <a:lnTo>
                  <a:pt x="166551" y="236491"/>
                </a:lnTo>
                <a:lnTo>
                  <a:pt x="163261" y="242373"/>
                </a:lnTo>
                <a:lnTo>
                  <a:pt x="157068" y="253989"/>
                </a:lnTo>
                <a:lnTo>
                  <a:pt x="148225" y="271238"/>
                </a:lnTo>
                <a:lnTo>
                  <a:pt x="142447" y="280153"/>
                </a:lnTo>
                <a:lnTo>
                  <a:pt x="139573" y="283863"/>
                </a:lnTo>
                <a:lnTo>
                  <a:pt x="136379" y="290526"/>
                </a:lnTo>
                <a:lnTo>
                  <a:pt x="134329" y="298014"/>
                </a:lnTo>
                <a:lnTo>
                  <a:pt x="133868" y="307076"/>
                </a:lnTo>
                <a:lnTo>
                  <a:pt x="134806" y="307527"/>
                </a:lnTo>
                <a:lnTo>
                  <a:pt x="138388" y="308029"/>
                </a:lnTo>
                <a:lnTo>
                  <a:pt x="140677" y="309115"/>
                </a:lnTo>
                <a:lnTo>
                  <a:pt x="145760" y="312862"/>
                </a:lnTo>
                <a:lnTo>
                  <a:pt x="148449" y="313289"/>
                </a:lnTo>
                <a:lnTo>
                  <a:pt x="151194" y="312622"/>
                </a:lnTo>
                <a:lnTo>
                  <a:pt x="153977" y="311224"/>
                </a:lnTo>
                <a:lnTo>
                  <a:pt x="162148" y="309672"/>
                </a:lnTo>
                <a:lnTo>
                  <a:pt x="172130" y="308982"/>
                </a:lnTo>
                <a:lnTo>
                  <a:pt x="182917" y="308675"/>
                </a:lnTo>
                <a:lnTo>
                  <a:pt x="194061" y="305999"/>
                </a:lnTo>
                <a:lnTo>
                  <a:pt x="206316" y="301634"/>
                </a:lnTo>
                <a:lnTo>
                  <a:pt x="221288" y="296520"/>
                </a:lnTo>
                <a:lnTo>
                  <a:pt x="229280" y="294774"/>
                </a:lnTo>
                <a:lnTo>
                  <a:pt x="237467" y="293611"/>
                </a:lnTo>
                <a:lnTo>
                  <a:pt x="245781" y="292836"/>
                </a:lnTo>
                <a:lnTo>
                  <a:pt x="254182" y="291366"/>
                </a:lnTo>
                <a:lnTo>
                  <a:pt x="262640" y="289434"/>
                </a:lnTo>
                <a:lnTo>
                  <a:pt x="271137" y="287193"/>
                </a:lnTo>
                <a:lnTo>
                  <a:pt x="279658" y="284747"/>
                </a:lnTo>
                <a:lnTo>
                  <a:pt x="296747" y="279489"/>
                </a:lnTo>
                <a:lnTo>
                  <a:pt x="305305" y="277706"/>
                </a:lnTo>
                <a:lnTo>
                  <a:pt x="313867" y="276517"/>
                </a:lnTo>
                <a:lnTo>
                  <a:pt x="322433" y="275725"/>
                </a:lnTo>
                <a:lnTo>
                  <a:pt x="331001" y="275196"/>
                </a:lnTo>
                <a:lnTo>
                  <a:pt x="348141" y="274609"/>
                </a:lnTo>
                <a:lnTo>
                  <a:pt x="375584" y="274233"/>
                </a:lnTo>
                <a:lnTo>
                  <a:pt x="442434" y="27414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3" name="Group 62"/>
          <p:cNvGrpSpPr/>
          <p:nvPr/>
        </p:nvGrpSpPr>
        <p:grpSpPr>
          <a:xfrm>
            <a:off x="2780347" y="3857625"/>
            <a:ext cx="4577669" cy="1045846"/>
            <a:chOff x="2780347" y="3857625"/>
            <a:chExt cx="4577669" cy="1045846"/>
          </a:xfrm>
        </p:grpSpPr>
        <p:sp>
          <p:nvSpPr>
            <p:cNvPr id="45" name="SMARTPenAnnotation383"/>
            <p:cNvSpPr/>
            <p:nvPr/>
          </p:nvSpPr>
          <p:spPr>
            <a:xfrm>
              <a:off x="2780347" y="4110249"/>
              <a:ext cx="1088708" cy="30269"/>
            </a:xfrm>
            <a:custGeom>
              <a:avLst/>
              <a:gdLst/>
              <a:ahLst/>
              <a:cxnLst/>
              <a:rect l="0" t="0" r="0" b="0"/>
              <a:pathLst>
                <a:path w="1088708" h="30269">
                  <a:moveTo>
                    <a:pt x="0" y="13123"/>
                  </a:moveTo>
                  <a:lnTo>
                    <a:pt x="162925" y="13123"/>
                  </a:lnTo>
                  <a:lnTo>
                    <a:pt x="172434" y="12171"/>
                  </a:lnTo>
                  <a:lnTo>
                    <a:pt x="182584" y="10583"/>
                  </a:lnTo>
                  <a:lnTo>
                    <a:pt x="193160" y="8572"/>
                  </a:lnTo>
                  <a:lnTo>
                    <a:pt x="204021" y="7232"/>
                  </a:lnTo>
                  <a:lnTo>
                    <a:pt x="215071" y="6338"/>
                  </a:lnTo>
                  <a:lnTo>
                    <a:pt x="226248" y="5742"/>
                  </a:lnTo>
                  <a:lnTo>
                    <a:pt x="260182" y="4904"/>
                  </a:lnTo>
                  <a:lnTo>
                    <a:pt x="451883" y="4552"/>
                  </a:lnTo>
                  <a:lnTo>
                    <a:pt x="466037" y="3599"/>
                  </a:lnTo>
                  <a:lnTo>
                    <a:pt x="480237" y="2011"/>
                  </a:lnTo>
                  <a:lnTo>
                    <a:pt x="494465" y="0"/>
                  </a:lnTo>
                  <a:lnTo>
                    <a:pt x="522975" y="306"/>
                  </a:lnTo>
                  <a:lnTo>
                    <a:pt x="537245" y="1721"/>
                  </a:lnTo>
                  <a:lnTo>
                    <a:pt x="551521" y="2664"/>
                  </a:lnTo>
                  <a:lnTo>
                    <a:pt x="565801" y="3293"/>
                  </a:lnTo>
                  <a:lnTo>
                    <a:pt x="595320" y="3992"/>
                  </a:lnTo>
                  <a:lnTo>
                    <a:pt x="673179" y="4477"/>
                  </a:lnTo>
                  <a:lnTo>
                    <a:pt x="686911" y="5454"/>
                  </a:lnTo>
                  <a:lnTo>
                    <a:pt x="699876" y="7058"/>
                  </a:lnTo>
                  <a:lnTo>
                    <a:pt x="712329" y="9080"/>
                  </a:lnTo>
                  <a:lnTo>
                    <a:pt x="725393" y="10427"/>
                  </a:lnTo>
                  <a:lnTo>
                    <a:pt x="738866" y="11326"/>
                  </a:lnTo>
                  <a:lnTo>
                    <a:pt x="752609" y="11925"/>
                  </a:lnTo>
                  <a:lnTo>
                    <a:pt x="765582" y="13277"/>
                  </a:lnTo>
                  <a:lnTo>
                    <a:pt x="778041" y="15131"/>
                  </a:lnTo>
                  <a:lnTo>
                    <a:pt x="790156" y="17319"/>
                  </a:lnTo>
                  <a:lnTo>
                    <a:pt x="802996" y="18778"/>
                  </a:lnTo>
                  <a:lnTo>
                    <a:pt x="816318" y="19750"/>
                  </a:lnTo>
                  <a:lnTo>
                    <a:pt x="842868" y="20831"/>
                  </a:lnTo>
                  <a:lnTo>
                    <a:pt x="878283" y="21439"/>
                  </a:lnTo>
                  <a:lnTo>
                    <a:pt x="951364" y="21686"/>
                  </a:lnTo>
                  <a:lnTo>
                    <a:pt x="959998" y="22642"/>
                  </a:lnTo>
                  <a:lnTo>
                    <a:pt x="968611" y="24231"/>
                  </a:lnTo>
                  <a:lnTo>
                    <a:pt x="977210" y="26243"/>
                  </a:lnTo>
                  <a:lnTo>
                    <a:pt x="985801" y="27585"/>
                  </a:lnTo>
                  <a:lnTo>
                    <a:pt x="994386" y="28479"/>
                  </a:lnTo>
                  <a:lnTo>
                    <a:pt x="1002966" y="29076"/>
                  </a:lnTo>
                  <a:lnTo>
                    <a:pt x="1030426" y="30033"/>
                  </a:lnTo>
                  <a:lnTo>
                    <a:pt x="1088707" y="3026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384"/>
            <p:cNvSpPr/>
            <p:nvPr/>
          </p:nvSpPr>
          <p:spPr>
            <a:xfrm>
              <a:off x="4177665" y="3994785"/>
              <a:ext cx="25718" cy="248603"/>
            </a:xfrm>
            <a:custGeom>
              <a:avLst/>
              <a:gdLst/>
              <a:ahLst/>
              <a:cxnLst/>
              <a:rect l="0" t="0" r="0" b="0"/>
              <a:pathLst>
                <a:path w="25718" h="248603">
                  <a:moveTo>
                    <a:pt x="0" y="0"/>
                  </a:moveTo>
                  <a:lnTo>
                    <a:pt x="0" y="4550"/>
                  </a:lnTo>
                  <a:lnTo>
                    <a:pt x="952" y="5891"/>
                  </a:lnTo>
                  <a:lnTo>
                    <a:pt x="2540" y="6785"/>
                  </a:lnTo>
                  <a:lnTo>
                    <a:pt x="4551" y="7380"/>
                  </a:lnTo>
                  <a:lnTo>
                    <a:pt x="5891" y="8730"/>
                  </a:lnTo>
                  <a:lnTo>
                    <a:pt x="6785" y="10582"/>
                  </a:lnTo>
                  <a:lnTo>
                    <a:pt x="7381" y="12770"/>
                  </a:lnTo>
                  <a:lnTo>
                    <a:pt x="8043" y="20280"/>
                  </a:lnTo>
                  <a:lnTo>
                    <a:pt x="8336" y="29016"/>
                  </a:lnTo>
                  <a:lnTo>
                    <a:pt x="8467" y="36073"/>
                  </a:lnTo>
                  <a:lnTo>
                    <a:pt x="8572" y="185377"/>
                  </a:lnTo>
                  <a:lnTo>
                    <a:pt x="9525" y="191212"/>
                  </a:lnTo>
                  <a:lnTo>
                    <a:pt x="11112" y="197007"/>
                  </a:lnTo>
                  <a:lnTo>
                    <a:pt x="13123" y="202775"/>
                  </a:lnTo>
                  <a:lnTo>
                    <a:pt x="14464" y="207573"/>
                  </a:lnTo>
                  <a:lnTo>
                    <a:pt x="15357" y="211725"/>
                  </a:lnTo>
                  <a:lnTo>
                    <a:pt x="15953" y="215445"/>
                  </a:lnTo>
                  <a:lnTo>
                    <a:pt x="16615" y="222118"/>
                  </a:lnTo>
                  <a:lnTo>
                    <a:pt x="16909" y="228259"/>
                  </a:lnTo>
                  <a:lnTo>
                    <a:pt x="17114" y="238291"/>
                  </a:lnTo>
                  <a:lnTo>
                    <a:pt x="18076" y="238871"/>
                  </a:lnTo>
                  <a:lnTo>
                    <a:pt x="19671" y="239257"/>
                  </a:lnTo>
                  <a:lnTo>
                    <a:pt x="21686" y="239515"/>
                  </a:lnTo>
                  <a:lnTo>
                    <a:pt x="23030" y="240639"/>
                  </a:lnTo>
                  <a:lnTo>
                    <a:pt x="23925" y="242341"/>
                  </a:lnTo>
                  <a:lnTo>
                    <a:pt x="25717" y="24860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385"/>
            <p:cNvSpPr/>
            <p:nvPr/>
          </p:nvSpPr>
          <p:spPr>
            <a:xfrm>
              <a:off x="4280534" y="3978047"/>
              <a:ext cx="188448" cy="256619"/>
            </a:xfrm>
            <a:custGeom>
              <a:avLst/>
              <a:gdLst/>
              <a:ahLst/>
              <a:cxnLst/>
              <a:rect l="0" t="0" r="0" b="0"/>
              <a:pathLst>
                <a:path w="188448" h="256619">
                  <a:moveTo>
                    <a:pt x="60008" y="42455"/>
                  </a:moveTo>
                  <a:lnTo>
                    <a:pt x="44160" y="42455"/>
                  </a:lnTo>
                  <a:lnTo>
                    <a:pt x="43728" y="43407"/>
                  </a:lnTo>
                  <a:lnTo>
                    <a:pt x="43119" y="49299"/>
                  </a:lnTo>
                  <a:lnTo>
                    <a:pt x="42977" y="54387"/>
                  </a:lnTo>
                  <a:lnTo>
                    <a:pt x="41987" y="57077"/>
                  </a:lnTo>
                  <a:lnTo>
                    <a:pt x="38346" y="62606"/>
                  </a:lnTo>
                  <a:lnTo>
                    <a:pt x="36042" y="66366"/>
                  </a:lnTo>
                  <a:lnTo>
                    <a:pt x="33553" y="70779"/>
                  </a:lnTo>
                  <a:lnTo>
                    <a:pt x="30941" y="75625"/>
                  </a:lnTo>
                  <a:lnTo>
                    <a:pt x="29200" y="80761"/>
                  </a:lnTo>
                  <a:lnTo>
                    <a:pt x="28039" y="86090"/>
                  </a:lnTo>
                  <a:lnTo>
                    <a:pt x="27266" y="91548"/>
                  </a:lnTo>
                  <a:lnTo>
                    <a:pt x="25797" y="97091"/>
                  </a:lnTo>
                  <a:lnTo>
                    <a:pt x="23866" y="102691"/>
                  </a:lnTo>
                  <a:lnTo>
                    <a:pt x="21626" y="108330"/>
                  </a:lnTo>
                  <a:lnTo>
                    <a:pt x="20132" y="113042"/>
                  </a:lnTo>
                  <a:lnTo>
                    <a:pt x="18473" y="120817"/>
                  </a:lnTo>
                  <a:lnTo>
                    <a:pt x="17078" y="125176"/>
                  </a:lnTo>
                  <a:lnTo>
                    <a:pt x="15196" y="129988"/>
                  </a:lnTo>
                  <a:lnTo>
                    <a:pt x="12988" y="135100"/>
                  </a:lnTo>
                  <a:lnTo>
                    <a:pt x="11516" y="140414"/>
                  </a:lnTo>
                  <a:lnTo>
                    <a:pt x="10535" y="145861"/>
                  </a:lnTo>
                  <a:lnTo>
                    <a:pt x="9881" y="151397"/>
                  </a:lnTo>
                  <a:lnTo>
                    <a:pt x="9445" y="156993"/>
                  </a:lnTo>
                  <a:lnTo>
                    <a:pt x="9154" y="162629"/>
                  </a:lnTo>
                  <a:lnTo>
                    <a:pt x="8832" y="173970"/>
                  </a:lnTo>
                  <a:lnTo>
                    <a:pt x="8687" y="185362"/>
                  </a:lnTo>
                  <a:lnTo>
                    <a:pt x="9602" y="190114"/>
                  </a:lnTo>
                  <a:lnTo>
                    <a:pt x="13158" y="197934"/>
                  </a:lnTo>
                  <a:lnTo>
                    <a:pt x="14487" y="202305"/>
                  </a:lnTo>
                  <a:lnTo>
                    <a:pt x="15373" y="207124"/>
                  </a:lnTo>
                  <a:lnTo>
                    <a:pt x="15964" y="212242"/>
                  </a:lnTo>
                  <a:lnTo>
                    <a:pt x="17310" y="216606"/>
                  </a:lnTo>
                  <a:lnTo>
                    <a:pt x="21346" y="223996"/>
                  </a:lnTo>
                  <a:lnTo>
                    <a:pt x="26315" y="230455"/>
                  </a:lnTo>
                  <a:lnTo>
                    <a:pt x="31698" y="236501"/>
                  </a:lnTo>
                  <a:lnTo>
                    <a:pt x="37266" y="242363"/>
                  </a:lnTo>
                  <a:lnTo>
                    <a:pt x="45755" y="251018"/>
                  </a:lnTo>
                  <a:lnTo>
                    <a:pt x="48601" y="252935"/>
                  </a:lnTo>
                  <a:lnTo>
                    <a:pt x="54304" y="255064"/>
                  </a:lnTo>
                  <a:lnTo>
                    <a:pt x="58110" y="255632"/>
                  </a:lnTo>
                  <a:lnTo>
                    <a:pt x="62553" y="256010"/>
                  </a:lnTo>
                  <a:lnTo>
                    <a:pt x="71616" y="256431"/>
                  </a:lnTo>
                  <a:lnTo>
                    <a:pt x="78820" y="256618"/>
                  </a:lnTo>
                  <a:lnTo>
                    <a:pt x="83027" y="255715"/>
                  </a:lnTo>
                  <a:lnTo>
                    <a:pt x="87736" y="254161"/>
                  </a:lnTo>
                  <a:lnTo>
                    <a:pt x="92781" y="252173"/>
                  </a:lnTo>
                  <a:lnTo>
                    <a:pt x="97097" y="249894"/>
                  </a:lnTo>
                  <a:lnTo>
                    <a:pt x="100926" y="247423"/>
                  </a:lnTo>
                  <a:lnTo>
                    <a:pt x="104432" y="244823"/>
                  </a:lnTo>
                  <a:lnTo>
                    <a:pt x="107721" y="242137"/>
                  </a:lnTo>
                  <a:lnTo>
                    <a:pt x="110867" y="239394"/>
                  </a:lnTo>
                  <a:lnTo>
                    <a:pt x="113917" y="236612"/>
                  </a:lnTo>
                  <a:lnTo>
                    <a:pt x="117854" y="233806"/>
                  </a:lnTo>
                  <a:lnTo>
                    <a:pt x="122385" y="230982"/>
                  </a:lnTo>
                  <a:lnTo>
                    <a:pt x="127310" y="228147"/>
                  </a:lnTo>
                  <a:lnTo>
                    <a:pt x="131546" y="224353"/>
                  </a:lnTo>
                  <a:lnTo>
                    <a:pt x="135323" y="219918"/>
                  </a:lnTo>
                  <a:lnTo>
                    <a:pt x="138792" y="215055"/>
                  </a:lnTo>
                  <a:lnTo>
                    <a:pt x="142058" y="209910"/>
                  </a:lnTo>
                  <a:lnTo>
                    <a:pt x="145188" y="204574"/>
                  </a:lnTo>
                  <a:lnTo>
                    <a:pt x="148227" y="199112"/>
                  </a:lnTo>
                  <a:lnTo>
                    <a:pt x="151206" y="192613"/>
                  </a:lnTo>
                  <a:lnTo>
                    <a:pt x="154144" y="185423"/>
                  </a:lnTo>
                  <a:lnTo>
                    <a:pt x="157055" y="177772"/>
                  </a:lnTo>
                  <a:lnTo>
                    <a:pt x="159949" y="170766"/>
                  </a:lnTo>
                  <a:lnTo>
                    <a:pt x="162830" y="164191"/>
                  </a:lnTo>
                  <a:lnTo>
                    <a:pt x="168572" y="151805"/>
                  </a:lnTo>
                  <a:lnTo>
                    <a:pt x="174299" y="139950"/>
                  </a:lnTo>
                  <a:lnTo>
                    <a:pt x="177159" y="133169"/>
                  </a:lnTo>
                  <a:lnTo>
                    <a:pt x="180019" y="125791"/>
                  </a:lnTo>
                  <a:lnTo>
                    <a:pt x="182878" y="118015"/>
                  </a:lnTo>
                  <a:lnTo>
                    <a:pt x="184784" y="110926"/>
                  </a:lnTo>
                  <a:lnTo>
                    <a:pt x="186054" y="104295"/>
                  </a:lnTo>
                  <a:lnTo>
                    <a:pt x="186901" y="97969"/>
                  </a:lnTo>
                  <a:lnTo>
                    <a:pt x="187466" y="92799"/>
                  </a:lnTo>
                  <a:lnTo>
                    <a:pt x="187842" y="88400"/>
                  </a:lnTo>
                  <a:lnTo>
                    <a:pt x="188094" y="84515"/>
                  </a:lnTo>
                  <a:lnTo>
                    <a:pt x="188261" y="80020"/>
                  </a:lnTo>
                  <a:lnTo>
                    <a:pt x="188447" y="69946"/>
                  </a:lnTo>
                  <a:lnTo>
                    <a:pt x="187544" y="64592"/>
                  </a:lnTo>
                  <a:lnTo>
                    <a:pt x="185989" y="59118"/>
                  </a:lnTo>
                  <a:lnTo>
                    <a:pt x="184000" y="53564"/>
                  </a:lnTo>
                  <a:lnTo>
                    <a:pt x="182675" y="48909"/>
                  </a:lnTo>
                  <a:lnTo>
                    <a:pt x="181202" y="41196"/>
                  </a:lnTo>
                  <a:lnTo>
                    <a:pt x="178904" y="36853"/>
                  </a:lnTo>
                  <a:lnTo>
                    <a:pt x="175467" y="32053"/>
                  </a:lnTo>
                  <a:lnTo>
                    <a:pt x="171271" y="26948"/>
                  </a:lnTo>
                  <a:lnTo>
                    <a:pt x="168473" y="22592"/>
                  </a:lnTo>
                  <a:lnTo>
                    <a:pt x="165365" y="15212"/>
                  </a:lnTo>
                  <a:lnTo>
                    <a:pt x="162631" y="12863"/>
                  </a:lnTo>
                  <a:lnTo>
                    <a:pt x="158903" y="11297"/>
                  </a:lnTo>
                  <a:lnTo>
                    <a:pt x="154513" y="10253"/>
                  </a:lnTo>
                  <a:lnTo>
                    <a:pt x="150634" y="8605"/>
                  </a:lnTo>
                  <a:lnTo>
                    <a:pt x="147096" y="6553"/>
                  </a:lnTo>
                  <a:lnTo>
                    <a:pt x="143783" y="4233"/>
                  </a:lnTo>
                  <a:lnTo>
                    <a:pt x="139671" y="2686"/>
                  </a:lnTo>
                  <a:lnTo>
                    <a:pt x="135024" y="1655"/>
                  </a:lnTo>
                  <a:lnTo>
                    <a:pt x="130021" y="967"/>
                  </a:lnTo>
                  <a:lnTo>
                    <a:pt x="124781" y="509"/>
                  </a:lnTo>
                  <a:lnTo>
                    <a:pt x="119382" y="204"/>
                  </a:lnTo>
                  <a:lnTo>
                    <a:pt x="113879" y="0"/>
                  </a:lnTo>
                  <a:lnTo>
                    <a:pt x="108304" y="817"/>
                  </a:lnTo>
                  <a:lnTo>
                    <a:pt x="102683" y="2313"/>
                  </a:lnTo>
                  <a:lnTo>
                    <a:pt x="97031" y="4264"/>
                  </a:lnTo>
                  <a:lnTo>
                    <a:pt x="91358" y="6517"/>
                  </a:lnTo>
                  <a:lnTo>
                    <a:pt x="85670" y="8972"/>
                  </a:lnTo>
                  <a:lnTo>
                    <a:pt x="79974" y="11560"/>
                  </a:lnTo>
                  <a:lnTo>
                    <a:pt x="73318" y="13286"/>
                  </a:lnTo>
                  <a:lnTo>
                    <a:pt x="66024" y="14437"/>
                  </a:lnTo>
                  <a:lnTo>
                    <a:pt x="58304" y="15204"/>
                  </a:lnTo>
                  <a:lnTo>
                    <a:pt x="52204" y="16668"/>
                  </a:lnTo>
                  <a:lnTo>
                    <a:pt x="47185" y="18596"/>
                  </a:lnTo>
                  <a:lnTo>
                    <a:pt x="42887" y="20834"/>
                  </a:lnTo>
                  <a:lnTo>
                    <a:pt x="38117" y="22326"/>
                  </a:lnTo>
                  <a:lnTo>
                    <a:pt x="33031" y="23321"/>
                  </a:lnTo>
                  <a:lnTo>
                    <a:pt x="27736" y="23984"/>
                  </a:lnTo>
                  <a:lnTo>
                    <a:pt x="23254" y="25379"/>
                  </a:lnTo>
                  <a:lnTo>
                    <a:pt x="19313" y="27261"/>
                  </a:lnTo>
                  <a:lnTo>
                    <a:pt x="10695" y="32574"/>
                  </a:lnTo>
                  <a:lnTo>
                    <a:pt x="6976" y="35841"/>
                  </a:lnTo>
                  <a:lnTo>
                    <a:pt x="0" y="4245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386"/>
            <p:cNvSpPr/>
            <p:nvPr/>
          </p:nvSpPr>
          <p:spPr>
            <a:xfrm>
              <a:off x="4657725" y="3857625"/>
              <a:ext cx="33906" cy="317183"/>
            </a:xfrm>
            <a:custGeom>
              <a:avLst/>
              <a:gdLst/>
              <a:ahLst/>
              <a:cxnLst/>
              <a:rect l="0" t="0" r="0" b="0"/>
              <a:pathLst>
                <a:path w="33906" h="317183">
                  <a:moveTo>
                    <a:pt x="0" y="0"/>
                  </a:moveTo>
                  <a:lnTo>
                    <a:pt x="0" y="7380"/>
                  </a:lnTo>
                  <a:lnTo>
                    <a:pt x="952" y="7778"/>
                  </a:lnTo>
                  <a:lnTo>
                    <a:pt x="2540" y="8042"/>
                  </a:lnTo>
                  <a:lnTo>
                    <a:pt x="4550" y="8219"/>
                  </a:lnTo>
                  <a:lnTo>
                    <a:pt x="5891" y="9289"/>
                  </a:lnTo>
                  <a:lnTo>
                    <a:pt x="6785" y="10955"/>
                  </a:lnTo>
                  <a:lnTo>
                    <a:pt x="7380" y="13018"/>
                  </a:lnTo>
                  <a:lnTo>
                    <a:pt x="8730" y="15346"/>
                  </a:lnTo>
                  <a:lnTo>
                    <a:pt x="10583" y="17851"/>
                  </a:lnTo>
                  <a:lnTo>
                    <a:pt x="12770" y="20473"/>
                  </a:lnTo>
                  <a:lnTo>
                    <a:pt x="14228" y="24126"/>
                  </a:lnTo>
                  <a:lnTo>
                    <a:pt x="15200" y="28466"/>
                  </a:lnTo>
                  <a:lnTo>
                    <a:pt x="15849" y="33265"/>
                  </a:lnTo>
                  <a:lnTo>
                    <a:pt x="16281" y="38369"/>
                  </a:lnTo>
                  <a:lnTo>
                    <a:pt x="16568" y="43677"/>
                  </a:lnTo>
                  <a:lnTo>
                    <a:pt x="16760" y="49120"/>
                  </a:lnTo>
                  <a:lnTo>
                    <a:pt x="17841" y="54654"/>
                  </a:lnTo>
                  <a:lnTo>
                    <a:pt x="19514" y="60249"/>
                  </a:lnTo>
                  <a:lnTo>
                    <a:pt x="21582" y="65883"/>
                  </a:lnTo>
                  <a:lnTo>
                    <a:pt x="22960" y="71544"/>
                  </a:lnTo>
                  <a:lnTo>
                    <a:pt x="23879" y="77224"/>
                  </a:lnTo>
                  <a:lnTo>
                    <a:pt x="24491" y="82915"/>
                  </a:lnTo>
                  <a:lnTo>
                    <a:pt x="25853" y="89567"/>
                  </a:lnTo>
                  <a:lnTo>
                    <a:pt x="27713" y="96858"/>
                  </a:lnTo>
                  <a:lnTo>
                    <a:pt x="29905" y="104577"/>
                  </a:lnTo>
                  <a:lnTo>
                    <a:pt x="31366" y="111628"/>
                  </a:lnTo>
                  <a:lnTo>
                    <a:pt x="32341" y="118233"/>
                  </a:lnTo>
                  <a:lnTo>
                    <a:pt x="32990" y="124542"/>
                  </a:lnTo>
                  <a:lnTo>
                    <a:pt x="33423" y="131605"/>
                  </a:lnTo>
                  <a:lnTo>
                    <a:pt x="33905" y="147073"/>
                  </a:lnTo>
                  <a:lnTo>
                    <a:pt x="33080" y="156152"/>
                  </a:lnTo>
                  <a:lnTo>
                    <a:pt x="31579" y="166013"/>
                  </a:lnTo>
                  <a:lnTo>
                    <a:pt x="29625" y="176398"/>
                  </a:lnTo>
                  <a:lnTo>
                    <a:pt x="28322" y="186178"/>
                  </a:lnTo>
                  <a:lnTo>
                    <a:pt x="27454" y="195556"/>
                  </a:lnTo>
                  <a:lnTo>
                    <a:pt x="26875" y="204666"/>
                  </a:lnTo>
                  <a:lnTo>
                    <a:pt x="26232" y="222407"/>
                  </a:lnTo>
                  <a:lnTo>
                    <a:pt x="26060" y="231139"/>
                  </a:lnTo>
                  <a:lnTo>
                    <a:pt x="24993" y="238865"/>
                  </a:lnTo>
                  <a:lnTo>
                    <a:pt x="23329" y="245921"/>
                  </a:lnTo>
                  <a:lnTo>
                    <a:pt x="21268" y="252530"/>
                  </a:lnTo>
                  <a:lnTo>
                    <a:pt x="19894" y="258841"/>
                  </a:lnTo>
                  <a:lnTo>
                    <a:pt x="18977" y="264953"/>
                  </a:lnTo>
                  <a:lnTo>
                    <a:pt x="18366" y="270933"/>
                  </a:lnTo>
                  <a:lnTo>
                    <a:pt x="17688" y="280117"/>
                  </a:lnTo>
                  <a:lnTo>
                    <a:pt x="17386" y="287374"/>
                  </a:lnTo>
                  <a:lnTo>
                    <a:pt x="17216" y="296814"/>
                  </a:lnTo>
                  <a:lnTo>
                    <a:pt x="17145" y="31718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387"/>
            <p:cNvSpPr/>
            <p:nvPr/>
          </p:nvSpPr>
          <p:spPr>
            <a:xfrm>
              <a:off x="4700587" y="4277680"/>
              <a:ext cx="34257" cy="17143"/>
            </a:xfrm>
            <a:custGeom>
              <a:avLst/>
              <a:gdLst/>
              <a:ahLst/>
              <a:cxnLst/>
              <a:rect l="0" t="0" r="0" b="0"/>
              <a:pathLst>
                <a:path w="34257" h="17143">
                  <a:moveTo>
                    <a:pt x="0" y="17142"/>
                  </a:moveTo>
                  <a:lnTo>
                    <a:pt x="0" y="12591"/>
                  </a:lnTo>
                  <a:lnTo>
                    <a:pt x="953" y="11251"/>
                  </a:lnTo>
                  <a:lnTo>
                    <a:pt x="2540" y="10357"/>
                  </a:lnTo>
                  <a:lnTo>
                    <a:pt x="4551" y="9761"/>
                  </a:lnTo>
                  <a:lnTo>
                    <a:pt x="6844" y="8411"/>
                  </a:lnTo>
                  <a:lnTo>
                    <a:pt x="9325" y="6559"/>
                  </a:lnTo>
                  <a:lnTo>
                    <a:pt x="15601" y="1293"/>
                  </a:lnTo>
                  <a:lnTo>
                    <a:pt x="17068" y="861"/>
                  </a:lnTo>
                  <a:lnTo>
                    <a:pt x="18999" y="573"/>
                  </a:lnTo>
                  <a:lnTo>
                    <a:pt x="24390" y="111"/>
                  </a:lnTo>
                  <a:lnTo>
                    <a:pt x="27668" y="48"/>
                  </a:lnTo>
                  <a:lnTo>
                    <a:pt x="33902" y="0"/>
                  </a:lnTo>
                  <a:lnTo>
                    <a:pt x="34032" y="952"/>
                  </a:lnTo>
                  <a:lnTo>
                    <a:pt x="34118" y="2538"/>
                  </a:lnTo>
                  <a:lnTo>
                    <a:pt x="34256" y="7378"/>
                  </a:lnTo>
                  <a:lnTo>
                    <a:pt x="33315" y="8728"/>
                  </a:lnTo>
                  <a:lnTo>
                    <a:pt x="31735" y="10580"/>
                  </a:lnTo>
                  <a:lnTo>
                    <a:pt x="25717" y="1714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388"/>
            <p:cNvSpPr/>
            <p:nvPr/>
          </p:nvSpPr>
          <p:spPr>
            <a:xfrm>
              <a:off x="3886200" y="4432512"/>
              <a:ext cx="1071563" cy="59479"/>
            </a:xfrm>
            <a:custGeom>
              <a:avLst/>
              <a:gdLst/>
              <a:ahLst/>
              <a:cxnLst/>
              <a:rect l="0" t="0" r="0" b="0"/>
              <a:pathLst>
                <a:path w="1071563" h="59479">
                  <a:moveTo>
                    <a:pt x="0" y="59478"/>
                  </a:moveTo>
                  <a:lnTo>
                    <a:pt x="4550" y="54927"/>
                  </a:lnTo>
                  <a:lnTo>
                    <a:pt x="6843" y="53586"/>
                  </a:lnTo>
                  <a:lnTo>
                    <a:pt x="11931" y="52096"/>
                  </a:lnTo>
                  <a:lnTo>
                    <a:pt x="20150" y="51258"/>
                  </a:lnTo>
                  <a:lnTo>
                    <a:pt x="22959" y="50188"/>
                  </a:lnTo>
                  <a:lnTo>
                    <a:pt x="25783" y="48523"/>
                  </a:lnTo>
                  <a:lnTo>
                    <a:pt x="28619" y="46459"/>
                  </a:lnTo>
                  <a:lnTo>
                    <a:pt x="32414" y="45084"/>
                  </a:lnTo>
                  <a:lnTo>
                    <a:pt x="41711" y="43555"/>
                  </a:lnTo>
                  <a:lnTo>
                    <a:pt x="62206" y="42695"/>
                  </a:lnTo>
                  <a:lnTo>
                    <a:pt x="69093" y="41621"/>
                  </a:lnTo>
                  <a:lnTo>
                    <a:pt x="75589" y="39954"/>
                  </a:lnTo>
                  <a:lnTo>
                    <a:pt x="81826" y="37889"/>
                  </a:lnTo>
                  <a:lnTo>
                    <a:pt x="89792" y="36513"/>
                  </a:lnTo>
                  <a:lnTo>
                    <a:pt x="108805" y="34983"/>
                  </a:lnTo>
                  <a:lnTo>
                    <a:pt x="118257" y="33623"/>
                  </a:lnTo>
                  <a:lnTo>
                    <a:pt x="127415" y="31764"/>
                  </a:lnTo>
                  <a:lnTo>
                    <a:pt x="136378" y="29572"/>
                  </a:lnTo>
                  <a:lnTo>
                    <a:pt x="145211" y="28110"/>
                  </a:lnTo>
                  <a:lnTo>
                    <a:pt x="162645" y="26487"/>
                  </a:lnTo>
                  <a:lnTo>
                    <a:pt x="193077" y="25573"/>
                  </a:lnTo>
                  <a:lnTo>
                    <a:pt x="203965" y="24492"/>
                  </a:lnTo>
                  <a:lnTo>
                    <a:pt x="215034" y="22819"/>
                  </a:lnTo>
                  <a:lnTo>
                    <a:pt x="226224" y="20751"/>
                  </a:lnTo>
                  <a:lnTo>
                    <a:pt x="237493" y="19372"/>
                  </a:lnTo>
                  <a:lnTo>
                    <a:pt x="260175" y="17841"/>
                  </a:lnTo>
                  <a:lnTo>
                    <a:pt x="272510" y="16480"/>
                  </a:lnTo>
                  <a:lnTo>
                    <a:pt x="285496" y="14620"/>
                  </a:lnTo>
                  <a:lnTo>
                    <a:pt x="298915" y="12428"/>
                  </a:lnTo>
                  <a:lnTo>
                    <a:pt x="311672" y="10966"/>
                  </a:lnTo>
                  <a:lnTo>
                    <a:pt x="336005" y="9342"/>
                  </a:lnTo>
                  <a:lnTo>
                    <a:pt x="362060" y="8620"/>
                  </a:lnTo>
                  <a:lnTo>
                    <a:pt x="608826" y="8043"/>
                  </a:lnTo>
                  <a:lnTo>
                    <a:pt x="638889" y="8043"/>
                  </a:lnTo>
                  <a:lnTo>
                    <a:pt x="654526" y="7090"/>
                  </a:lnTo>
                  <a:lnTo>
                    <a:pt x="670665" y="5503"/>
                  </a:lnTo>
                  <a:lnTo>
                    <a:pt x="687140" y="3492"/>
                  </a:lnTo>
                  <a:lnTo>
                    <a:pt x="701933" y="2151"/>
                  </a:lnTo>
                  <a:lnTo>
                    <a:pt x="728530" y="661"/>
                  </a:lnTo>
                  <a:lnTo>
                    <a:pt x="755591" y="0"/>
                  </a:lnTo>
                  <a:lnTo>
                    <a:pt x="783493" y="658"/>
                  </a:lnTo>
                  <a:lnTo>
                    <a:pt x="797601" y="2167"/>
                  </a:lnTo>
                  <a:lnTo>
                    <a:pt x="811769" y="4126"/>
                  </a:lnTo>
                  <a:lnTo>
                    <a:pt x="825024" y="5431"/>
                  </a:lnTo>
                  <a:lnTo>
                    <a:pt x="849912" y="6882"/>
                  </a:lnTo>
                  <a:lnTo>
                    <a:pt x="873673" y="7527"/>
                  </a:lnTo>
                  <a:lnTo>
                    <a:pt x="974706" y="8030"/>
                  </a:lnTo>
                  <a:lnTo>
                    <a:pt x="1071562" y="804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389"/>
            <p:cNvSpPr/>
            <p:nvPr/>
          </p:nvSpPr>
          <p:spPr>
            <a:xfrm>
              <a:off x="4186593" y="4534884"/>
              <a:ext cx="256454" cy="300007"/>
            </a:xfrm>
            <a:custGeom>
              <a:avLst/>
              <a:gdLst/>
              <a:ahLst/>
              <a:cxnLst/>
              <a:rect l="0" t="0" r="0" b="0"/>
              <a:pathLst>
                <a:path w="256454" h="300007">
                  <a:moveTo>
                    <a:pt x="8216" y="68548"/>
                  </a:moveTo>
                  <a:lnTo>
                    <a:pt x="8216" y="88948"/>
                  </a:lnTo>
                  <a:lnTo>
                    <a:pt x="9169" y="90720"/>
                  </a:lnTo>
                  <a:lnTo>
                    <a:pt x="10757" y="91902"/>
                  </a:lnTo>
                  <a:lnTo>
                    <a:pt x="12768" y="92690"/>
                  </a:lnTo>
                  <a:lnTo>
                    <a:pt x="14108" y="94168"/>
                  </a:lnTo>
                  <a:lnTo>
                    <a:pt x="15002" y="96105"/>
                  </a:lnTo>
                  <a:lnTo>
                    <a:pt x="16788" y="102833"/>
                  </a:lnTo>
                  <a:lnTo>
                    <a:pt x="16788" y="102835"/>
                  </a:lnTo>
                  <a:lnTo>
                    <a:pt x="16789" y="95457"/>
                  </a:lnTo>
                  <a:lnTo>
                    <a:pt x="9408" y="86990"/>
                  </a:lnTo>
                  <a:lnTo>
                    <a:pt x="8746" y="83729"/>
                  </a:lnTo>
                  <a:lnTo>
                    <a:pt x="8373" y="76539"/>
                  </a:lnTo>
                  <a:lnTo>
                    <a:pt x="8321" y="73875"/>
                  </a:lnTo>
                  <a:lnTo>
                    <a:pt x="7334" y="72100"/>
                  </a:lnTo>
                  <a:lnTo>
                    <a:pt x="5723" y="70916"/>
                  </a:lnTo>
                  <a:lnTo>
                    <a:pt x="3697" y="70127"/>
                  </a:lnTo>
                  <a:lnTo>
                    <a:pt x="2346" y="68648"/>
                  </a:lnTo>
                  <a:lnTo>
                    <a:pt x="1445" y="66709"/>
                  </a:lnTo>
                  <a:lnTo>
                    <a:pt x="0" y="61305"/>
                  </a:lnTo>
                  <a:lnTo>
                    <a:pt x="834" y="60863"/>
                  </a:lnTo>
                  <a:lnTo>
                    <a:pt x="4301" y="60370"/>
                  </a:lnTo>
                  <a:lnTo>
                    <a:pt x="5606" y="59286"/>
                  </a:lnTo>
                  <a:lnTo>
                    <a:pt x="6476" y="57611"/>
                  </a:lnTo>
                  <a:lnTo>
                    <a:pt x="8114" y="51767"/>
                  </a:lnTo>
                  <a:lnTo>
                    <a:pt x="12737" y="46960"/>
                  </a:lnTo>
                  <a:lnTo>
                    <a:pt x="15040" y="45583"/>
                  </a:lnTo>
                  <a:lnTo>
                    <a:pt x="20139" y="44054"/>
                  </a:lnTo>
                  <a:lnTo>
                    <a:pt x="25581" y="43374"/>
                  </a:lnTo>
                  <a:lnTo>
                    <a:pt x="32126" y="43073"/>
                  </a:lnTo>
                  <a:lnTo>
                    <a:pt x="52757" y="42862"/>
                  </a:lnTo>
                  <a:lnTo>
                    <a:pt x="66711" y="42840"/>
                  </a:lnTo>
                  <a:lnTo>
                    <a:pt x="71025" y="41885"/>
                  </a:lnTo>
                  <a:lnTo>
                    <a:pt x="78359" y="38283"/>
                  </a:lnTo>
                  <a:lnTo>
                    <a:pt x="82601" y="36941"/>
                  </a:lnTo>
                  <a:lnTo>
                    <a:pt x="87334" y="36047"/>
                  </a:lnTo>
                  <a:lnTo>
                    <a:pt x="92394" y="35450"/>
                  </a:lnTo>
                  <a:lnTo>
                    <a:pt x="96720" y="35053"/>
                  </a:lnTo>
                  <a:lnTo>
                    <a:pt x="104066" y="34612"/>
                  </a:lnTo>
                  <a:lnTo>
                    <a:pt x="113046" y="34415"/>
                  </a:lnTo>
                  <a:lnTo>
                    <a:pt x="118108" y="34363"/>
                  </a:lnTo>
                  <a:lnTo>
                    <a:pt x="123388" y="33375"/>
                  </a:lnTo>
                  <a:lnTo>
                    <a:pt x="128812" y="31765"/>
                  </a:lnTo>
                  <a:lnTo>
                    <a:pt x="134334" y="29738"/>
                  </a:lnTo>
                  <a:lnTo>
                    <a:pt x="139920" y="28387"/>
                  </a:lnTo>
                  <a:lnTo>
                    <a:pt x="145549" y="27487"/>
                  </a:lnTo>
                  <a:lnTo>
                    <a:pt x="151206" y="26886"/>
                  </a:lnTo>
                  <a:lnTo>
                    <a:pt x="155931" y="26486"/>
                  </a:lnTo>
                  <a:lnTo>
                    <a:pt x="163720" y="26041"/>
                  </a:lnTo>
                  <a:lnTo>
                    <a:pt x="168083" y="24971"/>
                  </a:lnTo>
                  <a:lnTo>
                    <a:pt x="172897" y="23304"/>
                  </a:lnTo>
                  <a:lnTo>
                    <a:pt x="178011" y="21240"/>
                  </a:lnTo>
                  <a:lnTo>
                    <a:pt x="183325" y="19865"/>
                  </a:lnTo>
                  <a:lnTo>
                    <a:pt x="188773" y="18948"/>
                  </a:lnTo>
                  <a:lnTo>
                    <a:pt x="194310" y="18336"/>
                  </a:lnTo>
                  <a:lnTo>
                    <a:pt x="198954" y="16976"/>
                  </a:lnTo>
                  <a:lnTo>
                    <a:pt x="206654" y="12925"/>
                  </a:lnTo>
                  <a:lnTo>
                    <a:pt x="213251" y="10489"/>
                  </a:lnTo>
                  <a:lnTo>
                    <a:pt x="219358" y="9406"/>
                  </a:lnTo>
                  <a:lnTo>
                    <a:pt x="225247" y="8925"/>
                  </a:lnTo>
                  <a:lnTo>
                    <a:pt x="228151" y="7845"/>
                  </a:lnTo>
                  <a:lnTo>
                    <a:pt x="233918" y="4104"/>
                  </a:lnTo>
                  <a:lnTo>
                    <a:pt x="239656" y="1806"/>
                  </a:lnTo>
                  <a:lnTo>
                    <a:pt x="247744" y="76"/>
                  </a:lnTo>
                  <a:lnTo>
                    <a:pt x="252648" y="0"/>
                  </a:lnTo>
                  <a:lnTo>
                    <a:pt x="254039" y="942"/>
                  </a:lnTo>
                  <a:lnTo>
                    <a:pt x="254966" y="2523"/>
                  </a:lnTo>
                  <a:lnTo>
                    <a:pt x="256453" y="7352"/>
                  </a:lnTo>
                  <a:lnTo>
                    <a:pt x="254116" y="10552"/>
                  </a:lnTo>
                  <a:lnTo>
                    <a:pt x="252160" y="12739"/>
                  </a:lnTo>
                  <a:lnTo>
                    <a:pt x="250855" y="15149"/>
                  </a:lnTo>
                  <a:lnTo>
                    <a:pt x="249406" y="20368"/>
                  </a:lnTo>
                  <a:lnTo>
                    <a:pt x="248762" y="28402"/>
                  </a:lnTo>
                  <a:lnTo>
                    <a:pt x="248590" y="33211"/>
                  </a:lnTo>
                  <a:lnTo>
                    <a:pt x="247523" y="38323"/>
                  </a:lnTo>
                  <a:lnTo>
                    <a:pt x="245859" y="43636"/>
                  </a:lnTo>
                  <a:lnTo>
                    <a:pt x="243797" y="49083"/>
                  </a:lnTo>
                  <a:lnTo>
                    <a:pt x="236345" y="70400"/>
                  </a:lnTo>
                  <a:lnTo>
                    <a:pt x="233645" y="77403"/>
                  </a:lnTo>
                  <a:lnTo>
                    <a:pt x="230892" y="83976"/>
                  </a:lnTo>
                  <a:lnTo>
                    <a:pt x="228104" y="90263"/>
                  </a:lnTo>
                  <a:lnTo>
                    <a:pt x="225293" y="97313"/>
                  </a:lnTo>
                  <a:lnTo>
                    <a:pt x="219630" y="112765"/>
                  </a:lnTo>
                  <a:lnTo>
                    <a:pt x="211087" y="137530"/>
                  </a:lnTo>
                  <a:lnTo>
                    <a:pt x="209186" y="145968"/>
                  </a:lnTo>
                  <a:lnTo>
                    <a:pt x="207918" y="154451"/>
                  </a:lnTo>
                  <a:lnTo>
                    <a:pt x="207074" y="162964"/>
                  </a:lnTo>
                  <a:lnTo>
                    <a:pt x="204606" y="171497"/>
                  </a:lnTo>
                  <a:lnTo>
                    <a:pt x="201055" y="180044"/>
                  </a:lnTo>
                  <a:lnTo>
                    <a:pt x="196783" y="188599"/>
                  </a:lnTo>
                  <a:lnTo>
                    <a:pt x="193935" y="196207"/>
                  </a:lnTo>
                  <a:lnTo>
                    <a:pt x="192037" y="203184"/>
                  </a:lnTo>
                  <a:lnTo>
                    <a:pt x="190771" y="209741"/>
                  </a:lnTo>
                  <a:lnTo>
                    <a:pt x="188974" y="216016"/>
                  </a:lnTo>
                  <a:lnTo>
                    <a:pt x="186824" y="222105"/>
                  </a:lnTo>
                  <a:lnTo>
                    <a:pt x="184438" y="228070"/>
                  </a:lnTo>
                  <a:lnTo>
                    <a:pt x="181895" y="233951"/>
                  </a:lnTo>
                  <a:lnTo>
                    <a:pt x="176530" y="245566"/>
                  </a:lnTo>
                  <a:lnTo>
                    <a:pt x="174718" y="251330"/>
                  </a:lnTo>
                  <a:lnTo>
                    <a:pt x="173510" y="257078"/>
                  </a:lnTo>
                  <a:lnTo>
                    <a:pt x="172704" y="262814"/>
                  </a:lnTo>
                  <a:lnTo>
                    <a:pt x="171810" y="271728"/>
                  </a:lnTo>
                  <a:lnTo>
                    <a:pt x="171412" y="278866"/>
                  </a:lnTo>
                  <a:lnTo>
                    <a:pt x="171106" y="290887"/>
                  </a:lnTo>
                  <a:lnTo>
                    <a:pt x="171094" y="300006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390"/>
            <p:cNvSpPr/>
            <p:nvPr/>
          </p:nvSpPr>
          <p:spPr>
            <a:xfrm>
              <a:off x="4546313" y="4526279"/>
              <a:ext cx="25688" cy="222887"/>
            </a:xfrm>
            <a:custGeom>
              <a:avLst/>
              <a:gdLst/>
              <a:ahLst/>
              <a:cxnLst/>
              <a:rect l="0" t="0" r="0" b="0"/>
              <a:pathLst>
                <a:path w="25688" h="222887">
                  <a:moveTo>
                    <a:pt x="25687" y="0"/>
                  </a:moveTo>
                  <a:lnTo>
                    <a:pt x="25687" y="74445"/>
                  </a:lnTo>
                  <a:lnTo>
                    <a:pt x="24734" y="81063"/>
                  </a:lnTo>
                  <a:lnTo>
                    <a:pt x="23147" y="88332"/>
                  </a:lnTo>
                  <a:lnTo>
                    <a:pt x="21136" y="96036"/>
                  </a:lnTo>
                  <a:lnTo>
                    <a:pt x="18843" y="103077"/>
                  </a:lnTo>
                  <a:lnTo>
                    <a:pt x="16361" y="109676"/>
                  </a:lnTo>
                  <a:lnTo>
                    <a:pt x="13755" y="115979"/>
                  </a:lnTo>
                  <a:lnTo>
                    <a:pt x="12017" y="122088"/>
                  </a:lnTo>
                  <a:lnTo>
                    <a:pt x="10859" y="128064"/>
                  </a:lnTo>
                  <a:lnTo>
                    <a:pt x="10086" y="133954"/>
                  </a:lnTo>
                  <a:lnTo>
                    <a:pt x="9571" y="139786"/>
                  </a:lnTo>
                  <a:lnTo>
                    <a:pt x="9228" y="145578"/>
                  </a:lnTo>
                  <a:lnTo>
                    <a:pt x="8846" y="157094"/>
                  </a:lnTo>
                  <a:lnTo>
                    <a:pt x="8677" y="168562"/>
                  </a:lnTo>
                  <a:lnTo>
                    <a:pt x="7679" y="174287"/>
                  </a:lnTo>
                  <a:lnTo>
                    <a:pt x="6062" y="180010"/>
                  </a:lnTo>
                  <a:lnTo>
                    <a:pt x="4031" y="185729"/>
                  </a:lnTo>
                  <a:lnTo>
                    <a:pt x="2677" y="190494"/>
                  </a:lnTo>
                  <a:lnTo>
                    <a:pt x="1774" y="194624"/>
                  </a:lnTo>
                  <a:lnTo>
                    <a:pt x="1173" y="198330"/>
                  </a:lnTo>
                  <a:lnTo>
                    <a:pt x="504" y="204987"/>
                  </a:lnTo>
                  <a:lnTo>
                    <a:pt x="74" y="212471"/>
                  </a:lnTo>
                  <a:lnTo>
                    <a:pt x="0" y="218318"/>
                  </a:lnTo>
                  <a:lnTo>
                    <a:pt x="942" y="219840"/>
                  </a:lnTo>
                  <a:lnTo>
                    <a:pt x="2523" y="220856"/>
                  </a:lnTo>
                  <a:lnTo>
                    <a:pt x="8541" y="222886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391"/>
            <p:cNvSpPr/>
            <p:nvPr/>
          </p:nvSpPr>
          <p:spPr>
            <a:xfrm>
              <a:off x="4529137" y="4877752"/>
              <a:ext cx="8573" cy="25719"/>
            </a:xfrm>
            <a:custGeom>
              <a:avLst/>
              <a:gdLst/>
              <a:ahLst/>
              <a:cxnLst/>
              <a:rect l="0" t="0" r="0" b="0"/>
              <a:pathLst>
                <a:path w="8573" h="25719">
                  <a:moveTo>
                    <a:pt x="0" y="25718"/>
                  </a:moveTo>
                  <a:lnTo>
                    <a:pt x="0" y="4384"/>
                  </a:lnTo>
                  <a:lnTo>
                    <a:pt x="953" y="2923"/>
                  </a:lnTo>
                  <a:lnTo>
                    <a:pt x="2540" y="1948"/>
                  </a:lnTo>
                  <a:lnTo>
                    <a:pt x="8542" y="10"/>
                  </a:lnTo>
                  <a:lnTo>
                    <a:pt x="8570" y="1"/>
                  </a:lnTo>
                  <a:lnTo>
                    <a:pt x="8572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392"/>
            <p:cNvSpPr/>
            <p:nvPr/>
          </p:nvSpPr>
          <p:spPr>
            <a:xfrm>
              <a:off x="5249227" y="4329112"/>
              <a:ext cx="317183" cy="25718"/>
            </a:xfrm>
            <a:custGeom>
              <a:avLst/>
              <a:gdLst/>
              <a:ahLst/>
              <a:cxnLst/>
              <a:rect l="0" t="0" r="0" b="0"/>
              <a:pathLst>
                <a:path w="317183" h="25718">
                  <a:moveTo>
                    <a:pt x="0" y="25717"/>
                  </a:moveTo>
                  <a:lnTo>
                    <a:pt x="56225" y="25717"/>
                  </a:lnTo>
                  <a:lnTo>
                    <a:pt x="63201" y="24765"/>
                  </a:lnTo>
                  <a:lnTo>
                    <a:pt x="70709" y="23178"/>
                  </a:lnTo>
                  <a:lnTo>
                    <a:pt x="78571" y="21167"/>
                  </a:lnTo>
                  <a:lnTo>
                    <a:pt x="86671" y="19826"/>
                  </a:lnTo>
                  <a:lnTo>
                    <a:pt x="94928" y="18933"/>
                  </a:lnTo>
                  <a:lnTo>
                    <a:pt x="103291" y="18337"/>
                  </a:lnTo>
                  <a:lnTo>
                    <a:pt x="111723" y="17940"/>
                  </a:lnTo>
                  <a:lnTo>
                    <a:pt x="128712" y="17498"/>
                  </a:lnTo>
                  <a:lnTo>
                    <a:pt x="137243" y="16428"/>
                  </a:lnTo>
                  <a:lnTo>
                    <a:pt x="145788" y="14762"/>
                  </a:lnTo>
                  <a:lnTo>
                    <a:pt x="154342" y="12699"/>
                  </a:lnTo>
                  <a:lnTo>
                    <a:pt x="162902" y="11323"/>
                  </a:lnTo>
                  <a:lnTo>
                    <a:pt x="171467" y="10406"/>
                  </a:lnTo>
                  <a:lnTo>
                    <a:pt x="180033" y="9795"/>
                  </a:lnTo>
                  <a:lnTo>
                    <a:pt x="188602" y="9388"/>
                  </a:lnTo>
                  <a:lnTo>
                    <a:pt x="205743" y="8935"/>
                  </a:lnTo>
                  <a:lnTo>
                    <a:pt x="226908" y="8680"/>
                  </a:lnTo>
                  <a:lnTo>
                    <a:pt x="234139" y="7692"/>
                  </a:lnTo>
                  <a:lnTo>
                    <a:pt x="241818" y="6080"/>
                  </a:lnTo>
                  <a:lnTo>
                    <a:pt x="249794" y="4054"/>
                  </a:lnTo>
                  <a:lnTo>
                    <a:pt x="257017" y="2702"/>
                  </a:lnTo>
                  <a:lnTo>
                    <a:pt x="263737" y="1801"/>
                  </a:lnTo>
                  <a:lnTo>
                    <a:pt x="270123" y="1201"/>
                  </a:lnTo>
                  <a:lnTo>
                    <a:pt x="279757" y="534"/>
                  </a:lnTo>
                  <a:lnTo>
                    <a:pt x="288167" y="237"/>
                  </a:lnTo>
                  <a:lnTo>
                    <a:pt x="308956" y="6"/>
                  </a:lnTo>
                  <a:lnTo>
                    <a:pt x="317182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393"/>
            <p:cNvSpPr/>
            <p:nvPr/>
          </p:nvSpPr>
          <p:spPr>
            <a:xfrm>
              <a:off x="5292090" y="4440554"/>
              <a:ext cx="274320" cy="8574"/>
            </a:xfrm>
            <a:custGeom>
              <a:avLst/>
              <a:gdLst/>
              <a:ahLst/>
              <a:cxnLst/>
              <a:rect l="0" t="0" r="0" b="0"/>
              <a:pathLst>
                <a:path w="274320" h="8574">
                  <a:moveTo>
                    <a:pt x="0" y="8573"/>
                  </a:moveTo>
                  <a:lnTo>
                    <a:pt x="87538" y="8573"/>
                  </a:lnTo>
                  <a:lnTo>
                    <a:pt x="94554" y="7621"/>
                  </a:lnTo>
                  <a:lnTo>
                    <a:pt x="101136" y="6033"/>
                  </a:lnTo>
                  <a:lnTo>
                    <a:pt x="107429" y="4023"/>
                  </a:lnTo>
                  <a:lnTo>
                    <a:pt x="114481" y="2682"/>
                  </a:lnTo>
                  <a:lnTo>
                    <a:pt x="122041" y="1788"/>
                  </a:lnTo>
                  <a:lnTo>
                    <a:pt x="129938" y="1192"/>
                  </a:lnTo>
                  <a:lnTo>
                    <a:pt x="138060" y="795"/>
                  </a:lnTo>
                  <a:lnTo>
                    <a:pt x="154705" y="354"/>
                  </a:lnTo>
                  <a:lnTo>
                    <a:pt x="193843" y="31"/>
                  </a:lnTo>
                  <a:lnTo>
                    <a:pt x="199713" y="974"/>
                  </a:lnTo>
                  <a:lnTo>
                    <a:pt x="205532" y="2555"/>
                  </a:lnTo>
                  <a:lnTo>
                    <a:pt x="211316" y="4561"/>
                  </a:lnTo>
                  <a:lnTo>
                    <a:pt x="217077" y="5899"/>
                  </a:lnTo>
                  <a:lnTo>
                    <a:pt x="222823" y="6790"/>
                  </a:lnTo>
                  <a:lnTo>
                    <a:pt x="228559" y="7384"/>
                  </a:lnTo>
                  <a:lnTo>
                    <a:pt x="234287" y="6828"/>
                  </a:lnTo>
                  <a:lnTo>
                    <a:pt x="240011" y="5505"/>
                  </a:lnTo>
                  <a:lnTo>
                    <a:pt x="245733" y="3670"/>
                  </a:lnTo>
                  <a:lnTo>
                    <a:pt x="250499" y="2447"/>
                  </a:lnTo>
                  <a:lnTo>
                    <a:pt x="254629" y="1631"/>
                  </a:lnTo>
                  <a:lnTo>
                    <a:pt x="258335" y="1088"/>
                  </a:lnTo>
                  <a:lnTo>
                    <a:pt x="261758" y="726"/>
                  </a:lnTo>
                  <a:lnTo>
                    <a:pt x="264993" y="484"/>
                  </a:lnTo>
                  <a:lnTo>
                    <a:pt x="274319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394"/>
            <p:cNvSpPr/>
            <p:nvPr/>
          </p:nvSpPr>
          <p:spPr>
            <a:xfrm>
              <a:off x="5952175" y="4037647"/>
              <a:ext cx="42829" cy="291466"/>
            </a:xfrm>
            <a:custGeom>
              <a:avLst/>
              <a:gdLst/>
              <a:ahLst/>
              <a:cxnLst/>
              <a:rect l="0" t="0" r="0" b="0"/>
              <a:pathLst>
                <a:path w="42829" h="291466">
                  <a:moveTo>
                    <a:pt x="25715" y="0"/>
                  </a:moveTo>
                  <a:lnTo>
                    <a:pt x="33934" y="0"/>
                  </a:lnTo>
                  <a:lnTo>
                    <a:pt x="35004" y="953"/>
                  </a:lnTo>
                  <a:lnTo>
                    <a:pt x="38733" y="4551"/>
                  </a:lnTo>
                  <a:lnTo>
                    <a:pt x="40109" y="7796"/>
                  </a:lnTo>
                  <a:lnTo>
                    <a:pt x="41026" y="11865"/>
                  </a:lnTo>
                  <a:lnTo>
                    <a:pt x="42044" y="20513"/>
                  </a:lnTo>
                  <a:lnTo>
                    <a:pt x="42497" y="27532"/>
                  </a:lnTo>
                  <a:lnTo>
                    <a:pt x="42699" y="36367"/>
                  </a:lnTo>
                  <a:lnTo>
                    <a:pt x="42828" y="57560"/>
                  </a:lnTo>
                  <a:lnTo>
                    <a:pt x="41886" y="64091"/>
                  </a:lnTo>
                  <a:lnTo>
                    <a:pt x="40306" y="71302"/>
                  </a:lnTo>
                  <a:lnTo>
                    <a:pt x="38300" y="78968"/>
                  </a:lnTo>
                  <a:lnTo>
                    <a:pt x="36962" y="85983"/>
                  </a:lnTo>
                  <a:lnTo>
                    <a:pt x="36071" y="92564"/>
                  </a:lnTo>
                  <a:lnTo>
                    <a:pt x="35476" y="98857"/>
                  </a:lnTo>
                  <a:lnTo>
                    <a:pt x="35080" y="105910"/>
                  </a:lnTo>
                  <a:lnTo>
                    <a:pt x="34639" y="121366"/>
                  </a:lnTo>
                  <a:lnTo>
                    <a:pt x="33569" y="128536"/>
                  </a:lnTo>
                  <a:lnTo>
                    <a:pt x="31904" y="135221"/>
                  </a:lnTo>
                  <a:lnTo>
                    <a:pt x="29841" y="141582"/>
                  </a:lnTo>
                  <a:lnTo>
                    <a:pt x="28465" y="147728"/>
                  </a:lnTo>
                  <a:lnTo>
                    <a:pt x="27548" y="153730"/>
                  </a:lnTo>
                  <a:lnTo>
                    <a:pt x="26937" y="159637"/>
                  </a:lnTo>
                  <a:lnTo>
                    <a:pt x="25577" y="165480"/>
                  </a:lnTo>
                  <a:lnTo>
                    <a:pt x="23718" y="171280"/>
                  </a:lnTo>
                  <a:lnTo>
                    <a:pt x="21526" y="177052"/>
                  </a:lnTo>
                  <a:lnTo>
                    <a:pt x="19112" y="182805"/>
                  </a:lnTo>
                  <a:lnTo>
                    <a:pt x="16551" y="188545"/>
                  </a:lnTo>
                  <a:lnTo>
                    <a:pt x="13890" y="194276"/>
                  </a:lnTo>
                  <a:lnTo>
                    <a:pt x="12116" y="200003"/>
                  </a:lnTo>
                  <a:lnTo>
                    <a:pt x="10935" y="205725"/>
                  </a:lnTo>
                  <a:lnTo>
                    <a:pt x="10146" y="211445"/>
                  </a:lnTo>
                  <a:lnTo>
                    <a:pt x="8668" y="217164"/>
                  </a:lnTo>
                  <a:lnTo>
                    <a:pt x="6731" y="222881"/>
                  </a:lnTo>
                  <a:lnTo>
                    <a:pt x="4486" y="228598"/>
                  </a:lnTo>
                  <a:lnTo>
                    <a:pt x="2989" y="234313"/>
                  </a:lnTo>
                  <a:lnTo>
                    <a:pt x="1992" y="240029"/>
                  </a:lnTo>
                  <a:lnTo>
                    <a:pt x="1327" y="245744"/>
                  </a:lnTo>
                  <a:lnTo>
                    <a:pt x="588" y="254635"/>
                  </a:lnTo>
                  <a:lnTo>
                    <a:pt x="260" y="261761"/>
                  </a:lnTo>
                  <a:lnTo>
                    <a:pt x="75" y="271128"/>
                  </a:lnTo>
                  <a:lnTo>
                    <a:pt x="0" y="282378"/>
                  </a:lnTo>
                  <a:lnTo>
                    <a:pt x="951" y="283502"/>
                  </a:lnTo>
                  <a:lnTo>
                    <a:pt x="2538" y="285204"/>
                  </a:lnTo>
                  <a:lnTo>
                    <a:pt x="8570" y="29146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395"/>
            <p:cNvSpPr/>
            <p:nvPr/>
          </p:nvSpPr>
          <p:spPr>
            <a:xfrm>
              <a:off x="6089446" y="4064591"/>
              <a:ext cx="214190" cy="255915"/>
            </a:xfrm>
            <a:custGeom>
              <a:avLst/>
              <a:gdLst/>
              <a:ahLst/>
              <a:cxnLst/>
              <a:rect l="0" t="0" r="0" b="0"/>
              <a:pathLst>
                <a:path w="214190" h="255915">
                  <a:moveTo>
                    <a:pt x="42749" y="24491"/>
                  </a:moveTo>
                  <a:lnTo>
                    <a:pt x="42749" y="16272"/>
                  </a:lnTo>
                  <a:lnTo>
                    <a:pt x="42749" y="23331"/>
                  </a:lnTo>
                  <a:lnTo>
                    <a:pt x="41796" y="23717"/>
                  </a:lnTo>
                  <a:lnTo>
                    <a:pt x="38198" y="24147"/>
                  </a:lnTo>
                  <a:lnTo>
                    <a:pt x="36857" y="25214"/>
                  </a:lnTo>
                  <a:lnTo>
                    <a:pt x="35963" y="26878"/>
                  </a:lnTo>
                  <a:lnTo>
                    <a:pt x="34970" y="31267"/>
                  </a:lnTo>
                  <a:lnTo>
                    <a:pt x="34529" y="36393"/>
                  </a:lnTo>
                  <a:lnTo>
                    <a:pt x="33459" y="39093"/>
                  </a:lnTo>
                  <a:lnTo>
                    <a:pt x="29730" y="44633"/>
                  </a:lnTo>
                  <a:lnTo>
                    <a:pt x="28354" y="48397"/>
                  </a:lnTo>
                  <a:lnTo>
                    <a:pt x="27437" y="52811"/>
                  </a:lnTo>
                  <a:lnTo>
                    <a:pt x="26826" y="57658"/>
                  </a:lnTo>
                  <a:lnTo>
                    <a:pt x="23607" y="65585"/>
                  </a:lnTo>
                  <a:lnTo>
                    <a:pt x="19954" y="72283"/>
                  </a:lnTo>
                  <a:lnTo>
                    <a:pt x="18330" y="78434"/>
                  </a:lnTo>
                  <a:lnTo>
                    <a:pt x="15068" y="84344"/>
                  </a:lnTo>
                  <a:lnTo>
                    <a:pt x="12865" y="87253"/>
                  </a:lnTo>
                  <a:lnTo>
                    <a:pt x="11396" y="91097"/>
                  </a:lnTo>
                  <a:lnTo>
                    <a:pt x="10417" y="95565"/>
                  </a:lnTo>
                  <a:lnTo>
                    <a:pt x="9765" y="100448"/>
                  </a:lnTo>
                  <a:lnTo>
                    <a:pt x="6499" y="108415"/>
                  </a:lnTo>
                  <a:lnTo>
                    <a:pt x="4295" y="111873"/>
                  </a:lnTo>
                  <a:lnTo>
                    <a:pt x="2825" y="116083"/>
                  </a:lnTo>
                  <a:lnTo>
                    <a:pt x="1846" y="120795"/>
                  </a:lnTo>
                  <a:lnTo>
                    <a:pt x="1193" y="125841"/>
                  </a:lnTo>
                  <a:lnTo>
                    <a:pt x="757" y="130158"/>
                  </a:lnTo>
                  <a:lnTo>
                    <a:pt x="273" y="137494"/>
                  </a:lnTo>
                  <a:lnTo>
                    <a:pt x="58" y="146470"/>
                  </a:lnTo>
                  <a:lnTo>
                    <a:pt x="0" y="151530"/>
                  </a:lnTo>
                  <a:lnTo>
                    <a:pt x="915" y="156809"/>
                  </a:lnTo>
                  <a:lnTo>
                    <a:pt x="2477" y="162233"/>
                  </a:lnTo>
                  <a:lnTo>
                    <a:pt x="4471" y="167754"/>
                  </a:lnTo>
                  <a:lnTo>
                    <a:pt x="5800" y="172387"/>
                  </a:lnTo>
                  <a:lnTo>
                    <a:pt x="7277" y="180075"/>
                  </a:lnTo>
                  <a:lnTo>
                    <a:pt x="8623" y="184411"/>
                  </a:lnTo>
                  <a:lnTo>
                    <a:pt x="10473" y="189207"/>
                  </a:lnTo>
                  <a:lnTo>
                    <a:pt x="12659" y="194309"/>
                  </a:lnTo>
                  <a:lnTo>
                    <a:pt x="14117" y="198663"/>
                  </a:lnTo>
                  <a:lnTo>
                    <a:pt x="15735" y="206041"/>
                  </a:lnTo>
                  <a:lnTo>
                    <a:pt x="18995" y="212495"/>
                  </a:lnTo>
                  <a:lnTo>
                    <a:pt x="21198" y="215550"/>
                  </a:lnTo>
                  <a:lnTo>
                    <a:pt x="23645" y="221484"/>
                  </a:lnTo>
                  <a:lnTo>
                    <a:pt x="24298" y="224399"/>
                  </a:lnTo>
                  <a:lnTo>
                    <a:pt x="25686" y="226343"/>
                  </a:lnTo>
                  <a:lnTo>
                    <a:pt x="27563" y="227639"/>
                  </a:lnTo>
                  <a:lnTo>
                    <a:pt x="29768" y="228503"/>
                  </a:lnTo>
                  <a:lnTo>
                    <a:pt x="34757" y="232003"/>
                  </a:lnTo>
                  <a:lnTo>
                    <a:pt x="40149" y="236734"/>
                  </a:lnTo>
                  <a:lnTo>
                    <a:pt x="45721" y="242011"/>
                  </a:lnTo>
                  <a:lnTo>
                    <a:pt x="48540" y="243799"/>
                  </a:lnTo>
                  <a:lnTo>
                    <a:pt x="54213" y="245786"/>
                  </a:lnTo>
                  <a:lnTo>
                    <a:pt x="59909" y="249210"/>
                  </a:lnTo>
                  <a:lnTo>
                    <a:pt x="62761" y="251456"/>
                  </a:lnTo>
                  <a:lnTo>
                    <a:pt x="66568" y="252953"/>
                  </a:lnTo>
                  <a:lnTo>
                    <a:pt x="71010" y="253952"/>
                  </a:lnTo>
                  <a:lnTo>
                    <a:pt x="75878" y="254617"/>
                  </a:lnTo>
                  <a:lnTo>
                    <a:pt x="80074" y="255061"/>
                  </a:lnTo>
                  <a:lnTo>
                    <a:pt x="83825" y="255357"/>
                  </a:lnTo>
                  <a:lnTo>
                    <a:pt x="87278" y="255554"/>
                  </a:lnTo>
                  <a:lnTo>
                    <a:pt x="96194" y="255773"/>
                  </a:lnTo>
                  <a:lnTo>
                    <a:pt x="112890" y="255914"/>
                  </a:lnTo>
                  <a:lnTo>
                    <a:pt x="117132" y="254973"/>
                  </a:lnTo>
                  <a:lnTo>
                    <a:pt x="121865" y="253393"/>
                  </a:lnTo>
                  <a:lnTo>
                    <a:pt x="126925" y="251388"/>
                  </a:lnTo>
                  <a:lnTo>
                    <a:pt x="131251" y="249098"/>
                  </a:lnTo>
                  <a:lnTo>
                    <a:pt x="135088" y="246619"/>
                  </a:lnTo>
                  <a:lnTo>
                    <a:pt x="138599" y="244014"/>
                  </a:lnTo>
                  <a:lnTo>
                    <a:pt x="145038" y="238580"/>
                  </a:lnTo>
                  <a:lnTo>
                    <a:pt x="148089" y="235797"/>
                  </a:lnTo>
                  <a:lnTo>
                    <a:pt x="152028" y="233941"/>
                  </a:lnTo>
                  <a:lnTo>
                    <a:pt x="156559" y="232705"/>
                  </a:lnTo>
                  <a:lnTo>
                    <a:pt x="161485" y="231880"/>
                  </a:lnTo>
                  <a:lnTo>
                    <a:pt x="165721" y="230378"/>
                  </a:lnTo>
                  <a:lnTo>
                    <a:pt x="169498" y="228424"/>
                  </a:lnTo>
                  <a:lnTo>
                    <a:pt x="172969" y="226169"/>
                  </a:lnTo>
                  <a:lnTo>
                    <a:pt x="179364" y="221123"/>
                  </a:lnTo>
                  <a:lnTo>
                    <a:pt x="182403" y="218444"/>
                  </a:lnTo>
                  <a:lnTo>
                    <a:pt x="185381" y="214753"/>
                  </a:lnTo>
                  <a:lnTo>
                    <a:pt x="188320" y="210387"/>
                  </a:lnTo>
                  <a:lnTo>
                    <a:pt x="191231" y="205572"/>
                  </a:lnTo>
                  <a:lnTo>
                    <a:pt x="197006" y="197682"/>
                  </a:lnTo>
                  <a:lnTo>
                    <a:pt x="199879" y="194244"/>
                  </a:lnTo>
                  <a:lnTo>
                    <a:pt x="201795" y="190047"/>
                  </a:lnTo>
                  <a:lnTo>
                    <a:pt x="203072" y="185344"/>
                  </a:lnTo>
                  <a:lnTo>
                    <a:pt x="203924" y="180304"/>
                  </a:lnTo>
                  <a:lnTo>
                    <a:pt x="205443" y="175039"/>
                  </a:lnTo>
                  <a:lnTo>
                    <a:pt x="207409" y="169624"/>
                  </a:lnTo>
                  <a:lnTo>
                    <a:pt x="209672" y="164109"/>
                  </a:lnTo>
                  <a:lnTo>
                    <a:pt x="211181" y="159479"/>
                  </a:lnTo>
                  <a:lnTo>
                    <a:pt x="212858" y="151796"/>
                  </a:lnTo>
                  <a:lnTo>
                    <a:pt x="213304" y="147461"/>
                  </a:lnTo>
                  <a:lnTo>
                    <a:pt x="213602" y="142666"/>
                  </a:lnTo>
                  <a:lnTo>
                    <a:pt x="213934" y="133211"/>
                  </a:lnTo>
                  <a:lnTo>
                    <a:pt x="214120" y="121580"/>
                  </a:lnTo>
                  <a:lnTo>
                    <a:pt x="214189" y="100095"/>
                  </a:lnTo>
                  <a:lnTo>
                    <a:pt x="213239" y="95848"/>
                  </a:lnTo>
                  <a:lnTo>
                    <a:pt x="211654" y="91113"/>
                  </a:lnTo>
                  <a:lnTo>
                    <a:pt x="209645" y="86050"/>
                  </a:lnTo>
                  <a:lnTo>
                    <a:pt x="208305" y="81723"/>
                  </a:lnTo>
                  <a:lnTo>
                    <a:pt x="206817" y="74375"/>
                  </a:lnTo>
                  <a:lnTo>
                    <a:pt x="205467" y="70129"/>
                  </a:lnTo>
                  <a:lnTo>
                    <a:pt x="203615" y="65394"/>
                  </a:lnTo>
                  <a:lnTo>
                    <a:pt x="201428" y="60332"/>
                  </a:lnTo>
                  <a:lnTo>
                    <a:pt x="199970" y="56005"/>
                  </a:lnTo>
                  <a:lnTo>
                    <a:pt x="198350" y="48657"/>
                  </a:lnTo>
                  <a:lnTo>
                    <a:pt x="195090" y="42217"/>
                  </a:lnTo>
                  <a:lnTo>
                    <a:pt x="192887" y="39166"/>
                  </a:lnTo>
                  <a:lnTo>
                    <a:pt x="190440" y="33236"/>
                  </a:lnTo>
                  <a:lnTo>
                    <a:pt x="189787" y="30321"/>
                  </a:lnTo>
                  <a:lnTo>
                    <a:pt x="186521" y="24542"/>
                  </a:lnTo>
                  <a:lnTo>
                    <a:pt x="184317" y="21668"/>
                  </a:lnTo>
                  <a:lnTo>
                    <a:pt x="181895" y="19751"/>
                  </a:lnTo>
                  <a:lnTo>
                    <a:pt x="179328" y="18474"/>
                  </a:lnTo>
                  <a:lnTo>
                    <a:pt x="176664" y="17622"/>
                  </a:lnTo>
                  <a:lnTo>
                    <a:pt x="171164" y="14136"/>
                  </a:lnTo>
                  <a:lnTo>
                    <a:pt x="168364" y="11873"/>
                  </a:lnTo>
                  <a:lnTo>
                    <a:pt x="165545" y="10364"/>
                  </a:lnTo>
                  <a:lnTo>
                    <a:pt x="159872" y="8687"/>
                  </a:lnTo>
                  <a:lnTo>
                    <a:pt x="154176" y="7942"/>
                  </a:lnTo>
                  <a:lnTo>
                    <a:pt x="151324" y="7744"/>
                  </a:lnTo>
                  <a:lnTo>
                    <a:pt x="148470" y="6658"/>
                  </a:lnTo>
                  <a:lnTo>
                    <a:pt x="142758" y="2913"/>
                  </a:lnTo>
                  <a:lnTo>
                    <a:pt x="138949" y="1533"/>
                  </a:lnTo>
                  <a:lnTo>
                    <a:pt x="134505" y="613"/>
                  </a:lnTo>
                  <a:lnTo>
                    <a:pt x="129637" y="0"/>
                  </a:lnTo>
                  <a:lnTo>
                    <a:pt x="125439" y="544"/>
                  </a:lnTo>
                  <a:lnTo>
                    <a:pt x="121688" y="1859"/>
                  </a:lnTo>
                  <a:lnTo>
                    <a:pt x="118235" y="3688"/>
                  </a:lnTo>
                  <a:lnTo>
                    <a:pt x="114028" y="4907"/>
                  </a:lnTo>
                  <a:lnTo>
                    <a:pt x="109318" y="5721"/>
                  </a:lnTo>
                  <a:lnTo>
                    <a:pt x="104274" y="6262"/>
                  </a:lnTo>
                  <a:lnTo>
                    <a:pt x="99957" y="6624"/>
                  </a:lnTo>
                  <a:lnTo>
                    <a:pt x="96128" y="6865"/>
                  </a:lnTo>
                  <a:lnTo>
                    <a:pt x="92622" y="7025"/>
                  </a:lnTo>
                  <a:lnTo>
                    <a:pt x="83647" y="7203"/>
                  </a:lnTo>
                  <a:lnTo>
                    <a:pt x="78587" y="7251"/>
                  </a:lnTo>
                  <a:lnTo>
                    <a:pt x="74261" y="8235"/>
                  </a:lnTo>
                  <a:lnTo>
                    <a:pt x="70424" y="9844"/>
                  </a:lnTo>
                  <a:lnTo>
                    <a:pt x="66914" y="11869"/>
                  </a:lnTo>
                  <a:lnTo>
                    <a:pt x="60474" y="14119"/>
                  </a:lnTo>
                  <a:lnTo>
                    <a:pt x="54436" y="15118"/>
                  </a:lnTo>
                  <a:lnTo>
                    <a:pt x="48578" y="15563"/>
                  </a:lnTo>
                  <a:lnTo>
                    <a:pt x="44476" y="15813"/>
                  </a:lnTo>
                  <a:lnTo>
                    <a:pt x="40976" y="18412"/>
                  </a:lnTo>
                  <a:lnTo>
                    <a:pt x="34176" y="2449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396"/>
            <p:cNvSpPr/>
            <p:nvPr/>
          </p:nvSpPr>
          <p:spPr>
            <a:xfrm>
              <a:off x="6492240" y="4174807"/>
              <a:ext cx="1" cy="8573"/>
            </a:xfrm>
            <a:custGeom>
              <a:avLst/>
              <a:gdLst/>
              <a:ahLst/>
              <a:cxnLst/>
              <a:rect l="0" t="0" r="0" b="0"/>
              <a:pathLst>
                <a:path w="1" h="8573">
                  <a:moveTo>
                    <a:pt x="0" y="0"/>
                  </a:moveTo>
                  <a:lnTo>
                    <a:pt x="0" y="857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397"/>
            <p:cNvSpPr/>
            <p:nvPr/>
          </p:nvSpPr>
          <p:spPr>
            <a:xfrm>
              <a:off x="6483667" y="4157697"/>
              <a:ext cx="34291" cy="34256"/>
            </a:xfrm>
            <a:custGeom>
              <a:avLst/>
              <a:gdLst/>
              <a:ahLst/>
              <a:cxnLst/>
              <a:rect l="0" t="0" r="0" b="0"/>
              <a:pathLst>
                <a:path w="34291" h="34256">
                  <a:moveTo>
                    <a:pt x="0" y="34255"/>
                  </a:moveTo>
                  <a:lnTo>
                    <a:pt x="0" y="10113"/>
                  </a:lnTo>
                  <a:lnTo>
                    <a:pt x="953" y="8636"/>
                  </a:lnTo>
                  <a:lnTo>
                    <a:pt x="2540" y="6698"/>
                  </a:lnTo>
                  <a:lnTo>
                    <a:pt x="8219" y="359"/>
                  </a:lnTo>
                  <a:lnTo>
                    <a:pt x="9290" y="228"/>
                  </a:lnTo>
                  <a:lnTo>
                    <a:pt x="10956" y="140"/>
                  </a:lnTo>
                  <a:lnTo>
                    <a:pt x="15347" y="43"/>
                  </a:lnTo>
                  <a:lnTo>
                    <a:pt x="20473" y="0"/>
                  </a:lnTo>
                  <a:lnTo>
                    <a:pt x="22221" y="941"/>
                  </a:lnTo>
                  <a:lnTo>
                    <a:pt x="23386" y="2521"/>
                  </a:lnTo>
                  <a:lnTo>
                    <a:pt x="25257" y="7349"/>
                  </a:lnTo>
                  <a:lnTo>
                    <a:pt x="26363" y="8698"/>
                  </a:lnTo>
                  <a:lnTo>
                    <a:pt x="28053" y="10549"/>
                  </a:lnTo>
                  <a:lnTo>
                    <a:pt x="34290" y="1711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398"/>
            <p:cNvSpPr/>
            <p:nvPr/>
          </p:nvSpPr>
          <p:spPr>
            <a:xfrm>
              <a:off x="6665031" y="4046261"/>
              <a:ext cx="187254" cy="377150"/>
            </a:xfrm>
            <a:custGeom>
              <a:avLst/>
              <a:gdLst/>
              <a:ahLst/>
              <a:cxnLst/>
              <a:rect l="0" t="0" r="0" b="0"/>
              <a:pathLst>
                <a:path w="187254" h="377150">
                  <a:moveTo>
                    <a:pt x="178681" y="51393"/>
                  </a:moveTo>
                  <a:lnTo>
                    <a:pt x="165910" y="51393"/>
                  </a:lnTo>
                  <a:lnTo>
                    <a:pt x="164452" y="50441"/>
                  </a:lnTo>
                  <a:lnTo>
                    <a:pt x="163480" y="48854"/>
                  </a:lnTo>
                  <a:lnTo>
                    <a:pt x="162401" y="44550"/>
                  </a:lnTo>
                  <a:lnTo>
                    <a:pt x="161707" y="34025"/>
                  </a:lnTo>
                  <a:lnTo>
                    <a:pt x="161650" y="31243"/>
                  </a:lnTo>
                  <a:lnTo>
                    <a:pt x="160660" y="29387"/>
                  </a:lnTo>
                  <a:lnTo>
                    <a:pt x="159047" y="28150"/>
                  </a:lnTo>
                  <a:lnTo>
                    <a:pt x="157019" y="27325"/>
                  </a:lnTo>
                  <a:lnTo>
                    <a:pt x="155668" y="25823"/>
                  </a:lnTo>
                  <a:lnTo>
                    <a:pt x="154766" y="23869"/>
                  </a:lnTo>
                  <a:lnTo>
                    <a:pt x="154165" y="21614"/>
                  </a:lnTo>
                  <a:lnTo>
                    <a:pt x="152812" y="20110"/>
                  </a:lnTo>
                  <a:lnTo>
                    <a:pt x="150958" y="19108"/>
                  </a:lnTo>
                  <a:lnTo>
                    <a:pt x="148769" y="18440"/>
                  </a:lnTo>
                  <a:lnTo>
                    <a:pt x="143796" y="15157"/>
                  </a:lnTo>
                  <a:lnTo>
                    <a:pt x="138412" y="10524"/>
                  </a:lnTo>
                  <a:lnTo>
                    <a:pt x="132843" y="5289"/>
                  </a:lnTo>
                  <a:lnTo>
                    <a:pt x="130025" y="3512"/>
                  </a:lnTo>
                  <a:lnTo>
                    <a:pt x="124353" y="1538"/>
                  </a:lnTo>
                  <a:lnTo>
                    <a:pt x="120556" y="1012"/>
                  </a:lnTo>
                  <a:lnTo>
                    <a:pt x="116118" y="660"/>
                  </a:lnTo>
                  <a:lnTo>
                    <a:pt x="107061" y="271"/>
                  </a:lnTo>
                  <a:lnTo>
                    <a:pt x="96606" y="51"/>
                  </a:lnTo>
                  <a:lnTo>
                    <a:pt x="90451" y="0"/>
                  </a:lnTo>
                  <a:lnTo>
                    <a:pt x="86524" y="939"/>
                  </a:lnTo>
                  <a:lnTo>
                    <a:pt x="82000" y="2517"/>
                  </a:lnTo>
                  <a:lnTo>
                    <a:pt x="77079" y="4521"/>
                  </a:lnTo>
                  <a:lnTo>
                    <a:pt x="72847" y="6811"/>
                  </a:lnTo>
                  <a:lnTo>
                    <a:pt x="69072" y="9289"/>
                  </a:lnTo>
                  <a:lnTo>
                    <a:pt x="65603" y="11894"/>
                  </a:lnTo>
                  <a:lnTo>
                    <a:pt x="61387" y="14583"/>
                  </a:lnTo>
                  <a:lnTo>
                    <a:pt x="56669" y="17328"/>
                  </a:lnTo>
                  <a:lnTo>
                    <a:pt x="51620" y="20111"/>
                  </a:lnTo>
                  <a:lnTo>
                    <a:pt x="47301" y="22918"/>
                  </a:lnTo>
                  <a:lnTo>
                    <a:pt x="43470" y="25743"/>
                  </a:lnTo>
                  <a:lnTo>
                    <a:pt x="39962" y="28578"/>
                  </a:lnTo>
                  <a:lnTo>
                    <a:pt x="36672" y="31421"/>
                  </a:lnTo>
                  <a:lnTo>
                    <a:pt x="33526" y="34268"/>
                  </a:lnTo>
                  <a:lnTo>
                    <a:pt x="30476" y="37119"/>
                  </a:lnTo>
                  <a:lnTo>
                    <a:pt x="27490" y="40925"/>
                  </a:lnTo>
                  <a:lnTo>
                    <a:pt x="24547" y="45367"/>
                  </a:lnTo>
                  <a:lnTo>
                    <a:pt x="18737" y="54430"/>
                  </a:lnTo>
                  <a:lnTo>
                    <a:pt x="12979" y="61633"/>
                  </a:lnTo>
                  <a:lnTo>
                    <a:pt x="11063" y="65840"/>
                  </a:lnTo>
                  <a:lnTo>
                    <a:pt x="8935" y="75594"/>
                  </a:lnTo>
                  <a:lnTo>
                    <a:pt x="5448" y="83740"/>
                  </a:lnTo>
                  <a:lnTo>
                    <a:pt x="3185" y="87245"/>
                  </a:lnTo>
                  <a:lnTo>
                    <a:pt x="670" y="96220"/>
                  </a:lnTo>
                  <a:lnTo>
                    <a:pt x="0" y="101280"/>
                  </a:lnTo>
                  <a:lnTo>
                    <a:pt x="506" y="105607"/>
                  </a:lnTo>
                  <a:lnTo>
                    <a:pt x="1795" y="109443"/>
                  </a:lnTo>
                  <a:lnTo>
                    <a:pt x="4815" y="116246"/>
                  </a:lnTo>
                  <a:lnTo>
                    <a:pt x="6157" y="122445"/>
                  </a:lnTo>
                  <a:lnTo>
                    <a:pt x="9294" y="128374"/>
                  </a:lnTo>
                  <a:lnTo>
                    <a:pt x="14518" y="135391"/>
                  </a:lnTo>
                  <a:lnTo>
                    <a:pt x="19974" y="141158"/>
                  </a:lnTo>
                  <a:lnTo>
                    <a:pt x="22394" y="142669"/>
                  </a:lnTo>
                  <a:lnTo>
                    <a:pt x="27623" y="144348"/>
                  </a:lnTo>
                  <a:lnTo>
                    <a:pt x="30351" y="143843"/>
                  </a:lnTo>
                  <a:lnTo>
                    <a:pt x="35921" y="140742"/>
                  </a:lnTo>
                  <a:lnTo>
                    <a:pt x="39693" y="139534"/>
                  </a:lnTo>
                  <a:lnTo>
                    <a:pt x="44112" y="138729"/>
                  </a:lnTo>
                  <a:lnTo>
                    <a:pt x="48964" y="138192"/>
                  </a:lnTo>
                  <a:lnTo>
                    <a:pt x="54103" y="135930"/>
                  </a:lnTo>
                  <a:lnTo>
                    <a:pt x="59434" y="132516"/>
                  </a:lnTo>
                  <a:lnTo>
                    <a:pt x="64893" y="128335"/>
                  </a:lnTo>
                  <a:lnTo>
                    <a:pt x="70437" y="124595"/>
                  </a:lnTo>
                  <a:lnTo>
                    <a:pt x="76038" y="121150"/>
                  </a:lnTo>
                  <a:lnTo>
                    <a:pt x="81678" y="117900"/>
                  </a:lnTo>
                  <a:lnTo>
                    <a:pt x="86390" y="113829"/>
                  </a:lnTo>
                  <a:lnTo>
                    <a:pt x="90483" y="109210"/>
                  </a:lnTo>
                  <a:lnTo>
                    <a:pt x="94165" y="104225"/>
                  </a:lnTo>
                  <a:lnTo>
                    <a:pt x="98525" y="99949"/>
                  </a:lnTo>
                  <a:lnTo>
                    <a:pt x="103336" y="96147"/>
                  </a:lnTo>
                  <a:lnTo>
                    <a:pt x="108449" y="92659"/>
                  </a:lnTo>
                  <a:lnTo>
                    <a:pt x="113762" y="88429"/>
                  </a:lnTo>
                  <a:lnTo>
                    <a:pt x="119209" y="83704"/>
                  </a:lnTo>
                  <a:lnTo>
                    <a:pt x="129389" y="74326"/>
                  </a:lnTo>
                  <a:lnTo>
                    <a:pt x="140476" y="63692"/>
                  </a:lnTo>
                  <a:lnTo>
                    <a:pt x="155682" y="48651"/>
                  </a:lnTo>
                  <a:lnTo>
                    <a:pt x="157633" y="45755"/>
                  </a:lnTo>
                  <a:lnTo>
                    <a:pt x="161332" y="37129"/>
                  </a:lnTo>
                  <a:lnTo>
                    <a:pt x="167085" y="29493"/>
                  </a:lnTo>
                  <a:lnTo>
                    <a:pt x="168765" y="27372"/>
                  </a:lnTo>
                  <a:lnTo>
                    <a:pt x="170165" y="26807"/>
                  </a:lnTo>
                  <a:lnTo>
                    <a:pt x="174261" y="26179"/>
                  </a:lnTo>
                  <a:lnTo>
                    <a:pt x="175735" y="26964"/>
                  </a:lnTo>
                  <a:lnTo>
                    <a:pt x="176717" y="28439"/>
                  </a:lnTo>
                  <a:lnTo>
                    <a:pt x="178293" y="33101"/>
                  </a:lnTo>
                  <a:lnTo>
                    <a:pt x="178631" y="43423"/>
                  </a:lnTo>
                  <a:lnTo>
                    <a:pt x="178671" y="54370"/>
                  </a:lnTo>
                  <a:lnTo>
                    <a:pt x="181217" y="62559"/>
                  </a:lnTo>
                  <a:lnTo>
                    <a:pt x="184571" y="72549"/>
                  </a:lnTo>
                  <a:lnTo>
                    <a:pt x="186061" y="83338"/>
                  </a:lnTo>
                  <a:lnTo>
                    <a:pt x="186723" y="94484"/>
                  </a:lnTo>
                  <a:lnTo>
                    <a:pt x="187018" y="106740"/>
                  </a:lnTo>
                  <a:lnTo>
                    <a:pt x="187253" y="230238"/>
                  </a:lnTo>
                  <a:lnTo>
                    <a:pt x="186300" y="239203"/>
                  </a:lnTo>
                  <a:lnTo>
                    <a:pt x="184713" y="248038"/>
                  </a:lnTo>
                  <a:lnTo>
                    <a:pt x="182702" y="256785"/>
                  </a:lnTo>
                  <a:lnTo>
                    <a:pt x="181362" y="264521"/>
                  </a:lnTo>
                  <a:lnTo>
                    <a:pt x="180468" y="271583"/>
                  </a:lnTo>
                  <a:lnTo>
                    <a:pt x="179872" y="278197"/>
                  </a:lnTo>
                  <a:lnTo>
                    <a:pt x="179476" y="285463"/>
                  </a:lnTo>
                  <a:lnTo>
                    <a:pt x="179034" y="301157"/>
                  </a:lnTo>
                  <a:lnTo>
                    <a:pt x="178712" y="339601"/>
                  </a:lnTo>
                  <a:lnTo>
                    <a:pt x="178690" y="352477"/>
                  </a:lnTo>
                  <a:lnTo>
                    <a:pt x="177735" y="355938"/>
                  </a:lnTo>
                  <a:lnTo>
                    <a:pt x="171898" y="365798"/>
                  </a:lnTo>
                  <a:lnTo>
                    <a:pt x="171301" y="366724"/>
                  </a:lnTo>
                  <a:lnTo>
                    <a:pt x="170639" y="370293"/>
                  </a:lnTo>
                  <a:lnTo>
                    <a:pt x="170109" y="37714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399"/>
            <p:cNvSpPr/>
            <p:nvPr/>
          </p:nvSpPr>
          <p:spPr>
            <a:xfrm>
              <a:off x="6976192" y="4243391"/>
              <a:ext cx="38971" cy="34278"/>
            </a:xfrm>
            <a:custGeom>
              <a:avLst/>
              <a:gdLst/>
              <a:ahLst/>
              <a:cxnLst/>
              <a:rect l="0" t="0" r="0" b="0"/>
              <a:pathLst>
                <a:path w="38971" h="34278">
                  <a:moveTo>
                    <a:pt x="30398" y="17141"/>
                  </a:moveTo>
                  <a:lnTo>
                    <a:pt x="30398" y="33064"/>
                  </a:lnTo>
                  <a:lnTo>
                    <a:pt x="29445" y="33471"/>
                  </a:lnTo>
                  <a:lnTo>
                    <a:pt x="27858" y="33743"/>
                  </a:lnTo>
                  <a:lnTo>
                    <a:pt x="23017" y="34179"/>
                  </a:lnTo>
                  <a:lnTo>
                    <a:pt x="19815" y="34238"/>
                  </a:lnTo>
                  <a:lnTo>
                    <a:pt x="14548" y="34277"/>
                  </a:lnTo>
                  <a:lnTo>
                    <a:pt x="13164" y="33328"/>
                  </a:lnTo>
                  <a:lnTo>
                    <a:pt x="11289" y="31742"/>
                  </a:lnTo>
                  <a:lnTo>
                    <a:pt x="9086" y="29733"/>
                  </a:lnTo>
                  <a:lnTo>
                    <a:pt x="7618" y="27440"/>
                  </a:lnTo>
                  <a:lnTo>
                    <a:pt x="6639" y="24960"/>
                  </a:lnTo>
                  <a:lnTo>
                    <a:pt x="5985" y="22354"/>
                  </a:lnTo>
                  <a:lnTo>
                    <a:pt x="4598" y="20616"/>
                  </a:lnTo>
                  <a:lnTo>
                    <a:pt x="2720" y="19458"/>
                  </a:lnTo>
                  <a:lnTo>
                    <a:pt x="517" y="18686"/>
                  </a:lnTo>
                  <a:lnTo>
                    <a:pt x="0" y="17218"/>
                  </a:lnTo>
                  <a:lnTo>
                    <a:pt x="606" y="15288"/>
                  </a:lnTo>
                  <a:lnTo>
                    <a:pt x="1965" y="13048"/>
                  </a:lnTo>
                  <a:lnTo>
                    <a:pt x="2870" y="10602"/>
                  </a:lnTo>
                  <a:lnTo>
                    <a:pt x="3474" y="8020"/>
                  </a:lnTo>
                  <a:lnTo>
                    <a:pt x="3876" y="5345"/>
                  </a:lnTo>
                  <a:lnTo>
                    <a:pt x="5097" y="3562"/>
                  </a:lnTo>
                  <a:lnTo>
                    <a:pt x="6863" y="2373"/>
                  </a:lnTo>
                  <a:lnTo>
                    <a:pt x="11990" y="465"/>
                  </a:lnTo>
                  <a:lnTo>
                    <a:pt x="13364" y="309"/>
                  </a:lnTo>
                  <a:lnTo>
                    <a:pt x="15232" y="205"/>
                  </a:lnTo>
                  <a:lnTo>
                    <a:pt x="20523" y="37"/>
                  </a:lnTo>
                  <a:lnTo>
                    <a:pt x="29092" y="0"/>
                  </a:lnTo>
                  <a:lnTo>
                    <a:pt x="29527" y="951"/>
                  </a:lnTo>
                  <a:lnTo>
                    <a:pt x="29817" y="2538"/>
                  </a:lnTo>
                  <a:lnTo>
                    <a:pt x="30011" y="4548"/>
                  </a:lnTo>
                  <a:lnTo>
                    <a:pt x="31092" y="5888"/>
                  </a:lnTo>
                  <a:lnTo>
                    <a:pt x="32766" y="6782"/>
                  </a:lnTo>
                  <a:lnTo>
                    <a:pt x="34834" y="7377"/>
                  </a:lnTo>
                  <a:lnTo>
                    <a:pt x="36213" y="8727"/>
                  </a:lnTo>
                  <a:lnTo>
                    <a:pt x="37132" y="10579"/>
                  </a:lnTo>
                  <a:lnTo>
                    <a:pt x="38970" y="1714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400"/>
            <p:cNvSpPr/>
            <p:nvPr/>
          </p:nvSpPr>
          <p:spPr>
            <a:xfrm>
              <a:off x="7169617" y="4097695"/>
              <a:ext cx="188399" cy="282808"/>
            </a:xfrm>
            <a:custGeom>
              <a:avLst/>
              <a:gdLst/>
              <a:ahLst/>
              <a:cxnLst/>
              <a:rect l="0" t="0" r="0" b="0"/>
              <a:pathLst>
                <a:path w="188399" h="282808">
                  <a:moveTo>
                    <a:pt x="128438" y="25677"/>
                  </a:moveTo>
                  <a:lnTo>
                    <a:pt x="128438" y="18296"/>
                  </a:lnTo>
                  <a:lnTo>
                    <a:pt x="127485" y="17899"/>
                  </a:lnTo>
                  <a:lnTo>
                    <a:pt x="123886" y="17458"/>
                  </a:lnTo>
                  <a:lnTo>
                    <a:pt x="122546" y="16387"/>
                  </a:lnTo>
                  <a:lnTo>
                    <a:pt x="121652" y="14722"/>
                  </a:lnTo>
                  <a:lnTo>
                    <a:pt x="121057" y="12659"/>
                  </a:lnTo>
                  <a:lnTo>
                    <a:pt x="117855" y="7826"/>
                  </a:lnTo>
                  <a:lnTo>
                    <a:pt x="115668" y="5204"/>
                  </a:lnTo>
                  <a:lnTo>
                    <a:pt x="113257" y="3456"/>
                  </a:lnTo>
                  <a:lnTo>
                    <a:pt x="108038" y="1514"/>
                  </a:lnTo>
                  <a:lnTo>
                    <a:pt x="102544" y="650"/>
                  </a:lnTo>
                  <a:lnTo>
                    <a:pt x="96927" y="266"/>
                  </a:lnTo>
                  <a:lnTo>
                    <a:pt x="91255" y="96"/>
                  </a:lnTo>
                  <a:lnTo>
                    <a:pt x="78156" y="0"/>
                  </a:lnTo>
                  <a:lnTo>
                    <a:pt x="73962" y="939"/>
                  </a:lnTo>
                  <a:lnTo>
                    <a:pt x="70213" y="2518"/>
                  </a:lnTo>
                  <a:lnTo>
                    <a:pt x="66762" y="4522"/>
                  </a:lnTo>
                  <a:lnTo>
                    <a:pt x="63508" y="6811"/>
                  </a:lnTo>
                  <a:lnTo>
                    <a:pt x="60386" y="9290"/>
                  </a:lnTo>
                  <a:lnTo>
                    <a:pt x="57352" y="11895"/>
                  </a:lnTo>
                  <a:lnTo>
                    <a:pt x="53425" y="13631"/>
                  </a:lnTo>
                  <a:lnTo>
                    <a:pt x="48902" y="14789"/>
                  </a:lnTo>
                  <a:lnTo>
                    <a:pt x="43981" y="15561"/>
                  </a:lnTo>
                  <a:lnTo>
                    <a:pt x="39749" y="17028"/>
                  </a:lnTo>
                  <a:lnTo>
                    <a:pt x="35974" y="18959"/>
                  </a:lnTo>
                  <a:lnTo>
                    <a:pt x="32506" y="21198"/>
                  </a:lnTo>
                  <a:lnTo>
                    <a:pt x="29241" y="23644"/>
                  </a:lnTo>
                  <a:lnTo>
                    <a:pt x="26111" y="26226"/>
                  </a:lnTo>
                  <a:lnTo>
                    <a:pt x="23072" y="28901"/>
                  </a:lnTo>
                  <a:lnTo>
                    <a:pt x="17156" y="34412"/>
                  </a:lnTo>
                  <a:lnTo>
                    <a:pt x="5596" y="45712"/>
                  </a:lnTo>
                  <a:lnTo>
                    <a:pt x="3681" y="48559"/>
                  </a:lnTo>
                  <a:lnTo>
                    <a:pt x="1553" y="54262"/>
                  </a:lnTo>
                  <a:lnTo>
                    <a:pt x="607" y="62511"/>
                  </a:lnTo>
                  <a:lnTo>
                    <a:pt x="187" y="71576"/>
                  </a:lnTo>
                  <a:lnTo>
                    <a:pt x="0" y="78779"/>
                  </a:lnTo>
                  <a:lnTo>
                    <a:pt x="902" y="82033"/>
                  </a:lnTo>
                  <a:lnTo>
                    <a:pt x="4445" y="88189"/>
                  </a:lnTo>
                  <a:lnTo>
                    <a:pt x="9195" y="94100"/>
                  </a:lnTo>
                  <a:lnTo>
                    <a:pt x="11795" y="97010"/>
                  </a:lnTo>
                  <a:lnTo>
                    <a:pt x="13528" y="99903"/>
                  </a:lnTo>
                  <a:lnTo>
                    <a:pt x="16920" y="108524"/>
                  </a:lnTo>
                  <a:lnTo>
                    <a:pt x="21089" y="114250"/>
                  </a:lnTo>
                  <a:lnTo>
                    <a:pt x="26118" y="119970"/>
                  </a:lnTo>
                  <a:lnTo>
                    <a:pt x="28792" y="122829"/>
                  </a:lnTo>
                  <a:lnTo>
                    <a:pt x="32479" y="124735"/>
                  </a:lnTo>
                  <a:lnTo>
                    <a:pt x="36843" y="126006"/>
                  </a:lnTo>
                  <a:lnTo>
                    <a:pt x="41657" y="126853"/>
                  </a:lnTo>
                  <a:lnTo>
                    <a:pt x="45819" y="127418"/>
                  </a:lnTo>
                  <a:lnTo>
                    <a:pt x="49546" y="127794"/>
                  </a:lnTo>
                  <a:lnTo>
                    <a:pt x="52983" y="128045"/>
                  </a:lnTo>
                  <a:lnTo>
                    <a:pt x="57179" y="129165"/>
                  </a:lnTo>
                  <a:lnTo>
                    <a:pt x="61882" y="130864"/>
                  </a:lnTo>
                  <a:lnTo>
                    <a:pt x="66923" y="132949"/>
                  </a:lnTo>
                  <a:lnTo>
                    <a:pt x="72188" y="134340"/>
                  </a:lnTo>
                  <a:lnTo>
                    <a:pt x="77603" y="135266"/>
                  </a:lnTo>
                  <a:lnTo>
                    <a:pt x="83117" y="135884"/>
                  </a:lnTo>
                  <a:lnTo>
                    <a:pt x="87747" y="137248"/>
                  </a:lnTo>
                  <a:lnTo>
                    <a:pt x="91785" y="139111"/>
                  </a:lnTo>
                  <a:lnTo>
                    <a:pt x="95431" y="141305"/>
                  </a:lnTo>
                  <a:lnTo>
                    <a:pt x="99765" y="143720"/>
                  </a:lnTo>
                  <a:lnTo>
                    <a:pt x="109661" y="148943"/>
                  </a:lnTo>
                  <a:lnTo>
                    <a:pt x="114967" y="150717"/>
                  </a:lnTo>
                  <a:lnTo>
                    <a:pt x="120410" y="151900"/>
                  </a:lnTo>
                  <a:lnTo>
                    <a:pt x="125943" y="152688"/>
                  </a:lnTo>
                  <a:lnTo>
                    <a:pt x="131537" y="154166"/>
                  </a:lnTo>
                  <a:lnTo>
                    <a:pt x="137171" y="156104"/>
                  </a:lnTo>
                  <a:lnTo>
                    <a:pt x="142833" y="158348"/>
                  </a:lnTo>
                  <a:lnTo>
                    <a:pt x="148512" y="160797"/>
                  </a:lnTo>
                  <a:lnTo>
                    <a:pt x="159902" y="166058"/>
                  </a:lnTo>
                  <a:lnTo>
                    <a:pt x="164654" y="168794"/>
                  </a:lnTo>
                  <a:lnTo>
                    <a:pt x="168774" y="171571"/>
                  </a:lnTo>
                  <a:lnTo>
                    <a:pt x="172474" y="174375"/>
                  </a:lnTo>
                  <a:lnTo>
                    <a:pt x="175893" y="177196"/>
                  </a:lnTo>
                  <a:lnTo>
                    <a:pt x="179125" y="180030"/>
                  </a:lnTo>
                  <a:lnTo>
                    <a:pt x="182231" y="182872"/>
                  </a:lnTo>
                  <a:lnTo>
                    <a:pt x="184303" y="186671"/>
                  </a:lnTo>
                  <a:lnTo>
                    <a:pt x="185683" y="191109"/>
                  </a:lnTo>
                  <a:lnTo>
                    <a:pt x="186604" y="195972"/>
                  </a:lnTo>
                  <a:lnTo>
                    <a:pt x="187626" y="203916"/>
                  </a:lnTo>
                  <a:lnTo>
                    <a:pt x="188081" y="211574"/>
                  </a:lnTo>
                  <a:lnTo>
                    <a:pt x="188337" y="225644"/>
                  </a:lnTo>
                  <a:lnTo>
                    <a:pt x="188398" y="232979"/>
                  </a:lnTo>
                  <a:lnTo>
                    <a:pt x="187461" y="237221"/>
                  </a:lnTo>
                  <a:lnTo>
                    <a:pt x="185884" y="241954"/>
                  </a:lnTo>
                  <a:lnTo>
                    <a:pt x="183880" y="247014"/>
                  </a:lnTo>
                  <a:lnTo>
                    <a:pt x="179114" y="255177"/>
                  </a:lnTo>
                  <a:lnTo>
                    <a:pt x="176509" y="258687"/>
                  </a:lnTo>
                  <a:lnTo>
                    <a:pt x="172868" y="261979"/>
                  </a:lnTo>
                  <a:lnTo>
                    <a:pt x="168535" y="265127"/>
                  </a:lnTo>
                  <a:lnTo>
                    <a:pt x="163742" y="268178"/>
                  </a:lnTo>
                  <a:lnTo>
                    <a:pt x="159594" y="271164"/>
                  </a:lnTo>
                  <a:lnTo>
                    <a:pt x="155876" y="274108"/>
                  </a:lnTo>
                  <a:lnTo>
                    <a:pt x="152445" y="277023"/>
                  </a:lnTo>
                  <a:lnTo>
                    <a:pt x="148253" y="278966"/>
                  </a:lnTo>
                  <a:lnTo>
                    <a:pt x="143552" y="280261"/>
                  </a:lnTo>
                  <a:lnTo>
                    <a:pt x="138514" y="281125"/>
                  </a:lnTo>
                  <a:lnTo>
                    <a:pt x="134203" y="281700"/>
                  </a:lnTo>
                  <a:lnTo>
                    <a:pt x="130376" y="282084"/>
                  </a:lnTo>
                  <a:lnTo>
                    <a:pt x="126873" y="282340"/>
                  </a:lnTo>
                  <a:lnTo>
                    <a:pt x="123584" y="282511"/>
                  </a:lnTo>
                  <a:lnTo>
                    <a:pt x="117390" y="282701"/>
                  </a:lnTo>
                  <a:lnTo>
                    <a:pt x="103998" y="282807"/>
                  </a:lnTo>
                  <a:lnTo>
                    <a:pt x="100715" y="281870"/>
                  </a:lnTo>
                  <a:lnTo>
                    <a:pt x="98526" y="280292"/>
                  </a:lnTo>
                  <a:lnTo>
                    <a:pt x="92905" y="273521"/>
                  </a:lnTo>
                  <a:lnTo>
                    <a:pt x="90461" y="270916"/>
                  </a:lnTo>
                  <a:lnTo>
                    <a:pt x="87881" y="269180"/>
                  </a:lnTo>
                  <a:lnTo>
                    <a:pt x="82472" y="267250"/>
                  </a:lnTo>
                  <a:lnTo>
                    <a:pt x="76894" y="263853"/>
                  </a:lnTo>
                  <a:lnTo>
                    <a:pt x="74072" y="261614"/>
                  </a:lnTo>
                  <a:lnTo>
                    <a:pt x="72192" y="259168"/>
                  </a:lnTo>
                  <a:lnTo>
                    <a:pt x="70937" y="256586"/>
                  </a:lnTo>
                  <a:lnTo>
                    <a:pt x="69545" y="251175"/>
                  </a:lnTo>
                  <a:lnTo>
                    <a:pt x="68925" y="245596"/>
                  </a:lnTo>
                  <a:lnTo>
                    <a:pt x="71191" y="237402"/>
                  </a:lnTo>
                  <a:lnTo>
                    <a:pt x="73127" y="232549"/>
                  </a:lnTo>
                  <a:lnTo>
                    <a:pt x="77820" y="224618"/>
                  </a:lnTo>
                  <a:lnTo>
                    <a:pt x="83081" y="216966"/>
                  </a:lnTo>
                  <a:lnTo>
                    <a:pt x="85817" y="212258"/>
                  </a:lnTo>
                  <a:lnTo>
                    <a:pt x="88595" y="207214"/>
                  </a:lnTo>
                  <a:lnTo>
                    <a:pt x="94220" y="196530"/>
                  </a:lnTo>
                  <a:lnTo>
                    <a:pt x="97053" y="191014"/>
                  </a:lnTo>
                  <a:lnTo>
                    <a:pt x="100847" y="185432"/>
                  </a:lnTo>
                  <a:lnTo>
                    <a:pt x="105281" y="179805"/>
                  </a:lnTo>
                  <a:lnTo>
                    <a:pt x="110143" y="174149"/>
                  </a:lnTo>
                  <a:lnTo>
                    <a:pt x="114336" y="168474"/>
                  </a:lnTo>
                  <a:lnTo>
                    <a:pt x="118084" y="162785"/>
                  </a:lnTo>
                  <a:lnTo>
                    <a:pt x="121535" y="157087"/>
                  </a:lnTo>
                  <a:lnTo>
                    <a:pt x="125741" y="151384"/>
                  </a:lnTo>
                  <a:lnTo>
                    <a:pt x="130450" y="145676"/>
                  </a:lnTo>
                  <a:lnTo>
                    <a:pt x="135494" y="139967"/>
                  </a:lnTo>
                  <a:lnTo>
                    <a:pt x="146179" y="128543"/>
                  </a:lnTo>
                  <a:lnTo>
                    <a:pt x="151695" y="122829"/>
                  </a:lnTo>
                  <a:lnTo>
                    <a:pt x="156324" y="117115"/>
                  </a:lnTo>
                  <a:lnTo>
                    <a:pt x="160364" y="111401"/>
                  </a:lnTo>
                  <a:lnTo>
                    <a:pt x="164009" y="105686"/>
                  </a:lnTo>
                  <a:lnTo>
                    <a:pt x="167392" y="99972"/>
                  </a:lnTo>
                  <a:lnTo>
                    <a:pt x="170600" y="94257"/>
                  </a:lnTo>
                  <a:lnTo>
                    <a:pt x="173691" y="88542"/>
                  </a:lnTo>
                  <a:lnTo>
                    <a:pt x="176704" y="83780"/>
                  </a:lnTo>
                  <a:lnTo>
                    <a:pt x="179666" y="79652"/>
                  </a:lnTo>
                  <a:lnTo>
                    <a:pt x="182592" y="75948"/>
                  </a:lnTo>
                  <a:lnTo>
                    <a:pt x="184543" y="71574"/>
                  </a:lnTo>
                  <a:lnTo>
                    <a:pt x="185844" y="66752"/>
                  </a:lnTo>
                  <a:lnTo>
                    <a:pt x="186710" y="61633"/>
                  </a:lnTo>
                  <a:lnTo>
                    <a:pt x="187675" y="53405"/>
                  </a:lnTo>
                  <a:lnTo>
                    <a:pt x="188293" y="44912"/>
                  </a:lnTo>
                  <a:lnTo>
                    <a:pt x="187391" y="43263"/>
                  </a:lnTo>
                  <a:lnTo>
                    <a:pt x="181572" y="36391"/>
                  </a:lnTo>
                  <a:lnTo>
                    <a:pt x="176500" y="31074"/>
                  </a:lnTo>
                  <a:lnTo>
                    <a:pt x="173815" y="29275"/>
                  </a:lnTo>
                  <a:lnTo>
                    <a:pt x="168290" y="27276"/>
                  </a:lnTo>
                  <a:lnTo>
                    <a:pt x="164531" y="25791"/>
                  </a:lnTo>
                  <a:lnTo>
                    <a:pt x="160120" y="23848"/>
                  </a:lnTo>
                  <a:lnTo>
                    <a:pt x="155274" y="21600"/>
                  </a:lnTo>
                  <a:lnTo>
                    <a:pt x="151091" y="20102"/>
                  </a:lnTo>
                  <a:lnTo>
                    <a:pt x="147350" y="19103"/>
                  </a:lnTo>
                  <a:lnTo>
                    <a:pt x="143904" y="18437"/>
                  </a:lnTo>
                  <a:lnTo>
                    <a:pt x="140653" y="18945"/>
                  </a:lnTo>
                  <a:lnTo>
                    <a:pt x="137534" y="20236"/>
                  </a:lnTo>
                  <a:lnTo>
                    <a:pt x="134502" y="22050"/>
                  </a:lnTo>
                  <a:lnTo>
                    <a:pt x="131528" y="23259"/>
                  </a:lnTo>
                  <a:lnTo>
                    <a:pt x="125684" y="24602"/>
                  </a:lnTo>
                  <a:lnTo>
                    <a:pt x="123744" y="25913"/>
                  </a:lnTo>
                  <a:lnTo>
                    <a:pt x="122451" y="27740"/>
                  </a:lnTo>
                  <a:lnTo>
                    <a:pt x="119865" y="3425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</a:t>
            </a:r>
            <a:r>
              <a:rPr lang="en-US" b="1" dirty="0" smtClean="0"/>
              <a:t>combination</a:t>
            </a:r>
            <a:r>
              <a:rPr lang="en-US" dirty="0" smtClean="0"/>
              <a:t> is not a ordering or arrangement, but a subset of a set of elements.</a:t>
            </a:r>
          </a:p>
          <a:p>
            <a:r>
              <a:rPr lang="en-US" dirty="0" smtClean="0"/>
              <a:t>Consider: you have 4 people in class ready to present, but you want to pick a team of two people to make a presentation.   How many choices do you have?</a:t>
            </a:r>
          </a:p>
          <a:p>
            <a:r>
              <a:rPr lang="en-US" dirty="0" smtClean="0"/>
              <a:t>C(n, r) represents this choice.</a:t>
            </a:r>
          </a:p>
          <a:p>
            <a:r>
              <a:rPr lang="en-US" dirty="0" smtClean="0"/>
              <a:t>C(n, r) = P(n, r)/r! = n!/[(n-r)!*r!)</a:t>
            </a:r>
          </a:p>
        </p:txBody>
      </p:sp>
      <p:sp>
        <p:nvSpPr>
          <p:cNvPr id="4" name="SMARTPenAnnotation264"/>
          <p:cNvSpPr/>
          <p:nvPr/>
        </p:nvSpPr>
        <p:spPr>
          <a:xfrm>
            <a:off x="6381205" y="985837"/>
            <a:ext cx="548233" cy="634251"/>
          </a:xfrm>
          <a:custGeom>
            <a:avLst/>
            <a:gdLst/>
            <a:ahLst/>
            <a:cxnLst/>
            <a:rect l="0" t="0" r="0" b="0"/>
            <a:pathLst>
              <a:path w="548233" h="634251">
                <a:moveTo>
                  <a:pt x="522514" y="128588"/>
                </a:moveTo>
                <a:lnTo>
                  <a:pt x="522514" y="108188"/>
                </a:lnTo>
                <a:lnTo>
                  <a:pt x="523468" y="105463"/>
                </a:lnTo>
                <a:lnTo>
                  <a:pt x="528406" y="97077"/>
                </a:lnTo>
                <a:lnTo>
                  <a:pt x="529896" y="91405"/>
                </a:lnTo>
                <a:lnTo>
                  <a:pt x="529340" y="88559"/>
                </a:lnTo>
                <a:lnTo>
                  <a:pt x="524960" y="80003"/>
                </a:lnTo>
                <a:lnTo>
                  <a:pt x="523602" y="74292"/>
                </a:lnTo>
                <a:lnTo>
                  <a:pt x="520458" y="68579"/>
                </a:lnTo>
                <a:lnTo>
                  <a:pt x="518286" y="65722"/>
                </a:lnTo>
                <a:lnTo>
                  <a:pt x="515873" y="60007"/>
                </a:lnTo>
                <a:lnTo>
                  <a:pt x="515229" y="57150"/>
                </a:lnTo>
                <a:lnTo>
                  <a:pt x="511975" y="51435"/>
                </a:lnTo>
                <a:lnTo>
                  <a:pt x="500348" y="37148"/>
                </a:lnTo>
                <a:lnTo>
                  <a:pt x="498375" y="31432"/>
                </a:lnTo>
                <a:lnTo>
                  <a:pt x="496897" y="29527"/>
                </a:lnTo>
                <a:lnTo>
                  <a:pt x="494959" y="28257"/>
                </a:lnTo>
                <a:lnTo>
                  <a:pt x="480453" y="21668"/>
                </a:lnTo>
                <a:lnTo>
                  <a:pt x="466087" y="12147"/>
                </a:lnTo>
                <a:lnTo>
                  <a:pt x="459971" y="10161"/>
                </a:lnTo>
                <a:lnTo>
                  <a:pt x="446621" y="9043"/>
                </a:lnTo>
                <a:lnTo>
                  <a:pt x="442392" y="7934"/>
                </a:lnTo>
                <a:lnTo>
                  <a:pt x="430935" y="2774"/>
                </a:lnTo>
                <a:lnTo>
                  <a:pt x="415899" y="822"/>
                </a:lnTo>
                <a:lnTo>
                  <a:pt x="400331" y="244"/>
                </a:lnTo>
                <a:lnTo>
                  <a:pt x="383516" y="48"/>
                </a:lnTo>
                <a:lnTo>
                  <a:pt x="330751" y="0"/>
                </a:lnTo>
                <a:lnTo>
                  <a:pt x="313679" y="5892"/>
                </a:lnTo>
                <a:lnTo>
                  <a:pt x="306509" y="7381"/>
                </a:lnTo>
                <a:lnTo>
                  <a:pt x="300147" y="10583"/>
                </a:lnTo>
                <a:lnTo>
                  <a:pt x="283751" y="20400"/>
                </a:lnTo>
                <a:lnTo>
                  <a:pt x="267726" y="28693"/>
                </a:lnTo>
                <a:lnTo>
                  <a:pt x="255463" y="37182"/>
                </a:lnTo>
                <a:lnTo>
                  <a:pt x="241247" y="50281"/>
                </a:lnTo>
                <a:lnTo>
                  <a:pt x="224969" y="61676"/>
                </a:lnTo>
                <a:lnTo>
                  <a:pt x="202403" y="79952"/>
                </a:lnTo>
                <a:lnTo>
                  <a:pt x="185308" y="91529"/>
                </a:lnTo>
                <a:lnTo>
                  <a:pt x="168178" y="106600"/>
                </a:lnTo>
                <a:lnTo>
                  <a:pt x="156752" y="117546"/>
                </a:lnTo>
                <a:lnTo>
                  <a:pt x="88174" y="185741"/>
                </a:lnTo>
                <a:lnTo>
                  <a:pt x="76745" y="199709"/>
                </a:lnTo>
                <a:lnTo>
                  <a:pt x="65315" y="214490"/>
                </a:lnTo>
                <a:lnTo>
                  <a:pt x="53884" y="227409"/>
                </a:lnTo>
                <a:lnTo>
                  <a:pt x="44995" y="242041"/>
                </a:lnTo>
                <a:lnTo>
                  <a:pt x="36916" y="258069"/>
                </a:lnTo>
                <a:lnTo>
                  <a:pt x="22610" y="282205"/>
                </a:lnTo>
                <a:lnTo>
                  <a:pt x="15220" y="295604"/>
                </a:lnTo>
                <a:lnTo>
                  <a:pt x="11300" y="310450"/>
                </a:lnTo>
                <a:lnTo>
                  <a:pt x="8606" y="325620"/>
                </a:lnTo>
                <a:lnTo>
                  <a:pt x="4233" y="338713"/>
                </a:lnTo>
                <a:lnTo>
                  <a:pt x="1655" y="353422"/>
                </a:lnTo>
                <a:lnTo>
                  <a:pt x="509" y="368531"/>
                </a:lnTo>
                <a:lnTo>
                  <a:pt x="0" y="381597"/>
                </a:lnTo>
                <a:lnTo>
                  <a:pt x="2313" y="396294"/>
                </a:lnTo>
                <a:lnTo>
                  <a:pt x="6516" y="411398"/>
                </a:lnTo>
                <a:lnTo>
                  <a:pt x="13285" y="430612"/>
                </a:lnTo>
                <a:lnTo>
                  <a:pt x="16667" y="448369"/>
                </a:lnTo>
                <a:lnTo>
                  <a:pt x="23278" y="465696"/>
                </a:lnTo>
                <a:lnTo>
                  <a:pt x="28534" y="477169"/>
                </a:lnTo>
                <a:lnTo>
                  <a:pt x="41399" y="494337"/>
                </a:lnTo>
                <a:lnTo>
                  <a:pt x="56922" y="511314"/>
                </a:lnTo>
                <a:lnTo>
                  <a:pt x="95172" y="549909"/>
                </a:lnTo>
                <a:lnTo>
                  <a:pt x="109404" y="559599"/>
                </a:lnTo>
                <a:lnTo>
                  <a:pt x="131280" y="577298"/>
                </a:lnTo>
                <a:lnTo>
                  <a:pt x="148254" y="587823"/>
                </a:lnTo>
                <a:lnTo>
                  <a:pt x="159644" y="593995"/>
                </a:lnTo>
                <a:lnTo>
                  <a:pt x="173597" y="599913"/>
                </a:lnTo>
                <a:lnTo>
                  <a:pt x="188369" y="605718"/>
                </a:lnTo>
                <a:lnTo>
                  <a:pt x="201286" y="611473"/>
                </a:lnTo>
                <a:lnTo>
                  <a:pt x="215917" y="614666"/>
                </a:lnTo>
                <a:lnTo>
                  <a:pt x="230991" y="617037"/>
                </a:lnTo>
                <a:lnTo>
                  <a:pt x="244041" y="621266"/>
                </a:lnTo>
                <a:lnTo>
                  <a:pt x="258731" y="623781"/>
                </a:lnTo>
                <a:lnTo>
                  <a:pt x="273832" y="625851"/>
                </a:lnTo>
                <a:lnTo>
                  <a:pt x="286894" y="629946"/>
                </a:lnTo>
                <a:lnTo>
                  <a:pt x="301590" y="632401"/>
                </a:lnTo>
                <a:lnTo>
                  <a:pt x="317645" y="633492"/>
                </a:lnTo>
                <a:lnTo>
                  <a:pt x="334307" y="633977"/>
                </a:lnTo>
                <a:lnTo>
                  <a:pt x="359751" y="634250"/>
                </a:lnTo>
                <a:lnTo>
                  <a:pt x="374293" y="631774"/>
                </a:lnTo>
                <a:lnTo>
                  <a:pt x="388059" y="628451"/>
                </a:lnTo>
                <a:lnTo>
                  <a:pt x="403701" y="626974"/>
                </a:lnTo>
                <a:lnTo>
                  <a:pt x="417639" y="623778"/>
                </a:lnTo>
                <a:lnTo>
                  <a:pt x="430183" y="619182"/>
                </a:lnTo>
                <a:lnTo>
                  <a:pt x="442108" y="613965"/>
                </a:lnTo>
                <a:lnTo>
                  <a:pt x="453759" y="608471"/>
                </a:lnTo>
                <a:lnTo>
                  <a:pt x="465287" y="603806"/>
                </a:lnTo>
                <a:lnTo>
                  <a:pt x="476760" y="601734"/>
                </a:lnTo>
                <a:lnTo>
                  <a:pt x="488209" y="598272"/>
                </a:lnTo>
                <a:lnTo>
                  <a:pt x="498695" y="593559"/>
                </a:lnTo>
                <a:lnTo>
                  <a:pt x="515729" y="582772"/>
                </a:lnTo>
                <a:lnTo>
                  <a:pt x="529077" y="574311"/>
                </a:lnTo>
                <a:lnTo>
                  <a:pt x="541270" y="563993"/>
                </a:lnTo>
                <a:lnTo>
                  <a:pt x="548232" y="55721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65"/>
          <p:cNvSpPr/>
          <p:nvPr/>
        </p:nvSpPr>
        <p:spPr>
          <a:xfrm>
            <a:off x="6852284" y="1243012"/>
            <a:ext cx="308611" cy="25719"/>
          </a:xfrm>
          <a:custGeom>
            <a:avLst/>
            <a:gdLst/>
            <a:ahLst/>
            <a:cxnLst/>
            <a:rect l="0" t="0" r="0" b="0"/>
            <a:pathLst>
              <a:path w="308611" h="25719">
                <a:moveTo>
                  <a:pt x="0" y="25718"/>
                </a:moveTo>
                <a:lnTo>
                  <a:pt x="4551" y="25718"/>
                </a:lnTo>
                <a:lnTo>
                  <a:pt x="6844" y="24765"/>
                </a:lnTo>
                <a:lnTo>
                  <a:pt x="9326" y="23178"/>
                </a:lnTo>
                <a:lnTo>
                  <a:pt x="15601" y="18337"/>
                </a:lnTo>
                <a:lnTo>
                  <a:pt x="21539" y="17675"/>
                </a:lnTo>
                <a:lnTo>
                  <a:pt x="29576" y="17380"/>
                </a:lnTo>
                <a:lnTo>
                  <a:pt x="40408" y="17215"/>
                </a:lnTo>
                <a:lnTo>
                  <a:pt x="66152" y="17154"/>
                </a:lnTo>
                <a:lnTo>
                  <a:pt x="72677" y="16199"/>
                </a:lnTo>
                <a:lnTo>
                  <a:pt x="79884" y="14609"/>
                </a:lnTo>
                <a:lnTo>
                  <a:pt x="87546" y="12597"/>
                </a:lnTo>
                <a:lnTo>
                  <a:pt x="94559" y="11256"/>
                </a:lnTo>
                <a:lnTo>
                  <a:pt x="101140" y="10361"/>
                </a:lnTo>
                <a:lnTo>
                  <a:pt x="107432" y="9765"/>
                </a:lnTo>
                <a:lnTo>
                  <a:pt x="114483" y="9367"/>
                </a:lnTo>
                <a:lnTo>
                  <a:pt x="129940" y="8926"/>
                </a:lnTo>
                <a:lnTo>
                  <a:pt x="205534" y="8577"/>
                </a:lnTo>
                <a:lnTo>
                  <a:pt x="245733" y="8573"/>
                </a:lnTo>
                <a:lnTo>
                  <a:pt x="250501" y="7620"/>
                </a:lnTo>
                <a:lnTo>
                  <a:pt x="254631" y="6033"/>
                </a:lnTo>
                <a:lnTo>
                  <a:pt x="258337" y="4022"/>
                </a:lnTo>
                <a:lnTo>
                  <a:pt x="262711" y="2681"/>
                </a:lnTo>
                <a:lnTo>
                  <a:pt x="267534" y="1787"/>
                </a:lnTo>
                <a:lnTo>
                  <a:pt x="272653" y="1192"/>
                </a:lnTo>
                <a:lnTo>
                  <a:pt x="280882" y="530"/>
                </a:lnTo>
                <a:lnTo>
                  <a:pt x="287715" y="235"/>
                </a:lnTo>
                <a:lnTo>
                  <a:pt x="296916" y="70"/>
                </a:lnTo>
                <a:lnTo>
                  <a:pt x="30861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66"/>
          <p:cNvSpPr/>
          <p:nvPr/>
        </p:nvSpPr>
        <p:spPr>
          <a:xfrm>
            <a:off x="6980872" y="1285875"/>
            <a:ext cx="325756" cy="42863"/>
          </a:xfrm>
          <a:custGeom>
            <a:avLst/>
            <a:gdLst/>
            <a:ahLst/>
            <a:cxnLst/>
            <a:rect l="0" t="0" r="0" b="0"/>
            <a:pathLst>
              <a:path w="325756" h="42863">
                <a:moveTo>
                  <a:pt x="0" y="42862"/>
                </a:moveTo>
                <a:lnTo>
                  <a:pt x="48771" y="42862"/>
                </a:lnTo>
                <a:lnTo>
                  <a:pt x="55374" y="41910"/>
                </a:lnTo>
                <a:lnTo>
                  <a:pt x="62633" y="40322"/>
                </a:lnTo>
                <a:lnTo>
                  <a:pt x="70330" y="38311"/>
                </a:lnTo>
                <a:lnTo>
                  <a:pt x="78320" y="36971"/>
                </a:lnTo>
                <a:lnTo>
                  <a:pt x="86503" y="36077"/>
                </a:lnTo>
                <a:lnTo>
                  <a:pt x="94817" y="35481"/>
                </a:lnTo>
                <a:lnTo>
                  <a:pt x="103216" y="35084"/>
                </a:lnTo>
                <a:lnTo>
                  <a:pt x="120168" y="34643"/>
                </a:lnTo>
                <a:lnTo>
                  <a:pt x="128690" y="33572"/>
                </a:lnTo>
                <a:lnTo>
                  <a:pt x="137229" y="31906"/>
                </a:lnTo>
                <a:lnTo>
                  <a:pt x="145779" y="29843"/>
                </a:lnTo>
                <a:lnTo>
                  <a:pt x="155288" y="28468"/>
                </a:lnTo>
                <a:lnTo>
                  <a:pt x="165438" y="27551"/>
                </a:lnTo>
                <a:lnTo>
                  <a:pt x="176015" y="26940"/>
                </a:lnTo>
                <a:lnTo>
                  <a:pt x="184971" y="25580"/>
                </a:lnTo>
                <a:lnTo>
                  <a:pt x="192846" y="23720"/>
                </a:lnTo>
                <a:lnTo>
                  <a:pt x="200002" y="21529"/>
                </a:lnTo>
                <a:lnTo>
                  <a:pt x="207629" y="20067"/>
                </a:lnTo>
                <a:lnTo>
                  <a:pt x="215572" y="19093"/>
                </a:lnTo>
                <a:lnTo>
                  <a:pt x="223725" y="18443"/>
                </a:lnTo>
                <a:lnTo>
                  <a:pt x="231065" y="17058"/>
                </a:lnTo>
                <a:lnTo>
                  <a:pt x="237864" y="15182"/>
                </a:lnTo>
                <a:lnTo>
                  <a:pt x="244300" y="12979"/>
                </a:lnTo>
                <a:lnTo>
                  <a:pt x="250497" y="11510"/>
                </a:lnTo>
                <a:lnTo>
                  <a:pt x="256533" y="10530"/>
                </a:lnTo>
                <a:lnTo>
                  <a:pt x="262462" y="9878"/>
                </a:lnTo>
                <a:lnTo>
                  <a:pt x="269273" y="8490"/>
                </a:lnTo>
                <a:lnTo>
                  <a:pt x="276670" y="6612"/>
                </a:lnTo>
                <a:lnTo>
                  <a:pt x="284459" y="4408"/>
                </a:lnTo>
                <a:lnTo>
                  <a:pt x="291557" y="2939"/>
                </a:lnTo>
                <a:lnTo>
                  <a:pt x="298194" y="1959"/>
                </a:lnTo>
                <a:lnTo>
                  <a:pt x="304524" y="1306"/>
                </a:lnTo>
                <a:lnTo>
                  <a:pt x="314096" y="580"/>
                </a:lnTo>
                <a:lnTo>
                  <a:pt x="32575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67"/>
          <p:cNvSpPr/>
          <p:nvPr/>
        </p:nvSpPr>
        <p:spPr>
          <a:xfrm>
            <a:off x="7649527" y="814431"/>
            <a:ext cx="274321" cy="307224"/>
          </a:xfrm>
          <a:custGeom>
            <a:avLst/>
            <a:gdLst/>
            <a:ahLst/>
            <a:cxnLst/>
            <a:rect l="0" t="0" r="0" b="0"/>
            <a:pathLst>
              <a:path w="274321" h="307224">
                <a:moveTo>
                  <a:pt x="0" y="25674"/>
                </a:moveTo>
                <a:lnTo>
                  <a:pt x="7381" y="33054"/>
                </a:lnTo>
                <a:lnTo>
                  <a:pt x="8043" y="36256"/>
                </a:lnTo>
                <a:lnTo>
                  <a:pt x="8220" y="38444"/>
                </a:lnTo>
                <a:lnTo>
                  <a:pt x="9290" y="40855"/>
                </a:lnTo>
                <a:lnTo>
                  <a:pt x="14395" y="48798"/>
                </a:lnTo>
                <a:lnTo>
                  <a:pt x="17283" y="57184"/>
                </a:lnTo>
                <a:lnTo>
                  <a:pt x="23748" y="65702"/>
                </a:lnTo>
                <a:lnTo>
                  <a:pt x="28970" y="71404"/>
                </a:lnTo>
                <a:lnTo>
                  <a:pt x="30743" y="75210"/>
                </a:lnTo>
                <a:lnTo>
                  <a:pt x="32714" y="84520"/>
                </a:lnTo>
                <a:lnTo>
                  <a:pt x="33239" y="89670"/>
                </a:lnTo>
                <a:lnTo>
                  <a:pt x="33590" y="95007"/>
                </a:lnTo>
                <a:lnTo>
                  <a:pt x="33824" y="100471"/>
                </a:lnTo>
                <a:lnTo>
                  <a:pt x="34083" y="111622"/>
                </a:lnTo>
                <a:lnTo>
                  <a:pt x="34152" y="117263"/>
                </a:lnTo>
                <a:lnTo>
                  <a:pt x="35150" y="122928"/>
                </a:lnTo>
                <a:lnTo>
                  <a:pt x="36768" y="128610"/>
                </a:lnTo>
                <a:lnTo>
                  <a:pt x="38800" y="134303"/>
                </a:lnTo>
                <a:lnTo>
                  <a:pt x="40154" y="140003"/>
                </a:lnTo>
                <a:lnTo>
                  <a:pt x="41057" y="145708"/>
                </a:lnTo>
                <a:lnTo>
                  <a:pt x="41659" y="151417"/>
                </a:lnTo>
                <a:lnTo>
                  <a:pt x="42060" y="157127"/>
                </a:lnTo>
                <a:lnTo>
                  <a:pt x="42328" y="162839"/>
                </a:lnTo>
                <a:lnTo>
                  <a:pt x="42625" y="174266"/>
                </a:lnTo>
                <a:lnTo>
                  <a:pt x="42863" y="307223"/>
                </a:lnTo>
                <a:lnTo>
                  <a:pt x="42863" y="301067"/>
                </a:lnTo>
                <a:lnTo>
                  <a:pt x="35482" y="292707"/>
                </a:lnTo>
                <a:lnTo>
                  <a:pt x="34820" y="289452"/>
                </a:lnTo>
                <a:lnTo>
                  <a:pt x="34644" y="287251"/>
                </a:lnTo>
                <a:lnTo>
                  <a:pt x="31908" y="279725"/>
                </a:lnTo>
                <a:lnTo>
                  <a:pt x="28469" y="270983"/>
                </a:lnTo>
                <a:lnTo>
                  <a:pt x="26940" y="263922"/>
                </a:lnTo>
                <a:lnTo>
                  <a:pt x="23721" y="255069"/>
                </a:lnTo>
                <a:lnTo>
                  <a:pt x="21529" y="250042"/>
                </a:lnTo>
                <a:lnTo>
                  <a:pt x="20068" y="244785"/>
                </a:lnTo>
                <a:lnTo>
                  <a:pt x="19094" y="239375"/>
                </a:lnTo>
                <a:lnTo>
                  <a:pt x="18444" y="233864"/>
                </a:lnTo>
                <a:lnTo>
                  <a:pt x="18964" y="228285"/>
                </a:lnTo>
                <a:lnTo>
                  <a:pt x="20262" y="222660"/>
                </a:lnTo>
                <a:lnTo>
                  <a:pt x="22081" y="217005"/>
                </a:lnTo>
                <a:lnTo>
                  <a:pt x="23293" y="210378"/>
                </a:lnTo>
                <a:lnTo>
                  <a:pt x="24101" y="203102"/>
                </a:lnTo>
                <a:lnTo>
                  <a:pt x="24640" y="195394"/>
                </a:lnTo>
                <a:lnTo>
                  <a:pt x="25951" y="188351"/>
                </a:lnTo>
                <a:lnTo>
                  <a:pt x="27778" y="181750"/>
                </a:lnTo>
                <a:lnTo>
                  <a:pt x="37555" y="152918"/>
                </a:lnTo>
                <a:lnTo>
                  <a:pt x="39324" y="145745"/>
                </a:lnTo>
                <a:lnTo>
                  <a:pt x="40504" y="139059"/>
                </a:lnTo>
                <a:lnTo>
                  <a:pt x="41290" y="132696"/>
                </a:lnTo>
                <a:lnTo>
                  <a:pt x="42767" y="126550"/>
                </a:lnTo>
                <a:lnTo>
                  <a:pt x="44704" y="120547"/>
                </a:lnTo>
                <a:lnTo>
                  <a:pt x="46948" y="114640"/>
                </a:lnTo>
                <a:lnTo>
                  <a:pt x="51981" y="100457"/>
                </a:lnTo>
                <a:lnTo>
                  <a:pt x="54656" y="92674"/>
                </a:lnTo>
                <a:lnTo>
                  <a:pt x="57393" y="85581"/>
                </a:lnTo>
                <a:lnTo>
                  <a:pt x="60169" y="78946"/>
                </a:lnTo>
                <a:lnTo>
                  <a:pt x="62973" y="72619"/>
                </a:lnTo>
                <a:lnTo>
                  <a:pt x="68629" y="63048"/>
                </a:lnTo>
                <a:lnTo>
                  <a:pt x="74317" y="54667"/>
                </a:lnTo>
                <a:lnTo>
                  <a:pt x="77168" y="49765"/>
                </a:lnTo>
                <a:lnTo>
                  <a:pt x="82874" y="40191"/>
                </a:lnTo>
                <a:lnTo>
                  <a:pt x="88585" y="32761"/>
                </a:lnTo>
                <a:lnTo>
                  <a:pt x="96839" y="26283"/>
                </a:lnTo>
                <a:lnTo>
                  <a:pt x="101707" y="23223"/>
                </a:lnTo>
                <a:lnTo>
                  <a:pt x="109655" y="17282"/>
                </a:lnTo>
                <a:lnTo>
                  <a:pt x="117315" y="11466"/>
                </a:lnTo>
                <a:lnTo>
                  <a:pt x="122026" y="8582"/>
                </a:lnTo>
                <a:lnTo>
                  <a:pt x="127071" y="5707"/>
                </a:lnTo>
                <a:lnTo>
                  <a:pt x="135216" y="2512"/>
                </a:lnTo>
                <a:lnTo>
                  <a:pt x="142964" y="1092"/>
                </a:lnTo>
                <a:lnTo>
                  <a:pt x="147697" y="713"/>
                </a:lnTo>
                <a:lnTo>
                  <a:pt x="159879" y="106"/>
                </a:lnTo>
                <a:lnTo>
                  <a:pt x="166540" y="0"/>
                </a:lnTo>
                <a:lnTo>
                  <a:pt x="169129" y="938"/>
                </a:lnTo>
                <a:lnTo>
                  <a:pt x="174546" y="4520"/>
                </a:lnTo>
                <a:lnTo>
                  <a:pt x="182951" y="11892"/>
                </a:lnTo>
                <a:lnTo>
                  <a:pt x="185785" y="13628"/>
                </a:lnTo>
                <a:lnTo>
                  <a:pt x="191474" y="15557"/>
                </a:lnTo>
                <a:lnTo>
                  <a:pt x="199717" y="21495"/>
                </a:lnTo>
                <a:lnTo>
                  <a:pt x="207825" y="29531"/>
                </a:lnTo>
                <a:lnTo>
                  <a:pt x="211430" y="36278"/>
                </a:lnTo>
                <a:lnTo>
                  <a:pt x="215571" y="44992"/>
                </a:lnTo>
                <a:lnTo>
                  <a:pt x="220587" y="54262"/>
                </a:lnTo>
                <a:lnTo>
                  <a:pt x="225991" y="61557"/>
                </a:lnTo>
                <a:lnTo>
                  <a:pt x="227814" y="65788"/>
                </a:lnTo>
                <a:lnTo>
                  <a:pt x="229028" y="70514"/>
                </a:lnTo>
                <a:lnTo>
                  <a:pt x="229837" y="75570"/>
                </a:lnTo>
                <a:lnTo>
                  <a:pt x="230378" y="80845"/>
                </a:lnTo>
                <a:lnTo>
                  <a:pt x="230737" y="86267"/>
                </a:lnTo>
                <a:lnTo>
                  <a:pt x="230978" y="91787"/>
                </a:lnTo>
                <a:lnTo>
                  <a:pt x="231244" y="103000"/>
                </a:lnTo>
                <a:lnTo>
                  <a:pt x="231315" y="108657"/>
                </a:lnTo>
                <a:lnTo>
                  <a:pt x="232315" y="114333"/>
                </a:lnTo>
                <a:lnTo>
                  <a:pt x="233935" y="120023"/>
                </a:lnTo>
                <a:lnTo>
                  <a:pt x="235966" y="125720"/>
                </a:lnTo>
                <a:lnTo>
                  <a:pt x="237321" y="131424"/>
                </a:lnTo>
                <a:lnTo>
                  <a:pt x="238224" y="137131"/>
                </a:lnTo>
                <a:lnTo>
                  <a:pt x="238826" y="142841"/>
                </a:lnTo>
                <a:lnTo>
                  <a:pt x="239227" y="148553"/>
                </a:lnTo>
                <a:lnTo>
                  <a:pt x="239496" y="154266"/>
                </a:lnTo>
                <a:lnTo>
                  <a:pt x="239792" y="166646"/>
                </a:lnTo>
                <a:lnTo>
                  <a:pt x="239999" y="201647"/>
                </a:lnTo>
                <a:lnTo>
                  <a:pt x="240962" y="207759"/>
                </a:lnTo>
                <a:lnTo>
                  <a:pt x="242556" y="213739"/>
                </a:lnTo>
                <a:lnTo>
                  <a:pt x="244571" y="219630"/>
                </a:lnTo>
                <a:lnTo>
                  <a:pt x="245915" y="225463"/>
                </a:lnTo>
                <a:lnTo>
                  <a:pt x="246811" y="231257"/>
                </a:lnTo>
                <a:lnTo>
                  <a:pt x="247408" y="237024"/>
                </a:lnTo>
                <a:lnTo>
                  <a:pt x="248072" y="245972"/>
                </a:lnTo>
                <a:lnTo>
                  <a:pt x="248366" y="254077"/>
                </a:lnTo>
                <a:lnTo>
                  <a:pt x="248498" y="264028"/>
                </a:lnTo>
                <a:lnTo>
                  <a:pt x="249486" y="268397"/>
                </a:lnTo>
                <a:lnTo>
                  <a:pt x="254473" y="279096"/>
                </a:lnTo>
                <a:lnTo>
                  <a:pt x="256374" y="288298"/>
                </a:lnTo>
                <a:lnTo>
                  <a:pt x="256819" y="294161"/>
                </a:lnTo>
                <a:lnTo>
                  <a:pt x="257891" y="296105"/>
                </a:lnTo>
                <a:lnTo>
                  <a:pt x="259556" y="297401"/>
                </a:lnTo>
                <a:lnTo>
                  <a:pt x="264524" y="299481"/>
                </a:lnTo>
                <a:lnTo>
                  <a:pt x="272372" y="299926"/>
                </a:lnTo>
                <a:lnTo>
                  <a:pt x="274320" y="29999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68"/>
          <p:cNvSpPr/>
          <p:nvPr/>
        </p:nvSpPr>
        <p:spPr>
          <a:xfrm>
            <a:off x="8043862" y="651519"/>
            <a:ext cx="42864" cy="351464"/>
          </a:xfrm>
          <a:custGeom>
            <a:avLst/>
            <a:gdLst/>
            <a:ahLst/>
            <a:cxnLst/>
            <a:rect l="0" t="0" r="0" b="0"/>
            <a:pathLst>
              <a:path w="42864" h="351464">
                <a:moveTo>
                  <a:pt x="0" y="8563"/>
                </a:moveTo>
                <a:lnTo>
                  <a:pt x="0" y="4012"/>
                </a:lnTo>
                <a:lnTo>
                  <a:pt x="953" y="2672"/>
                </a:lnTo>
                <a:lnTo>
                  <a:pt x="2539" y="1778"/>
                </a:lnTo>
                <a:lnTo>
                  <a:pt x="8527" y="4"/>
                </a:lnTo>
                <a:lnTo>
                  <a:pt x="8541" y="0"/>
                </a:lnTo>
                <a:lnTo>
                  <a:pt x="13114" y="4544"/>
                </a:lnTo>
                <a:lnTo>
                  <a:pt x="14458" y="6836"/>
                </a:lnTo>
                <a:lnTo>
                  <a:pt x="15353" y="9317"/>
                </a:lnTo>
                <a:lnTo>
                  <a:pt x="15951" y="11923"/>
                </a:lnTo>
                <a:lnTo>
                  <a:pt x="17301" y="15566"/>
                </a:lnTo>
                <a:lnTo>
                  <a:pt x="19154" y="19899"/>
                </a:lnTo>
                <a:lnTo>
                  <a:pt x="21342" y="24693"/>
                </a:lnTo>
                <a:lnTo>
                  <a:pt x="22801" y="29794"/>
                </a:lnTo>
                <a:lnTo>
                  <a:pt x="23773" y="35099"/>
                </a:lnTo>
                <a:lnTo>
                  <a:pt x="24854" y="45122"/>
                </a:lnTo>
                <a:lnTo>
                  <a:pt x="25333" y="52751"/>
                </a:lnTo>
                <a:lnTo>
                  <a:pt x="25547" y="61857"/>
                </a:lnTo>
                <a:lnTo>
                  <a:pt x="25605" y="66953"/>
                </a:lnTo>
                <a:lnTo>
                  <a:pt x="26595" y="73207"/>
                </a:lnTo>
                <a:lnTo>
                  <a:pt x="28207" y="80234"/>
                </a:lnTo>
                <a:lnTo>
                  <a:pt x="30235" y="87776"/>
                </a:lnTo>
                <a:lnTo>
                  <a:pt x="31587" y="94709"/>
                </a:lnTo>
                <a:lnTo>
                  <a:pt x="32488" y="101236"/>
                </a:lnTo>
                <a:lnTo>
                  <a:pt x="33089" y="107493"/>
                </a:lnTo>
                <a:lnTo>
                  <a:pt x="34442" y="113569"/>
                </a:lnTo>
                <a:lnTo>
                  <a:pt x="36296" y="119524"/>
                </a:lnTo>
                <a:lnTo>
                  <a:pt x="38485" y="125400"/>
                </a:lnTo>
                <a:lnTo>
                  <a:pt x="39944" y="131222"/>
                </a:lnTo>
                <a:lnTo>
                  <a:pt x="40917" y="137008"/>
                </a:lnTo>
                <a:lnTo>
                  <a:pt x="41566" y="142770"/>
                </a:lnTo>
                <a:lnTo>
                  <a:pt x="41998" y="148517"/>
                </a:lnTo>
                <a:lnTo>
                  <a:pt x="42286" y="154253"/>
                </a:lnTo>
                <a:lnTo>
                  <a:pt x="42607" y="165707"/>
                </a:lnTo>
                <a:lnTo>
                  <a:pt x="42853" y="211445"/>
                </a:lnTo>
                <a:lnTo>
                  <a:pt x="42863" y="35146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69"/>
          <p:cNvSpPr/>
          <p:nvPr/>
        </p:nvSpPr>
        <p:spPr>
          <a:xfrm>
            <a:off x="8052434" y="1157297"/>
            <a:ext cx="60009" cy="34281"/>
          </a:xfrm>
          <a:custGeom>
            <a:avLst/>
            <a:gdLst/>
            <a:ahLst/>
            <a:cxnLst/>
            <a:rect l="0" t="0" r="0" b="0"/>
            <a:pathLst>
              <a:path w="60009" h="34281">
                <a:moveTo>
                  <a:pt x="0" y="34280"/>
                </a:moveTo>
                <a:lnTo>
                  <a:pt x="0" y="29729"/>
                </a:lnTo>
                <a:lnTo>
                  <a:pt x="953" y="28389"/>
                </a:lnTo>
                <a:lnTo>
                  <a:pt x="2541" y="27495"/>
                </a:lnTo>
                <a:lnTo>
                  <a:pt x="4551" y="26899"/>
                </a:lnTo>
                <a:lnTo>
                  <a:pt x="5892" y="25549"/>
                </a:lnTo>
                <a:lnTo>
                  <a:pt x="6786" y="23697"/>
                </a:lnTo>
                <a:lnTo>
                  <a:pt x="8220" y="18431"/>
                </a:lnTo>
                <a:lnTo>
                  <a:pt x="10243" y="17047"/>
                </a:lnTo>
                <a:lnTo>
                  <a:pt x="13496" y="15171"/>
                </a:lnTo>
                <a:lnTo>
                  <a:pt x="17571" y="12968"/>
                </a:lnTo>
                <a:lnTo>
                  <a:pt x="21239" y="11500"/>
                </a:lnTo>
                <a:lnTo>
                  <a:pt x="24637" y="10521"/>
                </a:lnTo>
                <a:lnTo>
                  <a:pt x="27855" y="9868"/>
                </a:lnTo>
                <a:lnTo>
                  <a:pt x="30953" y="8480"/>
                </a:lnTo>
                <a:lnTo>
                  <a:pt x="33970" y="6603"/>
                </a:lnTo>
                <a:lnTo>
                  <a:pt x="36935" y="4399"/>
                </a:lnTo>
                <a:lnTo>
                  <a:pt x="39863" y="2929"/>
                </a:lnTo>
                <a:lnTo>
                  <a:pt x="42769" y="1949"/>
                </a:lnTo>
                <a:lnTo>
                  <a:pt x="45657" y="1296"/>
                </a:lnTo>
                <a:lnTo>
                  <a:pt x="48536" y="861"/>
                </a:lnTo>
                <a:lnTo>
                  <a:pt x="51407" y="571"/>
                </a:lnTo>
                <a:lnTo>
                  <a:pt x="59859" y="0"/>
                </a:lnTo>
                <a:lnTo>
                  <a:pt x="59908" y="949"/>
                </a:lnTo>
                <a:lnTo>
                  <a:pt x="59995" y="7372"/>
                </a:lnTo>
                <a:lnTo>
                  <a:pt x="60008" y="1713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70"/>
          <p:cNvSpPr/>
          <p:nvPr/>
        </p:nvSpPr>
        <p:spPr>
          <a:xfrm>
            <a:off x="7418069" y="1277302"/>
            <a:ext cx="1388699" cy="42864"/>
          </a:xfrm>
          <a:custGeom>
            <a:avLst/>
            <a:gdLst/>
            <a:ahLst/>
            <a:cxnLst/>
            <a:rect l="0" t="0" r="0" b="0"/>
            <a:pathLst>
              <a:path w="1388699" h="42864">
                <a:moveTo>
                  <a:pt x="0" y="42863"/>
                </a:moveTo>
                <a:lnTo>
                  <a:pt x="0" y="35482"/>
                </a:lnTo>
                <a:lnTo>
                  <a:pt x="954" y="35084"/>
                </a:lnTo>
                <a:lnTo>
                  <a:pt x="4552" y="34643"/>
                </a:lnTo>
                <a:lnTo>
                  <a:pt x="6845" y="33573"/>
                </a:lnTo>
                <a:lnTo>
                  <a:pt x="9326" y="31907"/>
                </a:lnTo>
                <a:lnTo>
                  <a:pt x="11932" y="29844"/>
                </a:lnTo>
                <a:lnTo>
                  <a:pt x="14623" y="28468"/>
                </a:lnTo>
                <a:lnTo>
                  <a:pt x="17368" y="27551"/>
                </a:lnTo>
                <a:lnTo>
                  <a:pt x="25785" y="26261"/>
                </a:lnTo>
                <a:lnTo>
                  <a:pt x="28620" y="26080"/>
                </a:lnTo>
                <a:lnTo>
                  <a:pt x="31463" y="25007"/>
                </a:lnTo>
                <a:lnTo>
                  <a:pt x="34310" y="23339"/>
                </a:lnTo>
                <a:lnTo>
                  <a:pt x="37161" y="21274"/>
                </a:lnTo>
                <a:lnTo>
                  <a:pt x="40014" y="19898"/>
                </a:lnTo>
                <a:lnTo>
                  <a:pt x="42869" y="18980"/>
                </a:lnTo>
                <a:lnTo>
                  <a:pt x="51437" y="17689"/>
                </a:lnTo>
                <a:lnTo>
                  <a:pt x="54295" y="17508"/>
                </a:lnTo>
                <a:lnTo>
                  <a:pt x="57151" y="18339"/>
                </a:lnTo>
                <a:lnTo>
                  <a:pt x="60009" y="19846"/>
                </a:lnTo>
                <a:lnTo>
                  <a:pt x="62866" y="21803"/>
                </a:lnTo>
                <a:lnTo>
                  <a:pt x="66676" y="23108"/>
                </a:lnTo>
                <a:lnTo>
                  <a:pt x="71121" y="23978"/>
                </a:lnTo>
                <a:lnTo>
                  <a:pt x="83938" y="25202"/>
                </a:lnTo>
                <a:lnTo>
                  <a:pt x="127040" y="25709"/>
                </a:lnTo>
                <a:lnTo>
                  <a:pt x="166765" y="24764"/>
                </a:lnTo>
                <a:lnTo>
                  <a:pt x="174042" y="23177"/>
                </a:lnTo>
                <a:lnTo>
                  <a:pt x="181750" y="21166"/>
                </a:lnTo>
                <a:lnTo>
                  <a:pt x="188795" y="19826"/>
                </a:lnTo>
                <a:lnTo>
                  <a:pt x="195396" y="18932"/>
                </a:lnTo>
                <a:lnTo>
                  <a:pt x="216328" y="17675"/>
                </a:lnTo>
                <a:lnTo>
                  <a:pt x="256488" y="17215"/>
                </a:lnTo>
                <a:lnTo>
                  <a:pt x="278033" y="16213"/>
                </a:lnTo>
                <a:lnTo>
                  <a:pt x="287273" y="14619"/>
                </a:lnTo>
                <a:lnTo>
                  <a:pt x="297243" y="12603"/>
                </a:lnTo>
                <a:lnTo>
                  <a:pt x="306747" y="11260"/>
                </a:lnTo>
                <a:lnTo>
                  <a:pt x="315941" y="10364"/>
                </a:lnTo>
                <a:lnTo>
                  <a:pt x="342533" y="9103"/>
                </a:lnTo>
                <a:lnTo>
                  <a:pt x="381669" y="8677"/>
                </a:lnTo>
                <a:lnTo>
                  <a:pt x="444220" y="8582"/>
                </a:lnTo>
                <a:lnTo>
                  <a:pt x="454262" y="7626"/>
                </a:lnTo>
                <a:lnTo>
                  <a:pt x="464766" y="6037"/>
                </a:lnTo>
                <a:lnTo>
                  <a:pt x="475580" y="4024"/>
                </a:lnTo>
                <a:lnTo>
                  <a:pt x="486598" y="2683"/>
                </a:lnTo>
                <a:lnTo>
                  <a:pt x="497754" y="1789"/>
                </a:lnTo>
                <a:lnTo>
                  <a:pt x="529118" y="530"/>
                </a:lnTo>
                <a:lnTo>
                  <a:pt x="569867" y="105"/>
                </a:lnTo>
                <a:lnTo>
                  <a:pt x="1011197" y="0"/>
                </a:lnTo>
                <a:lnTo>
                  <a:pt x="1023700" y="953"/>
                </a:lnTo>
                <a:lnTo>
                  <a:pt x="1035845" y="2540"/>
                </a:lnTo>
                <a:lnTo>
                  <a:pt x="1047751" y="4551"/>
                </a:lnTo>
                <a:lnTo>
                  <a:pt x="1059498" y="5891"/>
                </a:lnTo>
                <a:lnTo>
                  <a:pt x="1071140" y="6785"/>
                </a:lnTo>
                <a:lnTo>
                  <a:pt x="1105727" y="8043"/>
                </a:lnTo>
                <a:lnTo>
                  <a:pt x="1188686" y="8541"/>
                </a:lnTo>
                <a:lnTo>
                  <a:pt x="1388207" y="8573"/>
                </a:lnTo>
                <a:lnTo>
                  <a:pt x="1388385" y="7620"/>
                </a:lnTo>
                <a:lnTo>
                  <a:pt x="1388506" y="6033"/>
                </a:lnTo>
                <a:lnTo>
                  <a:pt x="1388698" y="1192"/>
                </a:lnTo>
                <a:lnTo>
                  <a:pt x="1387762" y="794"/>
                </a:lnTo>
                <a:lnTo>
                  <a:pt x="138017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71"/>
          <p:cNvSpPr/>
          <p:nvPr/>
        </p:nvSpPr>
        <p:spPr>
          <a:xfrm>
            <a:off x="7255195" y="1457325"/>
            <a:ext cx="180021" cy="428622"/>
          </a:xfrm>
          <a:custGeom>
            <a:avLst/>
            <a:gdLst/>
            <a:ahLst/>
            <a:cxnLst/>
            <a:rect l="0" t="0" r="0" b="0"/>
            <a:pathLst>
              <a:path w="180021" h="428622">
                <a:moveTo>
                  <a:pt x="94295" y="0"/>
                </a:moveTo>
                <a:lnTo>
                  <a:pt x="86914" y="7380"/>
                </a:lnTo>
                <a:lnTo>
                  <a:pt x="86252" y="10582"/>
                </a:lnTo>
                <a:lnTo>
                  <a:pt x="86076" y="12770"/>
                </a:lnTo>
                <a:lnTo>
                  <a:pt x="85005" y="15180"/>
                </a:lnTo>
                <a:lnTo>
                  <a:pt x="81275" y="20399"/>
                </a:lnTo>
                <a:lnTo>
                  <a:pt x="76444" y="25893"/>
                </a:lnTo>
                <a:lnTo>
                  <a:pt x="71121" y="31510"/>
                </a:lnTo>
                <a:lnTo>
                  <a:pt x="65580" y="37182"/>
                </a:lnTo>
                <a:lnTo>
                  <a:pt x="62769" y="40980"/>
                </a:lnTo>
                <a:lnTo>
                  <a:pt x="59942" y="45418"/>
                </a:lnTo>
                <a:lnTo>
                  <a:pt x="57105" y="50281"/>
                </a:lnTo>
                <a:lnTo>
                  <a:pt x="54262" y="54475"/>
                </a:lnTo>
                <a:lnTo>
                  <a:pt x="51414" y="58224"/>
                </a:lnTo>
                <a:lnTo>
                  <a:pt x="48562" y="61676"/>
                </a:lnTo>
                <a:lnTo>
                  <a:pt x="46661" y="65882"/>
                </a:lnTo>
                <a:lnTo>
                  <a:pt x="44550" y="75636"/>
                </a:lnTo>
                <a:lnTo>
                  <a:pt x="42081" y="80904"/>
                </a:lnTo>
                <a:lnTo>
                  <a:pt x="38531" y="86321"/>
                </a:lnTo>
                <a:lnTo>
                  <a:pt x="34259" y="91837"/>
                </a:lnTo>
                <a:lnTo>
                  <a:pt x="29512" y="103046"/>
                </a:lnTo>
                <a:lnTo>
                  <a:pt x="26450" y="115331"/>
                </a:lnTo>
                <a:lnTo>
                  <a:pt x="21914" y="130315"/>
                </a:lnTo>
                <a:lnTo>
                  <a:pt x="20323" y="137359"/>
                </a:lnTo>
                <a:lnTo>
                  <a:pt x="18556" y="150266"/>
                </a:lnTo>
                <a:lnTo>
                  <a:pt x="15230" y="162352"/>
                </a:lnTo>
                <a:lnTo>
                  <a:pt x="10577" y="175026"/>
                </a:lnTo>
                <a:lnTo>
                  <a:pt x="5334" y="190184"/>
                </a:lnTo>
                <a:lnTo>
                  <a:pt x="3555" y="198227"/>
                </a:lnTo>
                <a:lnTo>
                  <a:pt x="2369" y="206446"/>
                </a:lnTo>
                <a:lnTo>
                  <a:pt x="1578" y="214783"/>
                </a:lnTo>
                <a:lnTo>
                  <a:pt x="1052" y="223199"/>
                </a:lnTo>
                <a:lnTo>
                  <a:pt x="465" y="240169"/>
                </a:lnTo>
                <a:lnTo>
                  <a:pt x="136" y="261237"/>
                </a:lnTo>
                <a:lnTo>
                  <a:pt x="0" y="322501"/>
                </a:lnTo>
                <a:lnTo>
                  <a:pt x="2539" y="334151"/>
                </a:lnTo>
                <a:lnTo>
                  <a:pt x="6842" y="345679"/>
                </a:lnTo>
                <a:lnTo>
                  <a:pt x="11929" y="357152"/>
                </a:lnTo>
                <a:lnTo>
                  <a:pt x="17365" y="366062"/>
                </a:lnTo>
                <a:lnTo>
                  <a:pt x="22956" y="374149"/>
                </a:lnTo>
                <a:lnTo>
                  <a:pt x="25781" y="378972"/>
                </a:lnTo>
                <a:lnTo>
                  <a:pt x="28616" y="384093"/>
                </a:lnTo>
                <a:lnTo>
                  <a:pt x="32412" y="388459"/>
                </a:lnTo>
                <a:lnTo>
                  <a:pt x="36847" y="392323"/>
                </a:lnTo>
                <a:lnTo>
                  <a:pt x="41709" y="395851"/>
                </a:lnTo>
                <a:lnTo>
                  <a:pt x="45902" y="399155"/>
                </a:lnTo>
                <a:lnTo>
                  <a:pt x="49650" y="402311"/>
                </a:lnTo>
                <a:lnTo>
                  <a:pt x="53102" y="405367"/>
                </a:lnTo>
                <a:lnTo>
                  <a:pt x="57308" y="408357"/>
                </a:lnTo>
                <a:lnTo>
                  <a:pt x="62017" y="411303"/>
                </a:lnTo>
                <a:lnTo>
                  <a:pt x="67061" y="414219"/>
                </a:lnTo>
                <a:lnTo>
                  <a:pt x="77746" y="420000"/>
                </a:lnTo>
                <a:lnTo>
                  <a:pt x="83262" y="422875"/>
                </a:lnTo>
                <a:lnTo>
                  <a:pt x="87892" y="424791"/>
                </a:lnTo>
                <a:lnTo>
                  <a:pt x="91931" y="426069"/>
                </a:lnTo>
                <a:lnTo>
                  <a:pt x="95577" y="426921"/>
                </a:lnTo>
                <a:lnTo>
                  <a:pt x="98959" y="427489"/>
                </a:lnTo>
                <a:lnTo>
                  <a:pt x="102167" y="427867"/>
                </a:lnTo>
                <a:lnTo>
                  <a:pt x="105258" y="428120"/>
                </a:lnTo>
                <a:lnTo>
                  <a:pt x="109223" y="428288"/>
                </a:lnTo>
                <a:lnTo>
                  <a:pt x="118709" y="428475"/>
                </a:lnTo>
                <a:lnTo>
                  <a:pt x="156699" y="428621"/>
                </a:lnTo>
                <a:lnTo>
                  <a:pt x="159709" y="427670"/>
                </a:lnTo>
                <a:lnTo>
                  <a:pt x="162670" y="426083"/>
                </a:lnTo>
                <a:lnTo>
                  <a:pt x="165596" y="424073"/>
                </a:lnTo>
                <a:lnTo>
                  <a:pt x="168499" y="422732"/>
                </a:lnTo>
                <a:lnTo>
                  <a:pt x="171386" y="421839"/>
                </a:lnTo>
                <a:lnTo>
                  <a:pt x="180020" y="42005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72"/>
          <p:cNvSpPr/>
          <p:nvPr/>
        </p:nvSpPr>
        <p:spPr>
          <a:xfrm>
            <a:off x="7426642" y="1620202"/>
            <a:ext cx="197168" cy="240031"/>
          </a:xfrm>
          <a:custGeom>
            <a:avLst/>
            <a:gdLst/>
            <a:ahLst/>
            <a:cxnLst/>
            <a:rect l="0" t="0" r="0" b="0"/>
            <a:pathLst>
              <a:path w="197168" h="240031">
                <a:moveTo>
                  <a:pt x="0" y="0"/>
                </a:moveTo>
                <a:lnTo>
                  <a:pt x="0" y="57684"/>
                </a:lnTo>
                <a:lnTo>
                  <a:pt x="953" y="63221"/>
                </a:lnTo>
                <a:lnTo>
                  <a:pt x="2540" y="68817"/>
                </a:lnTo>
                <a:lnTo>
                  <a:pt x="4551" y="74453"/>
                </a:lnTo>
                <a:lnTo>
                  <a:pt x="5891" y="80116"/>
                </a:lnTo>
                <a:lnTo>
                  <a:pt x="6785" y="85795"/>
                </a:lnTo>
                <a:lnTo>
                  <a:pt x="7381" y="91487"/>
                </a:lnTo>
                <a:lnTo>
                  <a:pt x="7778" y="98139"/>
                </a:lnTo>
                <a:lnTo>
                  <a:pt x="8220" y="113150"/>
                </a:lnTo>
                <a:lnTo>
                  <a:pt x="9290" y="120201"/>
                </a:lnTo>
                <a:lnTo>
                  <a:pt x="10955" y="126806"/>
                </a:lnTo>
                <a:lnTo>
                  <a:pt x="13019" y="133115"/>
                </a:lnTo>
                <a:lnTo>
                  <a:pt x="14395" y="139226"/>
                </a:lnTo>
                <a:lnTo>
                  <a:pt x="15311" y="145205"/>
                </a:lnTo>
                <a:lnTo>
                  <a:pt x="15923" y="151096"/>
                </a:lnTo>
                <a:lnTo>
                  <a:pt x="17283" y="155976"/>
                </a:lnTo>
                <a:lnTo>
                  <a:pt x="19143" y="160181"/>
                </a:lnTo>
                <a:lnTo>
                  <a:pt x="21334" y="163937"/>
                </a:lnTo>
                <a:lnTo>
                  <a:pt x="22795" y="168347"/>
                </a:lnTo>
                <a:lnTo>
                  <a:pt x="23769" y="173191"/>
                </a:lnTo>
                <a:lnTo>
                  <a:pt x="24419" y="178326"/>
                </a:lnTo>
                <a:lnTo>
                  <a:pt x="25804" y="182701"/>
                </a:lnTo>
                <a:lnTo>
                  <a:pt x="29884" y="190103"/>
                </a:lnTo>
                <a:lnTo>
                  <a:pt x="32332" y="196568"/>
                </a:lnTo>
                <a:lnTo>
                  <a:pt x="33420" y="202616"/>
                </a:lnTo>
                <a:lnTo>
                  <a:pt x="33904" y="208479"/>
                </a:lnTo>
                <a:lnTo>
                  <a:pt x="34214" y="214113"/>
                </a:lnTo>
                <a:lnTo>
                  <a:pt x="34290" y="222767"/>
                </a:lnTo>
                <a:lnTo>
                  <a:pt x="34290" y="173792"/>
                </a:lnTo>
                <a:lnTo>
                  <a:pt x="33338" y="168249"/>
                </a:lnTo>
                <a:lnTo>
                  <a:pt x="31750" y="162649"/>
                </a:lnTo>
                <a:lnTo>
                  <a:pt x="29739" y="157010"/>
                </a:lnTo>
                <a:lnTo>
                  <a:pt x="28399" y="151346"/>
                </a:lnTo>
                <a:lnTo>
                  <a:pt x="27505" y="145665"/>
                </a:lnTo>
                <a:lnTo>
                  <a:pt x="26910" y="139972"/>
                </a:lnTo>
                <a:lnTo>
                  <a:pt x="26513" y="133320"/>
                </a:lnTo>
                <a:lnTo>
                  <a:pt x="26072" y="118308"/>
                </a:lnTo>
                <a:lnTo>
                  <a:pt x="26906" y="111257"/>
                </a:lnTo>
                <a:lnTo>
                  <a:pt x="28415" y="104652"/>
                </a:lnTo>
                <a:lnTo>
                  <a:pt x="30373" y="98343"/>
                </a:lnTo>
                <a:lnTo>
                  <a:pt x="31679" y="92232"/>
                </a:lnTo>
                <a:lnTo>
                  <a:pt x="32549" y="86253"/>
                </a:lnTo>
                <a:lnTo>
                  <a:pt x="33130" y="80362"/>
                </a:lnTo>
                <a:lnTo>
                  <a:pt x="34469" y="74530"/>
                </a:lnTo>
                <a:lnTo>
                  <a:pt x="36314" y="68736"/>
                </a:lnTo>
                <a:lnTo>
                  <a:pt x="38496" y="62969"/>
                </a:lnTo>
                <a:lnTo>
                  <a:pt x="40905" y="58172"/>
                </a:lnTo>
                <a:lnTo>
                  <a:pt x="43462" y="54021"/>
                </a:lnTo>
                <a:lnTo>
                  <a:pt x="46120" y="50302"/>
                </a:lnTo>
                <a:lnTo>
                  <a:pt x="47892" y="45917"/>
                </a:lnTo>
                <a:lnTo>
                  <a:pt x="49073" y="41089"/>
                </a:lnTo>
                <a:lnTo>
                  <a:pt x="49861" y="35965"/>
                </a:lnTo>
                <a:lnTo>
                  <a:pt x="51337" y="31597"/>
                </a:lnTo>
                <a:lnTo>
                  <a:pt x="55519" y="24203"/>
                </a:lnTo>
                <a:lnTo>
                  <a:pt x="60552" y="17742"/>
                </a:lnTo>
                <a:lnTo>
                  <a:pt x="65965" y="11695"/>
                </a:lnTo>
                <a:lnTo>
                  <a:pt x="71546" y="5833"/>
                </a:lnTo>
                <a:lnTo>
                  <a:pt x="74367" y="3889"/>
                </a:lnTo>
                <a:lnTo>
                  <a:pt x="80042" y="1728"/>
                </a:lnTo>
                <a:lnTo>
                  <a:pt x="85740" y="768"/>
                </a:lnTo>
                <a:lnTo>
                  <a:pt x="91447" y="341"/>
                </a:lnTo>
                <a:lnTo>
                  <a:pt x="97158" y="152"/>
                </a:lnTo>
                <a:lnTo>
                  <a:pt x="100015" y="1054"/>
                </a:lnTo>
                <a:lnTo>
                  <a:pt x="105729" y="4596"/>
                </a:lnTo>
                <a:lnTo>
                  <a:pt x="111443" y="9345"/>
                </a:lnTo>
                <a:lnTo>
                  <a:pt x="117158" y="14631"/>
                </a:lnTo>
                <a:lnTo>
                  <a:pt x="125730" y="22962"/>
                </a:lnTo>
                <a:lnTo>
                  <a:pt x="131445" y="28620"/>
                </a:lnTo>
                <a:lnTo>
                  <a:pt x="134303" y="32415"/>
                </a:lnTo>
                <a:lnTo>
                  <a:pt x="137160" y="36850"/>
                </a:lnTo>
                <a:lnTo>
                  <a:pt x="140017" y="41712"/>
                </a:lnTo>
                <a:lnTo>
                  <a:pt x="141923" y="45905"/>
                </a:lnTo>
                <a:lnTo>
                  <a:pt x="144039" y="53105"/>
                </a:lnTo>
                <a:lnTo>
                  <a:pt x="146508" y="57311"/>
                </a:lnTo>
                <a:lnTo>
                  <a:pt x="150060" y="62020"/>
                </a:lnTo>
                <a:lnTo>
                  <a:pt x="154332" y="67064"/>
                </a:lnTo>
                <a:lnTo>
                  <a:pt x="157181" y="72332"/>
                </a:lnTo>
                <a:lnTo>
                  <a:pt x="159080" y="77749"/>
                </a:lnTo>
                <a:lnTo>
                  <a:pt x="160346" y="83265"/>
                </a:lnTo>
                <a:lnTo>
                  <a:pt x="162142" y="88847"/>
                </a:lnTo>
                <a:lnTo>
                  <a:pt x="164293" y="94474"/>
                </a:lnTo>
                <a:lnTo>
                  <a:pt x="166679" y="100130"/>
                </a:lnTo>
                <a:lnTo>
                  <a:pt x="169222" y="106759"/>
                </a:lnTo>
                <a:lnTo>
                  <a:pt x="174587" y="121743"/>
                </a:lnTo>
                <a:lnTo>
                  <a:pt x="176399" y="128787"/>
                </a:lnTo>
                <a:lnTo>
                  <a:pt x="177607" y="135388"/>
                </a:lnTo>
                <a:lnTo>
                  <a:pt x="178412" y="141694"/>
                </a:lnTo>
                <a:lnTo>
                  <a:pt x="178949" y="146850"/>
                </a:lnTo>
                <a:lnTo>
                  <a:pt x="179306" y="151240"/>
                </a:lnTo>
                <a:lnTo>
                  <a:pt x="179546" y="155119"/>
                </a:lnTo>
                <a:lnTo>
                  <a:pt x="179810" y="164509"/>
                </a:lnTo>
                <a:lnTo>
                  <a:pt x="179882" y="169680"/>
                </a:lnTo>
                <a:lnTo>
                  <a:pt x="180881" y="175033"/>
                </a:lnTo>
                <a:lnTo>
                  <a:pt x="182500" y="180506"/>
                </a:lnTo>
                <a:lnTo>
                  <a:pt x="184532" y="186060"/>
                </a:lnTo>
                <a:lnTo>
                  <a:pt x="185886" y="190715"/>
                </a:lnTo>
                <a:lnTo>
                  <a:pt x="186789" y="194771"/>
                </a:lnTo>
                <a:lnTo>
                  <a:pt x="187390" y="198427"/>
                </a:lnTo>
                <a:lnTo>
                  <a:pt x="187793" y="202770"/>
                </a:lnTo>
                <a:lnTo>
                  <a:pt x="188060" y="207570"/>
                </a:lnTo>
                <a:lnTo>
                  <a:pt x="188358" y="217031"/>
                </a:lnTo>
                <a:lnTo>
                  <a:pt x="188575" y="231018"/>
                </a:lnTo>
                <a:lnTo>
                  <a:pt x="188586" y="235390"/>
                </a:lnTo>
                <a:lnTo>
                  <a:pt x="189541" y="236936"/>
                </a:lnTo>
                <a:lnTo>
                  <a:pt x="191131" y="237968"/>
                </a:lnTo>
                <a:lnTo>
                  <a:pt x="197167" y="24003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73"/>
          <p:cNvSpPr/>
          <p:nvPr/>
        </p:nvSpPr>
        <p:spPr>
          <a:xfrm>
            <a:off x="7649527" y="1731645"/>
            <a:ext cx="102871" cy="8573"/>
          </a:xfrm>
          <a:custGeom>
            <a:avLst/>
            <a:gdLst/>
            <a:ahLst/>
            <a:cxnLst/>
            <a:rect l="0" t="0" r="0" b="0"/>
            <a:pathLst>
              <a:path w="102871" h="8573">
                <a:moveTo>
                  <a:pt x="0" y="8572"/>
                </a:moveTo>
                <a:lnTo>
                  <a:pt x="0" y="353"/>
                </a:lnTo>
                <a:lnTo>
                  <a:pt x="2540" y="157"/>
                </a:lnTo>
                <a:lnTo>
                  <a:pt x="6845" y="69"/>
                </a:lnTo>
                <a:lnTo>
                  <a:pt x="10287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74"/>
          <p:cNvSpPr/>
          <p:nvPr/>
        </p:nvSpPr>
        <p:spPr>
          <a:xfrm>
            <a:off x="7803832" y="1645920"/>
            <a:ext cx="162878" cy="180010"/>
          </a:xfrm>
          <a:custGeom>
            <a:avLst/>
            <a:gdLst/>
            <a:ahLst/>
            <a:cxnLst/>
            <a:rect l="0" t="0" r="0" b="0"/>
            <a:pathLst>
              <a:path w="162878" h="180010">
                <a:moveTo>
                  <a:pt x="0" y="0"/>
                </a:moveTo>
                <a:lnTo>
                  <a:pt x="4551" y="4550"/>
                </a:lnTo>
                <a:lnTo>
                  <a:pt x="5892" y="7796"/>
                </a:lnTo>
                <a:lnTo>
                  <a:pt x="6785" y="11865"/>
                </a:lnTo>
                <a:lnTo>
                  <a:pt x="7381" y="16482"/>
                </a:lnTo>
                <a:lnTo>
                  <a:pt x="7778" y="20513"/>
                </a:lnTo>
                <a:lnTo>
                  <a:pt x="8043" y="24153"/>
                </a:lnTo>
                <a:lnTo>
                  <a:pt x="8220" y="27532"/>
                </a:lnTo>
                <a:lnTo>
                  <a:pt x="9290" y="31689"/>
                </a:lnTo>
                <a:lnTo>
                  <a:pt x="10956" y="36366"/>
                </a:lnTo>
                <a:lnTo>
                  <a:pt x="13019" y="41389"/>
                </a:lnTo>
                <a:lnTo>
                  <a:pt x="15347" y="46642"/>
                </a:lnTo>
                <a:lnTo>
                  <a:pt x="20474" y="57560"/>
                </a:lnTo>
                <a:lnTo>
                  <a:pt x="22222" y="63138"/>
                </a:lnTo>
                <a:lnTo>
                  <a:pt x="23387" y="68762"/>
                </a:lnTo>
                <a:lnTo>
                  <a:pt x="24163" y="74416"/>
                </a:lnTo>
                <a:lnTo>
                  <a:pt x="24682" y="80091"/>
                </a:lnTo>
                <a:lnTo>
                  <a:pt x="25027" y="85779"/>
                </a:lnTo>
                <a:lnTo>
                  <a:pt x="25258" y="91476"/>
                </a:lnTo>
                <a:lnTo>
                  <a:pt x="26363" y="97179"/>
                </a:lnTo>
                <a:lnTo>
                  <a:pt x="28053" y="102886"/>
                </a:lnTo>
                <a:lnTo>
                  <a:pt x="30132" y="108595"/>
                </a:lnTo>
                <a:lnTo>
                  <a:pt x="31518" y="113354"/>
                </a:lnTo>
                <a:lnTo>
                  <a:pt x="32442" y="117479"/>
                </a:lnTo>
                <a:lnTo>
                  <a:pt x="33058" y="121182"/>
                </a:lnTo>
                <a:lnTo>
                  <a:pt x="34422" y="125555"/>
                </a:lnTo>
                <a:lnTo>
                  <a:pt x="36283" y="130376"/>
                </a:lnTo>
                <a:lnTo>
                  <a:pt x="38476" y="135495"/>
                </a:lnTo>
                <a:lnTo>
                  <a:pt x="39938" y="139860"/>
                </a:lnTo>
                <a:lnTo>
                  <a:pt x="40913" y="143722"/>
                </a:lnTo>
                <a:lnTo>
                  <a:pt x="41563" y="147250"/>
                </a:lnTo>
                <a:lnTo>
                  <a:pt x="42948" y="150554"/>
                </a:lnTo>
                <a:lnTo>
                  <a:pt x="44825" y="153709"/>
                </a:lnTo>
                <a:lnTo>
                  <a:pt x="47029" y="156765"/>
                </a:lnTo>
                <a:lnTo>
                  <a:pt x="49450" y="159755"/>
                </a:lnTo>
                <a:lnTo>
                  <a:pt x="52017" y="162700"/>
                </a:lnTo>
                <a:lnTo>
                  <a:pt x="54680" y="165617"/>
                </a:lnTo>
                <a:lnTo>
                  <a:pt x="56456" y="168514"/>
                </a:lnTo>
                <a:lnTo>
                  <a:pt x="57640" y="171397"/>
                </a:lnTo>
                <a:lnTo>
                  <a:pt x="58429" y="174272"/>
                </a:lnTo>
                <a:lnTo>
                  <a:pt x="59908" y="176189"/>
                </a:lnTo>
                <a:lnTo>
                  <a:pt x="61846" y="177467"/>
                </a:lnTo>
                <a:lnTo>
                  <a:pt x="68545" y="180009"/>
                </a:lnTo>
                <a:lnTo>
                  <a:pt x="68570" y="175467"/>
                </a:lnTo>
                <a:lnTo>
                  <a:pt x="67620" y="173176"/>
                </a:lnTo>
                <a:lnTo>
                  <a:pt x="64026" y="168089"/>
                </a:lnTo>
                <a:lnTo>
                  <a:pt x="62687" y="164447"/>
                </a:lnTo>
                <a:lnTo>
                  <a:pt x="61794" y="160114"/>
                </a:lnTo>
                <a:lnTo>
                  <a:pt x="61198" y="155320"/>
                </a:lnTo>
                <a:lnTo>
                  <a:pt x="60801" y="150219"/>
                </a:lnTo>
                <a:lnTo>
                  <a:pt x="60537" y="144913"/>
                </a:lnTo>
                <a:lnTo>
                  <a:pt x="60243" y="133938"/>
                </a:lnTo>
                <a:lnTo>
                  <a:pt x="60011" y="64052"/>
                </a:lnTo>
                <a:lnTo>
                  <a:pt x="60962" y="58894"/>
                </a:lnTo>
                <a:lnTo>
                  <a:pt x="62549" y="54502"/>
                </a:lnTo>
                <a:lnTo>
                  <a:pt x="64559" y="50622"/>
                </a:lnTo>
                <a:lnTo>
                  <a:pt x="65899" y="46130"/>
                </a:lnTo>
                <a:lnTo>
                  <a:pt x="66793" y="41231"/>
                </a:lnTo>
                <a:lnTo>
                  <a:pt x="67389" y="36060"/>
                </a:lnTo>
                <a:lnTo>
                  <a:pt x="68738" y="31660"/>
                </a:lnTo>
                <a:lnTo>
                  <a:pt x="70590" y="27774"/>
                </a:lnTo>
                <a:lnTo>
                  <a:pt x="72778" y="24231"/>
                </a:lnTo>
                <a:lnTo>
                  <a:pt x="75190" y="21869"/>
                </a:lnTo>
                <a:lnTo>
                  <a:pt x="77749" y="20294"/>
                </a:lnTo>
                <a:lnTo>
                  <a:pt x="80408" y="19244"/>
                </a:lnTo>
                <a:lnTo>
                  <a:pt x="84085" y="18544"/>
                </a:lnTo>
                <a:lnTo>
                  <a:pt x="88442" y="18078"/>
                </a:lnTo>
                <a:lnTo>
                  <a:pt x="93251" y="17767"/>
                </a:lnTo>
                <a:lnTo>
                  <a:pt x="101135" y="17421"/>
                </a:lnTo>
                <a:lnTo>
                  <a:pt x="110929" y="17226"/>
                </a:lnTo>
                <a:lnTo>
                  <a:pt x="122771" y="17161"/>
                </a:lnTo>
                <a:lnTo>
                  <a:pt x="126615" y="18108"/>
                </a:lnTo>
                <a:lnTo>
                  <a:pt x="131082" y="19692"/>
                </a:lnTo>
                <a:lnTo>
                  <a:pt x="135966" y="21700"/>
                </a:lnTo>
                <a:lnTo>
                  <a:pt x="140174" y="23992"/>
                </a:lnTo>
                <a:lnTo>
                  <a:pt x="143931" y="26472"/>
                </a:lnTo>
                <a:lnTo>
                  <a:pt x="147389" y="29078"/>
                </a:lnTo>
                <a:lnTo>
                  <a:pt x="150648" y="30815"/>
                </a:lnTo>
                <a:lnTo>
                  <a:pt x="153772" y="31973"/>
                </a:lnTo>
                <a:lnTo>
                  <a:pt x="162877" y="3429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75"/>
          <p:cNvSpPr/>
          <p:nvPr/>
        </p:nvSpPr>
        <p:spPr>
          <a:xfrm>
            <a:off x="7932419" y="1491615"/>
            <a:ext cx="171300" cy="394336"/>
          </a:xfrm>
          <a:custGeom>
            <a:avLst/>
            <a:gdLst/>
            <a:ahLst/>
            <a:cxnLst/>
            <a:rect l="0" t="0" r="0" b="0"/>
            <a:pathLst>
              <a:path w="171300" h="394336">
                <a:moveTo>
                  <a:pt x="0" y="0"/>
                </a:moveTo>
                <a:lnTo>
                  <a:pt x="4552" y="0"/>
                </a:lnTo>
                <a:lnTo>
                  <a:pt x="7797" y="952"/>
                </a:lnTo>
                <a:lnTo>
                  <a:pt x="11866" y="2540"/>
                </a:lnTo>
                <a:lnTo>
                  <a:pt x="16483" y="4550"/>
                </a:lnTo>
                <a:lnTo>
                  <a:pt x="20514" y="5891"/>
                </a:lnTo>
                <a:lnTo>
                  <a:pt x="24154" y="6785"/>
                </a:lnTo>
                <a:lnTo>
                  <a:pt x="27533" y="7380"/>
                </a:lnTo>
                <a:lnTo>
                  <a:pt x="30738" y="8730"/>
                </a:lnTo>
                <a:lnTo>
                  <a:pt x="33827" y="10582"/>
                </a:lnTo>
                <a:lnTo>
                  <a:pt x="36840" y="12770"/>
                </a:lnTo>
                <a:lnTo>
                  <a:pt x="39800" y="15181"/>
                </a:lnTo>
                <a:lnTo>
                  <a:pt x="42726" y="17740"/>
                </a:lnTo>
                <a:lnTo>
                  <a:pt x="45630" y="20399"/>
                </a:lnTo>
                <a:lnTo>
                  <a:pt x="49470" y="23124"/>
                </a:lnTo>
                <a:lnTo>
                  <a:pt x="53936" y="25894"/>
                </a:lnTo>
                <a:lnTo>
                  <a:pt x="58818" y="28692"/>
                </a:lnTo>
                <a:lnTo>
                  <a:pt x="63024" y="32463"/>
                </a:lnTo>
                <a:lnTo>
                  <a:pt x="66781" y="36882"/>
                </a:lnTo>
                <a:lnTo>
                  <a:pt x="70239" y="41733"/>
                </a:lnTo>
                <a:lnTo>
                  <a:pt x="74449" y="45919"/>
                </a:lnTo>
                <a:lnTo>
                  <a:pt x="79160" y="49663"/>
                </a:lnTo>
                <a:lnTo>
                  <a:pt x="84206" y="53111"/>
                </a:lnTo>
                <a:lnTo>
                  <a:pt x="88523" y="57314"/>
                </a:lnTo>
                <a:lnTo>
                  <a:pt x="92353" y="62022"/>
                </a:lnTo>
                <a:lnTo>
                  <a:pt x="95859" y="67065"/>
                </a:lnTo>
                <a:lnTo>
                  <a:pt x="100102" y="71380"/>
                </a:lnTo>
                <a:lnTo>
                  <a:pt x="104835" y="75209"/>
                </a:lnTo>
                <a:lnTo>
                  <a:pt x="109894" y="78714"/>
                </a:lnTo>
                <a:lnTo>
                  <a:pt x="114220" y="82956"/>
                </a:lnTo>
                <a:lnTo>
                  <a:pt x="118057" y="87689"/>
                </a:lnTo>
                <a:lnTo>
                  <a:pt x="121567" y="92749"/>
                </a:lnTo>
                <a:lnTo>
                  <a:pt x="125813" y="98028"/>
                </a:lnTo>
                <a:lnTo>
                  <a:pt x="130548" y="103452"/>
                </a:lnTo>
                <a:lnTo>
                  <a:pt x="135610" y="108973"/>
                </a:lnTo>
                <a:lnTo>
                  <a:pt x="139937" y="115511"/>
                </a:lnTo>
                <a:lnTo>
                  <a:pt x="143774" y="122727"/>
                </a:lnTo>
                <a:lnTo>
                  <a:pt x="150577" y="137413"/>
                </a:lnTo>
                <a:lnTo>
                  <a:pt x="165621" y="168249"/>
                </a:lnTo>
                <a:lnTo>
                  <a:pt x="167564" y="175031"/>
                </a:lnTo>
                <a:lnTo>
                  <a:pt x="168860" y="182410"/>
                </a:lnTo>
                <a:lnTo>
                  <a:pt x="169724" y="190186"/>
                </a:lnTo>
                <a:lnTo>
                  <a:pt x="170299" y="197276"/>
                </a:lnTo>
                <a:lnTo>
                  <a:pt x="170684" y="203907"/>
                </a:lnTo>
                <a:lnTo>
                  <a:pt x="170939" y="210233"/>
                </a:lnTo>
                <a:lnTo>
                  <a:pt x="171223" y="224881"/>
                </a:lnTo>
                <a:lnTo>
                  <a:pt x="171299" y="232788"/>
                </a:lnTo>
                <a:lnTo>
                  <a:pt x="170397" y="239965"/>
                </a:lnTo>
                <a:lnTo>
                  <a:pt x="168844" y="246654"/>
                </a:lnTo>
                <a:lnTo>
                  <a:pt x="166854" y="253018"/>
                </a:lnTo>
                <a:lnTo>
                  <a:pt x="165530" y="260119"/>
                </a:lnTo>
                <a:lnTo>
                  <a:pt x="164645" y="267710"/>
                </a:lnTo>
                <a:lnTo>
                  <a:pt x="164056" y="275628"/>
                </a:lnTo>
                <a:lnTo>
                  <a:pt x="162710" y="282812"/>
                </a:lnTo>
                <a:lnTo>
                  <a:pt x="160862" y="289506"/>
                </a:lnTo>
                <a:lnTo>
                  <a:pt x="151050" y="318489"/>
                </a:lnTo>
                <a:lnTo>
                  <a:pt x="147373" y="325673"/>
                </a:lnTo>
                <a:lnTo>
                  <a:pt x="143016" y="332368"/>
                </a:lnTo>
                <a:lnTo>
                  <a:pt x="138207" y="338736"/>
                </a:lnTo>
                <a:lnTo>
                  <a:pt x="134049" y="343934"/>
                </a:lnTo>
                <a:lnTo>
                  <a:pt x="130323" y="348351"/>
                </a:lnTo>
                <a:lnTo>
                  <a:pt x="126888" y="352249"/>
                </a:lnTo>
                <a:lnTo>
                  <a:pt x="123645" y="356753"/>
                </a:lnTo>
                <a:lnTo>
                  <a:pt x="120529" y="361660"/>
                </a:lnTo>
                <a:lnTo>
                  <a:pt x="117501" y="366837"/>
                </a:lnTo>
                <a:lnTo>
                  <a:pt x="114529" y="371240"/>
                </a:lnTo>
                <a:lnTo>
                  <a:pt x="111596" y="375128"/>
                </a:lnTo>
                <a:lnTo>
                  <a:pt x="108687" y="378673"/>
                </a:lnTo>
                <a:lnTo>
                  <a:pt x="104843" y="381036"/>
                </a:lnTo>
                <a:lnTo>
                  <a:pt x="100375" y="382611"/>
                </a:lnTo>
                <a:lnTo>
                  <a:pt x="95492" y="383662"/>
                </a:lnTo>
                <a:lnTo>
                  <a:pt x="92236" y="385314"/>
                </a:lnTo>
                <a:lnTo>
                  <a:pt x="90066" y="387368"/>
                </a:lnTo>
                <a:lnTo>
                  <a:pt x="88620" y="389691"/>
                </a:lnTo>
                <a:lnTo>
                  <a:pt x="86703" y="391239"/>
                </a:lnTo>
                <a:lnTo>
                  <a:pt x="84472" y="392270"/>
                </a:lnTo>
                <a:lnTo>
                  <a:pt x="77153" y="39433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76"/>
          <p:cNvSpPr/>
          <p:nvPr/>
        </p:nvSpPr>
        <p:spPr>
          <a:xfrm>
            <a:off x="8206740" y="1440180"/>
            <a:ext cx="8573" cy="291466"/>
          </a:xfrm>
          <a:custGeom>
            <a:avLst/>
            <a:gdLst/>
            <a:ahLst/>
            <a:cxnLst/>
            <a:rect l="0" t="0" r="0" b="0"/>
            <a:pathLst>
              <a:path w="8573" h="291466">
                <a:moveTo>
                  <a:pt x="0" y="0"/>
                </a:moveTo>
                <a:lnTo>
                  <a:pt x="0" y="12770"/>
                </a:lnTo>
                <a:lnTo>
                  <a:pt x="952" y="16133"/>
                </a:lnTo>
                <a:lnTo>
                  <a:pt x="2539" y="20280"/>
                </a:lnTo>
                <a:lnTo>
                  <a:pt x="4551" y="24950"/>
                </a:lnTo>
                <a:lnTo>
                  <a:pt x="5891" y="29968"/>
                </a:lnTo>
                <a:lnTo>
                  <a:pt x="6785" y="35219"/>
                </a:lnTo>
                <a:lnTo>
                  <a:pt x="7381" y="40624"/>
                </a:lnTo>
                <a:lnTo>
                  <a:pt x="7777" y="45180"/>
                </a:lnTo>
                <a:lnTo>
                  <a:pt x="8043" y="49170"/>
                </a:lnTo>
                <a:lnTo>
                  <a:pt x="8219" y="52782"/>
                </a:lnTo>
                <a:lnTo>
                  <a:pt x="8415" y="64416"/>
                </a:lnTo>
                <a:lnTo>
                  <a:pt x="8572" y="202528"/>
                </a:lnTo>
                <a:lnTo>
                  <a:pt x="7620" y="208361"/>
                </a:lnTo>
                <a:lnTo>
                  <a:pt x="6033" y="214155"/>
                </a:lnTo>
                <a:lnTo>
                  <a:pt x="4021" y="219922"/>
                </a:lnTo>
                <a:lnTo>
                  <a:pt x="2681" y="224720"/>
                </a:lnTo>
                <a:lnTo>
                  <a:pt x="1787" y="228871"/>
                </a:lnTo>
                <a:lnTo>
                  <a:pt x="1191" y="232590"/>
                </a:lnTo>
                <a:lnTo>
                  <a:pt x="793" y="236975"/>
                </a:lnTo>
                <a:lnTo>
                  <a:pt x="529" y="241803"/>
                </a:lnTo>
                <a:lnTo>
                  <a:pt x="156" y="255160"/>
                </a:lnTo>
                <a:lnTo>
                  <a:pt x="104" y="258689"/>
                </a:lnTo>
                <a:lnTo>
                  <a:pt x="1022" y="261994"/>
                </a:lnTo>
                <a:lnTo>
                  <a:pt x="2586" y="265150"/>
                </a:lnTo>
                <a:lnTo>
                  <a:pt x="4582" y="268207"/>
                </a:lnTo>
                <a:lnTo>
                  <a:pt x="5912" y="271197"/>
                </a:lnTo>
                <a:lnTo>
                  <a:pt x="6798" y="274143"/>
                </a:lnTo>
                <a:lnTo>
                  <a:pt x="7390" y="277059"/>
                </a:lnTo>
                <a:lnTo>
                  <a:pt x="7784" y="279956"/>
                </a:lnTo>
                <a:lnTo>
                  <a:pt x="8046" y="282840"/>
                </a:lnTo>
                <a:lnTo>
                  <a:pt x="8468" y="289761"/>
                </a:lnTo>
                <a:lnTo>
                  <a:pt x="7550" y="290329"/>
                </a:lnTo>
                <a:lnTo>
                  <a:pt x="5986" y="290707"/>
                </a:lnTo>
                <a:lnTo>
                  <a:pt x="0" y="29146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77"/>
          <p:cNvSpPr/>
          <p:nvPr/>
        </p:nvSpPr>
        <p:spPr>
          <a:xfrm>
            <a:off x="8232457" y="1783080"/>
            <a:ext cx="77153" cy="59976"/>
          </a:xfrm>
          <a:custGeom>
            <a:avLst/>
            <a:gdLst/>
            <a:ahLst/>
            <a:cxnLst/>
            <a:rect l="0" t="0" r="0" b="0"/>
            <a:pathLst>
              <a:path w="77153" h="59976">
                <a:moveTo>
                  <a:pt x="0" y="51434"/>
                </a:moveTo>
                <a:lnTo>
                  <a:pt x="4551" y="51434"/>
                </a:lnTo>
                <a:lnTo>
                  <a:pt x="6843" y="50482"/>
                </a:lnTo>
                <a:lnTo>
                  <a:pt x="9325" y="48895"/>
                </a:lnTo>
                <a:lnTo>
                  <a:pt x="15600" y="44054"/>
                </a:lnTo>
                <a:lnTo>
                  <a:pt x="17068" y="43656"/>
                </a:lnTo>
                <a:lnTo>
                  <a:pt x="18999" y="43392"/>
                </a:lnTo>
                <a:lnTo>
                  <a:pt x="24390" y="42967"/>
                </a:lnTo>
                <a:lnTo>
                  <a:pt x="27668" y="42909"/>
                </a:lnTo>
                <a:lnTo>
                  <a:pt x="29875" y="42893"/>
                </a:lnTo>
                <a:lnTo>
                  <a:pt x="31347" y="43835"/>
                </a:lnTo>
                <a:lnTo>
                  <a:pt x="32328" y="45416"/>
                </a:lnTo>
                <a:lnTo>
                  <a:pt x="34175" y="51082"/>
                </a:lnTo>
                <a:lnTo>
                  <a:pt x="34214" y="52152"/>
                </a:lnTo>
                <a:lnTo>
                  <a:pt x="34289" y="59846"/>
                </a:lnTo>
                <a:lnTo>
                  <a:pt x="34290" y="59975"/>
                </a:lnTo>
                <a:lnTo>
                  <a:pt x="34290" y="47236"/>
                </a:lnTo>
                <a:lnTo>
                  <a:pt x="35243" y="44825"/>
                </a:lnTo>
                <a:lnTo>
                  <a:pt x="36830" y="42266"/>
                </a:lnTo>
                <a:lnTo>
                  <a:pt x="38841" y="39607"/>
                </a:lnTo>
                <a:lnTo>
                  <a:pt x="40182" y="36882"/>
                </a:lnTo>
                <a:lnTo>
                  <a:pt x="41075" y="34113"/>
                </a:lnTo>
                <a:lnTo>
                  <a:pt x="41672" y="31314"/>
                </a:lnTo>
                <a:lnTo>
                  <a:pt x="43974" y="28496"/>
                </a:lnTo>
                <a:lnTo>
                  <a:pt x="47414" y="25665"/>
                </a:lnTo>
                <a:lnTo>
                  <a:pt x="51610" y="22825"/>
                </a:lnTo>
                <a:lnTo>
                  <a:pt x="55362" y="19979"/>
                </a:lnTo>
                <a:lnTo>
                  <a:pt x="58815" y="17129"/>
                </a:lnTo>
                <a:lnTo>
                  <a:pt x="62071" y="14277"/>
                </a:lnTo>
                <a:lnTo>
                  <a:pt x="65193" y="11423"/>
                </a:lnTo>
                <a:lnTo>
                  <a:pt x="7715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78"/>
          <p:cNvSpPr/>
          <p:nvPr/>
        </p:nvSpPr>
        <p:spPr>
          <a:xfrm>
            <a:off x="8472872" y="1612135"/>
            <a:ext cx="188211" cy="205096"/>
          </a:xfrm>
          <a:custGeom>
            <a:avLst/>
            <a:gdLst/>
            <a:ahLst/>
            <a:cxnLst/>
            <a:rect l="0" t="0" r="0" b="0"/>
            <a:pathLst>
              <a:path w="188211" h="205096">
                <a:moveTo>
                  <a:pt x="8187" y="16640"/>
                </a:moveTo>
                <a:lnTo>
                  <a:pt x="8187" y="69429"/>
                </a:lnTo>
                <a:lnTo>
                  <a:pt x="9140" y="73740"/>
                </a:lnTo>
                <a:lnTo>
                  <a:pt x="10728" y="78519"/>
                </a:lnTo>
                <a:lnTo>
                  <a:pt x="12738" y="83610"/>
                </a:lnTo>
                <a:lnTo>
                  <a:pt x="14079" y="88909"/>
                </a:lnTo>
                <a:lnTo>
                  <a:pt x="14973" y="94347"/>
                </a:lnTo>
                <a:lnTo>
                  <a:pt x="15569" y="99877"/>
                </a:lnTo>
                <a:lnTo>
                  <a:pt x="15966" y="105469"/>
                </a:lnTo>
                <a:lnTo>
                  <a:pt x="16230" y="111101"/>
                </a:lnTo>
                <a:lnTo>
                  <a:pt x="16603" y="125591"/>
                </a:lnTo>
                <a:lnTo>
                  <a:pt x="16758" y="172214"/>
                </a:lnTo>
                <a:lnTo>
                  <a:pt x="16760" y="186257"/>
                </a:lnTo>
                <a:lnTo>
                  <a:pt x="19300" y="189815"/>
                </a:lnTo>
                <a:lnTo>
                  <a:pt x="21311" y="192097"/>
                </a:lnTo>
                <a:lnTo>
                  <a:pt x="22652" y="194571"/>
                </a:lnTo>
                <a:lnTo>
                  <a:pt x="24141" y="199860"/>
                </a:lnTo>
                <a:lnTo>
                  <a:pt x="25301" y="205095"/>
                </a:lnTo>
                <a:lnTo>
                  <a:pt x="19435" y="199316"/>
                </a:lnTo>
                <a:lnTo>
                  <a:pt x="17949" y="197841"/>
                </a:lnTo>
                <a:lnTo>
                  <a:pt x="17288" y="194646"/>
                </a:lnTo>
                <a:lnTo>
                  <a:pt x="17112" y="192461"/>
                </a:lnTo>
                <a:lnTo>
                  <a:pt x="16042" y="190051"/>
                </a:lnTo>
                <a:lnTo>
                  <a:pt x="12313" y="184834"/>
                </a:lnTo>
                <a:lnTo>
                  <a:pt x="10938" y="182109"/>
                </a:lnTo>
                <a:lnTo>
                  <a:pt x="9411" y="176542"/>
                </a:lnTo>
                <a:lnTo>
                  <a:pt x="8050" y="171818"/>
                </a:lnTo>
                <a:lnTo>
                  <a:pt x="4000" y="158950"/>
                </a:lnTo>
                <a:lnTo>
                  <a:pt x="2538" y="152471"/>
                </a:lnTo>
                <a:lnTo>
                  <a:pt x="1564" y="146246"/>
                </a:lnTo>
                <a:lnTo>
                  <a:pt x="915" y="140191"/>
                </a:lnTo>
                <a:lnTo>
                  <a:pt x="482" y="133297"/>
                </a:lnTo>
                <a:lnTo>
                  <a:pt x="0" y="118018"/>
                </a:lnTo>
                <a:lnTo>
                  <a:pt x="825" y="110895"/>
                </a:lnTo>
                <a:lnTo>
                  <a:pt x="2326" y="104242"/>
                </a:lnTo>
                <a:lnTo>
                  <a:pt x="4280" y="97901"/>
                </a:lnTo>
                <a:lnTo>
                  <a:pt x="6536" y="91769"/>
                </a:lnTo>
                <a:lnTo>
                  <a:pt x="8991" y="85776"/>
                </a:lnTo>
                <a:lnTo>
                  <a:pt x="11581" y="79875"/>
                </a:lnTo>
                <a:lnTo>
                  <a:pt x="16998" y="68239"/>
                </a:lnTo>
                <a:lnTo>
                  <a:pt x="28237" y="45247"/>
                </a:lnTo>
                <a:lnTo>
                  <a:pt x="31079" y="40474"/>
                </a:lnTo>
                <a:lnTo>
                  <a:pt x="33926" y="36339"/>
                </a:lnTo>
                <a:lnTo>
                  <a:pt x="36776" y="32630"/>
                </a:lnTo>
                <a:lnTo>
                  <a:pt x="40582" y="29205"/>
                </a:lnTo>
                <a:lnTo>
                  <a:pt x="45024" y="25969"/>
                </a:lnTo>
                <a:lnTo>
                  <a:pt x="49890" y="22859"/>
                </a:lnTo>
                <a:lnTo>
                  <a:pt x="54087" y="19833"/>
                </a:lnTo>
                <a:lnTo>
                  <a:pt x="57837" y="16864"/>
                </a:lnTo>
                <a:lnTo>
                  <a:pt x="61290" y="13932"/>
                </a:lnTo>
                <a:lnTo>
                  <a:pt x="65496" y="11024"/>
                </a:lnTo>
                <a:lnTo>
                  <a:pt x="70206" y="8133"/>
                </a:lnTo>
                <a:lnTo>
                  <a:pt x="75251" y="5254"/>
                </a:lnTo>
                <a:lnTo>
                  <a:pt x="80519" y="3334"/>
                </a:lnTo>
                <a:lnTo>
                  <a:pt x="85937" y="2054"/>
                </a:lnTo>
                <a:lnTo>
                  <a:pt x="91452" y="1201"/>
                </a:lnTo>
                <a:lnTo>
                  <a:pt x="96083" y="632"/>
                </a:lnTo>
                <a:lnTo>
                  <a:pt x="100122" y="253"/>
                </a:lnTo>
                <a:lnTo>
                  <a:pt x="103767" y="0"/>
                </a:lnTo>
                <a:lnTo>
                  <a:pt x="108102" y="784"/>
                </a:lnTo>
                <a:lnTo>
                  <a:pt x="112897" y="2259"/>
                </a:lnTo>
                <a:lnTo>
                  <a:pt x="118000" y="4195"/>
                </a:lnTo>
                <a:lnTo>
                  <a:pt x="122353" y="6438"/>
                </a:lnTo>
                <a:lnTo>
                  <a:pt x="126208" y="8886"/>
                </a:lnTo>
                <a:lnTo>
                  <a:pt x="129730" y="11471"/>
                </a:lnTo>
                <a:lnTo>
                  <a:pt x="133983" y="14146"/>
                </a:lnTo>
                <a:lnTo>
                  <a:pt x="138724" y="16882"/>
                </a:lnTo>
                <a:lnTo>
                  <a:pt x="143789" y="19659"/>
                </a:lnTo>
                <a:lnTo>
                  <a:pt x="148118" y="21510"/>
                </a:lnTo>
                <a:lnTo>
                  <a:pt x="151958" y="22744"/>
                </a:lnTo>
                <a:lnTo>
                  <a:pt x="155469" y="23567"/>
                </a:lnTo>
                <a:lnTo>
                  <a:pt x="158763" y="25068"/>
                </a:lnTo>
                <a:lnTo>
                  <a:pt x="161911" y="27021"/>
                </a:lnTo>
                <a:lnTo>
                  <a:pt x="164962" y="29275"/>
                </a:lnTo>
                <a:lnTo>
                  <a:pt x="167949" y="30779"/>
                </a:lnTo>
                <a:lnTo>
                  <a:pt x="173807" y="32448"/>
                </a:lnTo>
                <a:lnTo>
                  <a:pt x="179439" y="33521"/>
                </a:lnTo>
                <a:lnTo>
                  <a:pt x="185188" y="33706"/>
                </a:lnTo>
                <a:lnTo>
                  <a:pt x="188210" y="3378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79"/>
          <p:cNvSpPr/>
          <p:nvPr/>
        </p:nvSpPr>
        <p:spPr>
          <a:xfrm>
            <a:off x="8746807" y="1414462"/>
            <a:ext cx="17146" cy="334328"/>
          </a:xfrm>
          <a:custGeom>
            <a:avLst/>
            <a:gdLst/>
            <a:ahLst/>
            <a:cxnLst/>
            <a:rect l="0" t="0" r="0" b="0"/>
            <a:pathLst>
              <a:path w="17146" h="334328">
                <a:moveTo>
                  <a:pt x="0" y="0"/>
                </a:moveTo>
                <a:lnTo>
                  <a:pt x="0" y="20400"/>
                </a:lnTo>
                <a:lnTo>
                  <a:pt x="952" y="24077"/>
                </a:lnTo>
                <a:lnTo>
                  <a:pt x="2540" y="28434"/>
                </a:lnTo>
                <a:lnTo>
                  <a:pt x="4551" y="33243"/>
                </a:lnTo>
                <a:lnTo>
                  <a:pt x="5892" y="38355"/>
                </a:lnTo>
                <a:lnTo>
                  <a:pt x="6785" y="43667"/>
                </a:lnTo>
                <a:lnTo>
                  <a:pt x="7381" y="49114"/>
                </a:lnTo>
                <a:lnTo>
                  <a:pt x="7778" y="54650"/>
                </a:lnTo>
                <a:lnTo>
                  <a:pt x="8043" y="60246"/>
                </a:lnTo>
                <a:lnTo>
                  <a:pt x="8337" y="71544"/>
                </a:lnTo>
                <a:lnTo>
                  <a:pt x="8541" y="104577"/>
                </a:lnTo>
                <a:lnTo>
                  <a:pt x="7599" y="112581"/>
                </a:lnTo>
                <a:lnTo>
                  <a:pt x="6019" y="120774"/>
                </a:lnTo>
                <a:lnTo>
                  <a:pt x="4013" y="129093"/>
                </a:lnTo>
                <a:lnTo>
                  <a:pt x="2675" y="136545"/>
                </a:lnTo>
                <a:lnTo>
                  <a:pt x="1783" y="143417"/>
                </a:lnTo>
                <a:lnTo>
                  <a:pt x="1189" y="149904"/>
                </a:lnTo>
                <a:lnTo>
                  <a:pt x="792" y="157086"/>
                </a:lnTo>
                <a:lnTo>
                  <a:pt x="352" y="172686"/>
                </a:lnTo>
                <a:lnTo>
                  <a:pt x="4" y="248394"/>
                </a:lnTo>
                <a:lnTo>
                  <a:pt x="4" y="254178"/>
                </a:lnTo>
                <a:lnTo>
                  <a:pt x="955" y="259940"/>
                </a:lnTo>
                <a:lnTo>
                  <a:pt x="2542" y="265686"/>
                </a:lnTo>
                <a:lnTo>
                  <a:pt x="4552" y="271421"/>
                </a:lnTo>
                <a:lnTo>
                  <a:pt x="5892" y="277150"/>
                </a:lnTo>
                <a:lnTo>
                  <a:pt x="6785" y="282874"/>
                </a:lnTo>
                <a:lnTo>
                  <a:pt x="7381" y="288595"/>
                </a:lnTo>
                <a:lnTo>
                  <a:pt x="8731" y="293362"/>
                </a:lnTo>
                <a:lnTo>
                  <a:pt x="10583" y="297492"/>
                </a:lnTo>
                <a:lnTo>
                  <a:pt x="12771" y="301198"/>
                </a:lnTo>
                <a:lnTo>
                  <a:pt x="14228" y="304621"/>
                </a:lnTo>
                <a:lnTo>
                  <a:pt x="15201" y="307856"/>
                </a:lnTo>
                <a:lnTo>
                  <a:pt x="15850" y="310965"/>
                </a:lnTo>
                <a:lnTo>
                  <a:pt x="16281" y="313990"/>
                </a:lnTo>
                <a:lnTo>
                  <a:pt x="16761" y="319891"/>
                </a:lnTo>
                <a:lnTo>
                  <a:pt x="16975" y="325689"/>
                </a:lnTo>
                <a:lnTo>
                  <a:pt x="17145" y="33432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80"/>
          <p:cNvSpPr/>
          <p:nvPr/>
        </p:nvSpPr>
        <p:spPr>
          <a:xfrm>
            <a:off x="8721090" y="1860267"/>
            <a:ext cx="17145" cy="34225"/>
          </a:xfrm>
          <a:custGeom>
            <a:avLst/>
            <a:gdLst/>
            <a:ahLst/>
            <a:cxnLst/>
            <a:rect l="0" t="0" r="0" b="0"/>
            <a:pathLst>
              <a:path w="17145" h="34225">
                <a:moveTo>
                  <a:pt x="17144" y="25683"/>
                </a:moveTo>
                <a:lnTo>
                  <a:pt x="12593" y="25683"/>
                </a:lnTo>
                <a:lnTo>
                  <a:pt x="11253" y="26635"/>
                </a:lnTo>
                <a:lnTo>
                  <a:pt x="10359" y="28222"/>
                </a:lnTo>
                <a:lnTo>
                  <a:pt x="8593" y="34185"/>
                </a:lnTo>
                <a:lnTo>
                  <a:pt x="8581" y="34224"/>
                </a:lnTo>
                <a:lnTo>
                  <a:pt x="8572" y="1295"/>
                </a:lnTo>
                <a:lnTo>
                  <a:pt x="7620" y="852"/>
                </a:lnTo>
                <a:lnTo>
                  <a:pt x="6033" y="556"/>
                </a:lnTo>
                <a:lnTo>
                  <a:pt x="353" y="0"/>
                </a:lnTo>
                <a:lnTo>
                  <a:pt x="235" y="941"/>
                </a:lnTo>
                <a:lnTo>
                  <a:pt x="156" y="2521"/>
                </a:lnTo>
                <a:lnTo>
                  <a:pt x="0" y="853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81"/>
          <p:cNvSpPr/>
          <p:nvPr/>
        </p:nvSpPr>
        <p:spPr>
          <a:xfrm>
            <a:off x="7100922" y="4474845"/>
            <a:ext cx="274286" cy="162878"/>
          </a:xfrm>
          <a:custGeom>
            <a:avLst/>
            <a:gdLst/>
            <a:ahLst/>
            <a:cxnLst/>
            <a:rect l="0" t="0" r="0" b="0"/>
            <a:pathLst>
              <a:path w="274286" h="162878">
                <a:moveTo>
                  <a:pt x="85690" y="0"/>
                </a:moveTo>
                <a:lnTo>
                  <a:pt x="77471" y="0"/>
                </a:lnTo>
                <a:lnTo>
                  <a:pt x="77222" y="4550"/>
                </a:lnTo>
                <a:lnTo>
                  <a:pt x="77139" y="8730"/>
                </a:lnTo>
                <a:lnTo>
                  <a:pt x="77118" y="36073"/>
                </a:lnTo>
                <a:lnTo>
                  <a:pt x="76166" y="40241"/>
                </a:lnTo>
                <a:lnTo>
                  <a:pt x="74578" y="44925"/>
                </a:lnTo>
                <a:lnTo>
                  <a:pt x="72567" y="49952"/>
                </a:lnTo>
                <a:lnTo>
                  <a:pt x="71227" y="55209"/>
                </a:lnTo>
                <a:lnTo>
                  <a:pt x="70333" y="60618"/>
                </a:lnTo>
                <a:lnTo>
                  <a:pt x="69737" y="66129"/>
                </a:lnTo>
                <a:lnTo>
                  <a:pt x="67435" y="70756"/>
                </a:lnTo>
                <a:lnTo>
                  <a:pt x="63995" y="74793"/>
                </a:lnTo>
                <a:lnTo>
                  <a:pt x="59797" y="78437"/>
                </a:lnTo>
                <a:lnTo>
                  <a:pt x="56045" y="82771"/>
                </a:lnTo>
                <a:lnTo>
                  <a:pt x="52592" y="87566"/>
                </a:lnTo>
                <a:lnTo>
                  <a:pt x="49337" y="92667"/>
                </a:lnTo>
                <a:lnTo>
                  <a:pt x="46215" y="97973"/>
                </a:lnTo>
                <a:lnTo>
                  <a:pt x="43181" y="103415"/>
                </a:lnTo>
                <a:lnTo>
                  <a:pt x="40206" y="108948"/>
                </a:lnTo>
                <a:lnTo>
                  <a:pt x="37270" y="113590"/>
                </a:lnTo>
                <a:lnTo>
                  <a:pt x="34360" y="117637"/>
                </a:lnTo>
                <a:lnTo>
                  <a:pt x="31468" y="121286"/>
                </a:lnTo>
                <a:lnTo>
                  <a:pt x="29539" y="124672"/>
                </a:lnTo>
                <a:lnTo>
                  <a:pt x="28254" y="127882"/>
                </a:lnTo>
                <a:lnTo>
                  <a:pt x="27397" y="130975"/>
                </a:lnTo>
                <a:lnTo>
                  <a:pt x="25873" y="133989"/>
                </a:lnTo>
                <a:lnTo>
                  <a:pt x="23905" y="136951"/>
                </a:lnTo>
                <a:lnTo>
                  <a:pt x="21640" y="139878"/>
                </a:lnTo>
                <a:lnTo>
                  <a:pt x="19177" y="142782"/>
                </a:lnTo>
                <a:lnTo>
                  <a:pt x="16583" y="145671"/>
                </a:lnTo>
                <a:lnTo>
                  <a:pt x="10127" y="152599"/>
                </a:lnTo>
                <a:lnTo>
                  <a:pt x="18" y="162825"/>
                </a:lnTo>
                <a:lnTo>
                  <a:pt x="0" y="162842"/>
                </a:lnTo>
                <a:lnTo>
                  <a:pt x="7349" y="155493"/>
                </a:lnTo>
                <a:lnTo>
                  <a:pt x="13089" y="154833"/>
                </a:lnTo>
                <a:lnTo>
                  <a:pt x="17287" y="154657"/>
                </a:lnTo>
                <a:lnTo>
                  <a:pt x="21038" y="153587"/>
                </a:lnTo>
                <a:lnTo>
                  <a:pt x="27745" y="149858"/>
                </a:lnTo>
                <a:lnTo>
                  <a:pt x="31820" y="148483"/>
                </a:lnTo>
                <a:lnTo>
                  <a:pt x="36442" y="147566"/>
                </a:lnTo>
                <a:lnTo>
                  <a:pt x="41428" y="146955"/>
                </a:lnTo>
                <a:lnTo>
                  <a:pt x="46657" y="145595"/>
                </a:lnTo>
                <a:lnTo>
                  <a:pt x="52049" y="143735"/>
                </a:lnTo>
                <a:lnTo>
                  <a:pt x="57548" y="141544"/>
                </a:lnTo>
                <a:lnTo>
                  <a:pt x="63119" y="140082"/>
                </a:lnTo>
                <a:lnTo>
                  <a:pt x="68737" y="139108"/>
                </a:lnTo>
                <a:lnTo>
                  <a:pt x="74388" y="138458"/>
                </a:lnTo>
                <a:lnTo>
                  <a:pt x="80061" y="137073"/>
                </a:lnTo>
                <a:lnTo>
                  <a:pt x="85747" y="135197"/>
                </a:lnTo>
                <a:lnTo>
                  <a:pt x="91443" y="132994"/>
                </a:lnTo>
                <a:lnTo>
                  <a:pt x="97145" y="131525"/>
                </a:lnTo>
                <a:lnTo>
                  <a:pt x="102852" y="130545"/>
                </a:lnTo>
                <a:lnTo>
                  <a:pt x="108561" y="129892"/>
                </a:lnTo>
                <a:lnTo>
                  <a:pt x="114273" y="129458"/>
                </a:lnTo>
                <a:lnTo>
                  <a:pt x="119986" y="129167"/>
                </a:lnTo>
                <a:lnTo>
                  <a:pt x="131412" y="128845"/>
                </a:lnTo>
                <a:lnTo>
                  <a:pt x="171416" y="128602"/>
                </a:lnTo>
                <a:lnTo>
                  <a:pt x="194275" y="128590"/>
                </a:lnTo>
                <a:lnTo>
                  <a:pt x="199990" y="129541"/>
                </a:lnTo>
                <a:lnTo>
                  <a:pt x="205705" y="131128"/>
                </a:lnTo>
                <a:lnTo>
                  <a:pt x="211420" y="133139"/>
                </a:lnTo>
                <a:lnTo>
                  <a:pt x="216183" y="135431"/>
                </a:lnTo>
                <a:lnTo>
                  <a:pt x="224014" y="140519"/>
                </a:lnTo>
                <a:lnTo>
                  <a:pt x="230670" y="143415"/>
                </a:lnTo>
                <a:lnTo>
                  <a:pt x="233779" y="144188"/>
                </a:lnTo>
                <a:lnTo>
                  <a:pt x="239772" y="147586"/>
                </a:lnTo>
                <a:lnTo>
                  <a:pt x="242704" y="149825"/>
                </a:lnTo>
                <a:lnTo>
                  <a:pt x="248502" y="152314"/>
                </a:lnTo>
                <a:lnTo>
                  <a:pt x="254253" y="153420"/>
                </a:lnTo>
                <a:lnTo>
                  <a:pt x="261894" y="154043"/>
                </a:lnTo>
                <a:lnTo>
                  <a:pt x="264016" y="154188"/>
                </a:lnTo>
                <a:lnTo>
                  <a:pt x="264581" y="155179"/>
                </a:lnTo>
                <a:lnTo>
                  <a:pt x="265210" y="158821"/>
                </a:lnTo>
                <a:lnTo>
                  <a:pt x="266330" y="160173"/>
                </a:lnTo>
                <a:lnTo>
                  <a:pt x="268029" y="161075"/>
                </a:lnTo>
                <a:lnTo>
                  <a:pt x="274285" y="16287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82"/>
          <p:cNvSpPr/>
          <p:nvPr/>
        </p:nvSpPr>
        <p:spPr>
          <a:xfrm>
            <a:off x="7340917" y="4431982"/>
            <a:ext cx="33938" cy="359927"/>
          </a:xfrm>
          <a:custGeom>
            <a:avLst/>
            <a:gdLst/>
            <a:ahLst/>
            <a:cxnLst/>
            <a:rect l="0" t="0" r="0" b="0"/>
            <a:pathLst>
              <a:path w="33938" h="359927">
                <a:moveTo>
                  <a:pt x="25717" y="0"/>
                </a:moveTo>
                <a:lnTo>
                  <a:pt x="25717" y="7381"/>
                </a:lnTo>
                <a:lnTo>
                  <a:pt x="26670" y="8731"/>
                </a:lnTo>
                <a:lnTo>
                  <a:pt x="28258" y="10583"/>
                </a:lnTo>
                <a:lnTo>
                  <a:pt x="30268" y="12770"/>
                </a:lnTo>
                <a:lnTo>
                  <a:pt x="31609" y="16134"/>
                </a:lnTo>
                <a:lnTo>
                  <a:pt x="32503" y="20281"/>
                </a:lnTo>
                <a:lnTo>
                  <a:pt x="33496" y="29016"/>
                </a:lnTo>
                <a:lnTo>
                  <a:pt x="33937" y="36074"/>
                </a:lnTo>
                <a:lnTo>
                  <a:pt x="33102" y="41194"/>
                </a:lnTo>
                <a:lnTo>
                  <a:pt x="31593" y="47465"/>
                </a:lnTo>
                <a:lnTo>
                  <a:pt x="29635" y="54503"/>
                </a:lnTo>
                <a:lnTo>
                  <a:pt x="28329" y="61101"/>
                </a:lnTo>
                <a:lnTo>
                  <a:pt x="27459" y="67404"/>
                </a:lnTo>
                <a:lnTo>
                  <a:pt x="26879" y="73511"/>
                </a:lnTo>
                <a:lnTo>
                  <a:pt x="26492" y="80440"/>
                </a:lnTo>
                <a:lnTo>
                  <a:pt x="26062" y="95759"/>
                </a:lnTo>
                <a:lnTo>
                  <a:pt x="25748" y="145861"/>
                </a:lnTo>
                <a:lnTo>
                  <a:pt x="24785" y="155343"/>
                </a:lnTo>
                <a:lnTo>
                  <a:pt x="23191" y="165475"/>
                </a:lnTo>
                <a:lnTo>
                  <a:pt x="21176" y="176039"/>
                </a:lnTo>
                <a:lnTo>
                  <a:pt x="19832" y="185939"/>
                </a:lnTo>
                <a:lnTo>
                  <a:pt x="18936" y="195397"/>
                </a:lnTo>
                <a:lnTo>
                  <a:pt x="18340" y="204560"/>
                </a:lnTo>
                <a:lnTo>
                  <a:pt x="17941" y="213526"/>
                </a:lnTo>
                <a:lnTo>
                  <a:pt x="17499" y="231108"/>
                </a:lnTo>
                <a:lnTo>
                  <a:pt x="16429" y="239797"/>
                </a:lnTo>
                <a:lnTo>
                  <a:pt x="14762" y="248447"/>
                </a:lnTo>
                <a:lnTo>
                  <a:pt x="12700" y="257072"/>
                </a:lnTo>
                <a:lnTo>
                  <a:pt x="11324" y="264726"/>
                </a:lnTo>
                <a:lnTo>
                  <a:pt x="10407" y="271734"/>
                </a:lnTo>
                <a:lnTo>
                  <a:pt x="9795" y="278311"/>
                </a:lnTo>
                <a:lnTo>
                  <a:pt x="9387" y="285553"/>
                </a:lnTo>
                <a:lnTo>
                  <a:pt x="8935" y="301220"/>
                </a:lnTo>
                <a:lnTo>
                  <a:pt x="7862" y="308446"/>
                </a:lnTo>
                <a:lnTo>
                  <a:pt x="6194" y="315168"/>
                </a:lnTo>
                <a:lnTo>
                  <a:pt x="4129" y="321554"/>
                </a:lnTo>
                <a:lnTo>
                  <a:pt x="2753" y="326765"/>
                </a:lnTo>
                <a:lnTo>
                  <a:pt x="1835" y="331191"/>
                </a:lnTo>
                <a:lnTo>
                  <a:pt x="816" y="338648"/>
                </a:lnTo>
                <a:lnTo>
                  <a:pt x="107" y="349596"/>
                </a:lnTo>
                <a:lnTo>
                  <a:pt x="1" y="359926"/>
                </a:lnTo>
                <a:lnTo>
                  <a:pt x="0" y="3514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83"/>
          <p:cNvSpPr/>
          <p:nvPr/>
        </p:nvSpPr>
        <p:spPr>
          <a:xfrm>
            <a:off x="7563802" y="4431982"/>
            <a:ext cx="8574" cy="197169"/>
          </a:xfrm>
          <a:custGeom>
            <a:avLst/>
            <a:gdLst/>
            <a:ahLst/>
            <a:cxnLst/>
            <a:rect l="0" t="0" r="0" b="0"/>
            <a:pathLst>
              <a:path w="8574" h="197169">
                <a:moveTo>
                  <a:pt x="8573" y="0"/>
                </a:moveTo>
                <a:lnTo>
                  <a:pt x="8573" y="74416"/>
                </a:lnTo>
                <a:lnTo>
                  <a:pt x="7621" y="80091"/>
                </a:lnTo>
                <a:lnTo>
                  <a:pt x="6033" y="85779"/>
                </a:lnTo>
                <a:lnTo>
                  <a:pt x="4022" y="91476"/>
                </a:lnTo>
                <a:lnTo>
                  <a:pt x="2681" y="97179"/>
                </a:lnTo>
                <a:lnTo>
                  <a:pt x="1788" y="102886"/>
                </a:lnTo>
                <a:lnTo>
                  <a:pt x="1192" y="108596"/>
                </a:lnTo>
                <a:lnTo>
                  <a:pt x="795" y="114307"/>
                </a:lnTo>
                <a:lnTo>
                  <a:pt x="530" y="120020"/>
                </a:lnTo>
                <a:lnTo>
                  <a:pt x="157" y="134621"/>
                </a:lnTo>
                <a:lnTo>
                  <a:pt x="0" y="19716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84"/>
          <p:cNvSpPr/>
          <p:nvPr/>
        </p:nvSpPr>
        <p:spPr>
          <a:xfrm>
            <a:off x="7555230" y="4714877"/>
            <a:ext cx="17146" cy="8571"/>
          </a:xfrm>
          <a:custGeom>
            <a:avLst/>
            <a:gdLst/>
            <a:ahLst/>
            <a:cxnLst/>
            <a:rect l="0" t="0" r="0" b="0"/>
            <a:pathLst>
              <a:path w="17146" h="8571">
                <a:moveTo>
                  <a:pt x="0" y="8570"/>
                </a:moveTo>
                <a:lnTo>
                  <a:pt x="8219" y="8570"/>
                </a:lnTo>
                <a:lnTo>
                  <a:pt x="8337" y="7618"/>
                </a:lnTo>
                <a:lnTo>
                  <a:pt x="8416" y="6030"/>
                </a:lnTo>
                <a:lnTo>
                  <a:pt x="8468" y="4020"/>
                </a:lnTo>
                <a:lnTo>
                  <a:pt x="9455" y="2679"/>
                </a:lnTo>
                <a:lnTo>
                  <a:pt x="11066" y="1785"/>
                </a:lnTo>
                <a:lnTo>
                  <a:pt x="17075" y="18"/>
                </a:lnTo>
                <a:lnTo>
                  <a:pt x="17135" y="0"/>
                </a:lnTo>
                <a:lnTo>
                  <a:pt x="17145" y="857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85"/>
          <p:cNvSpPr/>
          <p:nvPr/>
        </p:nvSpPr>
        <p:spPr>
          <a:xfrm>
            <a:off x="6749415" y="4920615"/>
            <a:ext cx="1363028" cy="77153"/>
          </a:xfrm>
          <a:custGeom>
            <a:avLst/>
            <a:gdLst/>
            <a:ahLst/>
            <a:cxnLst/>
            <a:rect l="0" t="0" r="0" b="0"/>
            <a:pathLst>
              <a:path w="1363028" h="77153">
                <a:moveTo>
                  <a:pt x="0" y="0"/>
                </a:moveTo>
                <a:lnTo>
                  <a:pt x="11931" y="0"/>
                </a:lnTo>
                <a:lnTo>
                  <a:pt x="14621" y="952"/>
                </a:lnTo>
                <a:lnTo>
                  <a:pt x="17368" y="2540"/>
                </a:lnTo>
                <a:lnTo>
                  <a:pt x="20151" y="4551"/>
                </a:lnTo>
                <a:lnTo>
                  <a:pt x="28324" y="6785"/>
                </a:lnTo>
                <a:lnTo>
                  <a:pt x="65875" y="8467"/>
                </a:lnTo>
                <a:lnTo>
                  <a:pt x="277575" y="8572"/>
                </a:lnTo>
                <a:lnTo>
                  <a:pt x="288873" y="9525"/>
                </a:lnTo>
                <a:lnTo>
                  <a:pt x="300214" y="11112"/>
                </a:lnTo>
                <a:lnTo>
                  <a:pt x="311585" y="13123"/>
                </a:lnTo>
                <a:lnTo>
                  <a:pt x="334379" y="15357"/>
                </a:lnTo>
                <a:lnTo>
                  <a:pt x="371172" y="16615"/>
                </a:lnTo>
                <a:lnTo>
                  <a:pt x="461398" y="17114"/>
                </a:lnTo>
                <a:lnTo>
                  <a:pt x="475239" y="18076"/>
                </a:lnTo>
                <a:lnTo>
                  <a:pt x="489229" y="19671"/>
                </a:lnTo>
                <a:lnTo>
                  <a:pt x="503317" y="21686"/>
                </a:lnTo>
                <a:lnTo>
                  <a:pt x="534211" y="23926"/>
                </a:lnTo>
                <a:lnTo>
                  <a:pt x="566040" y="24921"/>
                </a:lnTo>
                <a:lnTo>
                  <a:pt x="627818" y="25560"/>
                </a:lnTo>
                <a:lnTo>
                  <a:pt x="835917" y="25716"/>
                </a:lnTo>
                <a:lnTo>
                  <a:pt x="850648" y="26669"/>
                </a:lnTo>
                <a:lnTo>
                  <a:pt x="865231" y="28257"/>
                </a:lnTo>
                <a:lnTo>
                  <a:pt x="879716" y="30268"/>
                </a:lnTo>
                <a:lnTo>
                  <a:pt x="911049" y="32502"/>
                </a:lnTo>
                <a:lnTo>
                  <a:pt x="944026" y="34448"/>
                </a:lnTo>
                <a:lnTo>
                  <a:pt x="960821" y="36300"/>
                </a:lnTo>
                <a:lnTo>
                  <a:pt x="977732" y="38487"/>
                </a:lnTo>
                <a:lnTo>
                  <a:pt x="993768" y="39946"/>
                </a:lnTo>
                <a:lnTo>
                  <a:pt x="1024288" y="41566"/>
                </a:lnTo>
                <a:lnTo>
                  <a:pt x="1053726" y="42286"/>
                </a:lnTo>
                <a:lnTo>
                  <a:pt x="1082685" y="43559"/>
                </a:lnTo>
                <a:lnTo>
                  <a:pt x="1097075" y="45232"/>
                </a:lnTo>
                <a:lnTo>
                  <a:pt x="1111430" y="47299"/>
                </a:lnTo>
                <a:lnTo>
                  <a:pt x="1140081" y="49597"/>
                </a:lnTo>
                <a:lnTo>
                  <a:pt x="1167738" y="51570"/>
                </a:lnTo>
                <a:lnTo>
                  <a:pt x="1180447" y="53430"/>
                </a:lnTo>
                <a:lnTo>
                  <a:pt x="1192729" y="55623"/>
                </a:lnTo>
                <a:lnTo>
                  <a:pt x="1204728" y="57084"/>
                </a:lnTo>
                <a:lnTo>
                  <a:pt x="1238865" y="59141"/>
                </a:lnTo>
                <a:lnTo>
                  <a:pt x="1267501" y="60703"/>
                </a:lnTo>
                <a:lnTo>
                  <a:pt x="1276483" y="62376"/>
                </a:lnTo>
                <a:lnTo>
                  <a:pt x="1285328" y="64444"/>
                </a:lnTo>
                <a:lnTo>
                  <a:pt x="1300237" y="66741"/>
                </a:lnTo>
                <a:lnTo>
                  <a:pt x="1325330" y="68216"/>
                </a:lnTo>
                <a:lnTo>
                  <a:pt x="1330275" y="69290"/>
                </a:lnTo>
                <a:lnTo>
                  <a:pt x="1334526" y="70958"/>
                </a:lnTo>
                <a:lnTo>
                  <a:pt x="1338311" y="73023"/>
                </a:lnTo>
                <a:lnTo>
                  <a:pt x="1345057" y="75317"/>
                </a:lnTo>
                <a:lnTo>
                  <a:pt x="1363027" y="7715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86"/>
          <p:cNvSpPr/>
          <p:nvPr/>
        </p:nvSpPr>
        <p:spPr>
          <a:xfrm>
            <a:off x="6938159" y="5100671"/>
            <a:ext cx="257026" cy="298660"/>
          </a:xfrm>
          <a:custGeom>
            <a:avLst/>
            <a:gdLst/>
            <a:ahLst/>
            <a:cxnLst/>
            <a:rect l="0" t="0" r="0" b="0"/>
            <a:pathLst>
              <a:path w="257026" h="298660">
                <a:moveTo>
                  <a:pt x="8423" y="25683"/>
                </a:moveTo>
                <a:lnTo>
                  <a:pt x="20355" y="13752"/>
                </a:lnTo>
                <a:lnTo>
                  <a:pt x="23045" y="12014"/>
                </a:lnTo>
                <a:lnTo>
                  <a:pt x="28574" y="10083"/>
                </a:lnTo>
                <a:lnTo>
                  <a:pt x="34207" y="6685"/>
                </a:lnTo>
                <a:lnTo>
                  <a:pt x="37043" y="4446"/>
                </a:lnTo>
                <a:lnTo>
                  <a:pt x="40837" y="2953"/>
                </a:lnTo>
                <a:lnTo>
                  <a:pt x="45272" y="1957"/>
                </a:lnTo>
                <a:lnTo>
                  <a:pt x="50134" y="1293"/>
                </a:lnTo>
                <a:lnTo>
                  <a:pt x="55281" y="851"/>
                </a:lnTo>
                <a:lnTo>
                  <a:pt x="60616" y="556"/>
                </a:lnTo>
                <a:lnTo>
                  <a:pt x="71625" y="228"/>
                </a:lnTo>
                <a:lnTo>
                  <a:pt x="99908" y="0"/>
                </a:lnTo>
                <a:lnTo>
                  <a:pt x="105607" y="942"/>
                </a:lnTo>
                <a:lnTo>
                  <a:pt x="111313" y="2522"/>
                </a:lnTo>
                <a:lnTo>
                  <a:pt x="117021" y="4527"/>
                </a:lnTo>
                <a:lnTo>
                  <a:pt x="121779" y="6817"/>
                </a:lnTo>
                <a:lnTo>
                  <a:pt x="133979" y="14590"/>
                </a:lnTo>
                <a:lnTo>
                  <a:pt x="138800" y="17335"/>
                </a:lnTo>
                <a:lnTo>
                  <a:pt x="143918" y="20118"/>
                </a:lnTo>
                <a:lnTo>
                  <a:pt x="148283" y="22926"/>
                </a:lnTo>
                <a:lnTo>
                  <a:pt x="155673" y="28586"/>
                </a:lnTo>
                <a:lnTo>
                  <a:pt x="158024" y="31428"/>
                </a:lnTo>
                <a:lnTo>
                  <a:pt x="159593" y="34276"/>
                </a:lnTo>
                <a:lnTo>
                  <a:pt x="162287" y="40932"/>
                </a:lnTo>
                <a:lnTo>
                  <a:pt x="166660" y="50241"/>
                </a:lnTo>
                <a:lnTo>
                  <a:pt x="168207" y="55390"/>
                </a:lnTo>
                <a:lnTo>
                  <a:pt x="169238" y="60728"/>
                </a:lnTo>
                <a:lnTo>
                  <a:pt x="169926" y="66191"/>
                </a:lnTo>
                <a:lnTo>
                  <a:pt x="171337" y="71739"/>
                </a:lnTo>
                <a:lnTo>
                  <a:pt x="173230" y="77342"/>
                </a:lnTo>
                <a:lnTo>
                  <a:pt x="175444" y="82983"/>
                </a:lnTo>
                <a:lnTo>
                  <a:pt x="175968" y="89600"/>
                </a:lnTo>
                <a:lnTo>
                  <a:pt x="175365" y="96870"/>
                </a:lnTo>
                <a:lnTo>
                  <a:pt x="174009" y="104574"/>
                </a:lnTo>
                <a:lnTo>
                  <a:pt x="172155" y="112567"/>
                </a:lnTo>
                <a:lnTo>
                  <a:pt x="169965" y="120753"/>
                </a:lnTo>
                <a:lnTo>
                  <a:pt x="167553" y="129069"/>
                </a:lnTo>
                <a:lnTo>
                  <a:pt x="165944" y="137469"/>
                </a:lnTo>
                <a:lnTo>
                  <a:pt x="164872" y="145928"/>
                </a:lnTo>
                <a:lnTo>
                  <a:pt x="164157" y="154424"/>
                </a:lnTo>
                <a:lnTo>
                  <a:pt x="162729" y="161993"/>
                </a:lnTo>
                <a:lnTo>
                  <a:pt x="160823" y="168944"/>
                </a:lnTo>
                <a:lnTo>
                  <a:pt x="158601" y="175483"/>
                </a:lnTo>
                <a:lnTo>
                  <a:pt x="155214" y="182700"/>
                </a:lnTo>
                <a:lnTo>
                  <a:pt x="151051" y="190369"/>
                </a:lnTo>
                <a:lnTo>
                  <a:pt x="146371" y="198338"/>
                </a:lnTo>
                <a:lnTo>
                  <a:pt x="138631" y="212274"/>
                </a:lnTo>
                <a:lnTo>
                  <a:pt x="128918" y="230830"/>
                </a:lnTo>
                <a:lnTo>
                  <a:pt x="117103" y="254166"/>
                </a:lnTo>
                <a:lnTo>
                  <a:pt x="113261" y="258968"/>
                </a:lnTo>
                <a:lnTo>
                  <a:pt x="108795" y="263122"/>
                </a:lnTo>
                <a:lnTo>
                  <a:pt x="103913" y="266843"/>
                </a:lnTo>
                <a:lnTo>
                  <a:pt x="95948" y="273518"/>
                </a:lnTo>
                <a:lnTo>
                  <a:pt x="89232" y="279660"/>
                </a:lnTo>
                <a:lnTo>
                  <a:pt x="83073" y="285565"/>
                </a:lnTo>
                <a:lnTo>
                  <a:pt x="79145" y="287520"/>
                </a:lnTo>
                <a:lnTo>
                  <a:pt x="74621" y="288824"/>
                </a:lnTo>
                <a:lnTo>
                  <a:pt x="69700" y="289693"/>
                </a:lnTo>
                <a:lnTo>
                  <a:pt x="64514" y="291225"/>
                </a:lnTo>
                <a:lnTo>
                  <a:pt x="59152" y="293198"/>
                </a:lnTo>
                <a:lnTo>
                  <a:pt x="53673" y="295467"/>
                </a:lnTo>
                <a:lnTo>
                  <a:pt x="49067" y="296979"/>
                </a:lnTo>
                <a:lnTo>
                  <a:pt x="41410" y="298659"/>
                </a:lnTo>
                <a:lnTo>
                  <a:pt x="38034" y="298155"/>
                </a:lnTo>
                <a:lnTo>
                  <a:pt x="34831" y="296866"/>
                </a:lnTo>
                <a:lnTo>
                  <a:pt x="31744" y="295055"/>
                </a:lnTo>
                <a:lnTo>
                  <a:pt x="25773" y="293042"/>
                </a:lnTo>
                <a:lnTo>
                  <a:pt x="22847" y="292505"/>
                </a:lnTo>
                <a:lnTo>
                  <a:pt x="17056" y="289368"/>
                </a:lnTo>
                <a:lnTo>
                  <a:pt x="11308" y="284799"/>
                </a:lnTo>
                <a:lnTo>
                  <a:pt x="5577" y="279594"/>
                </a:lnTo>
                <a:lnTo>
                  <a:pt x="3669" y="275920"/>
                </a:lnTo>
                <a:lnTo>
                  <a:pt x="1547" y="266757"/>
                </a:lnTo>
                <a:lnTo>
                  <a:pt x="605" y="258875"/>
                </a:lnTo>
                <a:lnTo>
                  <a:pt x="186" y="251244"/>
                </a:lnTo>
                <a:lnTo>
                  <a:pt x="0" y="241502"/>
                </a:lnTo>
                <a:lnTo>
                  <a:pt x="902" y="236238"/>
                </a:lnTo>
                <a:lnTo>
                  <a:pt x="2456" y="230824"/>
                </a:lnTo>
                <a:lnTo>
                  <a:pt x="4445" y="225308"/>
                </a:lnTo>
                <a:lnTo>
                  <a:pt x="6724" y="219727"/>
                </a:lnTo>
                <a:lnTo>
                  <a:pt x="9196" y="214101"/>
                </a:lnTo>
                <a:lnTo>
                  <a:pt x="11795" y="208445"/>
                </a:lnTo>
                <a:lnTo>
                  <a:pt x="17224" y="199621"/>
                </a:lnTo>
                <a:lnTo>
                  <a:pt x="23765" y="191572"/>
                </a:lnTo>
                <a:lnTo>
                  <a:pt x="28176" y="186758"/>
                </a:lnTo>
                <a:lnTo>
                  <a:pt x="33022" y="181644"/>
                </a:lnTo>
                <a:lnTo>
                  <a:pt x="38157" y="177282"/>
                </a:lnTo>
                <a:lnTo>
                  <a:pt x="43486" y="173422"/>
                </a:lnTo>
                <a:lnTo>
                  <a:pt x="48943" y="169896"/>
                </a:lnTo>
                <a:lnTo>
                  <a:pt x="54487" y="167545"/>
                </a:lnTo>
                <a:lnTo>
                  <a:pt x="60087" y="165978"/>
                </a:lnTo>
                <a:lnTo>
                  <a:pt x="65725" y="164933"/>
                </a:lnTo>
                <a:lnTo>
                  <a:pt x="71390" y="164237"/>
                </a:lnTo>
                <a:lnTo>
                  <a:pt x="77071" y="163772"/>
                </a:lnTo>
                <a:lnTo>
                  <a:pt x="82763" y="163463"/>
                </a:lnTo>
                <a:lnTo>
                  <a:pt x="94169" y="163119"/>
                </a:lnTo>
                <a:lnTo>
                  <a:pt x="117012" y="162898"/>
                </a:lnTo>
                <a:lnTo>
                  <a:pt x="122726" y="163832"/>
                </a:lnTo>
                <a:lnTo>
                  <a:pt x="128440" y="165408"/>
                </a:lnTo>
                <a:lnTo>
                  <a:pt x="134155" y="167410"/>
                </a:lnTo>
                <a:lnTo>
                  <a:pt x="139869" y="169698"/>
                </a:lnTo>
                <a:lnTo>
                  <a:pt x="145583" y="172176"/>
                </a:lnTo>
                <a:lnTo>
                  <a:pt x="151298" y="174781"/>
                </a:lnTo>
                <a:lnTo>
                  <a:pt x="156061" y="177469"/>
                </a:lnTo>
                <a:lnTo>
                  <a:pt x="163893" y="182996"/>
                </a:lnTo>
                <a:lnTo>
                  <a:pt x="168267" y="185804"/>
                </a:lnTo>
                <a:lnTo>
                  <a:pt x="173089" y="188628"/>
                </a:lnTo>
                <a:lnTo>
                  <a:pt x="178208" y="191463"/>
                </a:lnTo>
                <a:lnTo>
                  <a:pt x="188975" y="197154"/>
                </a:lnTo>
                <a:lnTo>
                  <a:pt x="194514" y="200004"/>
                </a:lnTo>
                <a:lnTo>
                  <a:pt x="199158" y="202857"/>
                </a:lnTo>
                <a:lnTo>
                  <a:pt x="206859" y="208568"/>
                </a:lnTo>
                <a:lnTo>
                  <a:pt x="213457" y="214281"/>
                </a:lnTo>
                <a:lnTo>
                  <a:pt x="219564" y="219994"/>
                </a:lnTo>
                <a:lnTo>
                  <a:pt x="225454" y="225709"/>
                </a:lnTo>
                <a:lnTo>
                  <a:pt x="228357" y="227614"/>
                </a:lnTo>
                <a:lnTo>
                  <a:pt x="234124" y="229730"/>
                </a:lnTo>
                <a:lnTo>
                  <a:pt x="239862" y="230671"/>
                </a:lnTo>
                <a:lnTo>
                  <a:pt x="245587" y="231089"/>
                </a:lnTo>
                <a:lnTo>
                  <a:pt x="257025" y="23142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87"/>
          <p:cNvSpPr/>
          <p:nvPr/>
        </p:nvSpPr>
        <p:spPr>
          <a:xfrm>
            <a:off x="7315200" y="5057775"/>
            <a:ext cx="8573" cy="197168"/>
          </a:xfrm>
          <a:custGeom>
            <a:avLst/>
            <a:gdLst/>
            <a:ahLst/>
            <a:cxnLst/>
            <a:rect l="0" t="0" r="0" b="0"/>
            <a:pathLst>
              <a:path w="8573" h="197168">
                <a:moveTo>
                  <a:pt x="0" y="0"/>
                </a:moveTo>
                <a:lnTo>
                  <a:pt x="7380" y="7381"/>
                </a:lnTo>
                <a:lnTo>
                  <a:pt x="7778" y="8730"/>
                </a:lnTo>
                <a:lnTo>
                  <a:pt x="8042" y="10583"/>
                </a:lnTo>
                <a:lnTo>
                  <a:pt x="8219" y="12770"/>
                </a:lnTo>
                <a:lnTo>
                  <a:pt x="8415" y="17741"/>
                </a:lnTo>
                <a:lnTo>
                  <a:pt x="8502" y="24077"/>
                </a:lnTo>
                <a:lnTo>
                  <a:pt x="8570" y="70432"/>
                </a:lnTo>
                <a:lnTo>
                  <a:pt x="7618" y="77435"/>
                </a:lnTo>
                <a:lnTo>
                  <a:pt x="6031" y="84008"/>
                </a:lnTo>
                <a:lnTo>
                  <a:pt x="4020" y="90295"/>
                </a:lnTo>
                <a:lnTo>
                  <a:pt x="2680" y="96392"/>
                </a:lnTo>
                <a:lnTo>
                  <a:pt x="1787" y="102361"/>
                </a:lnTo>
                <a:lnTo>
                  <a:pt x="1191" y="108245"/>
                </a:lnTo>
                <a:lnTo>
                  <a:pt x="794" y="114074"/>
                </a:lnTo>
                <a:lnTo>
                  <a:pt x="529" y="119864"/>
                </a:lnTo>
                <a:lnTo>
                  <a:pt x="235" y="131378"/>
                </a:lnTo>
                <a:lnTo>
                  <a:pt x="31" y="160011"/>
                </a:lnTo>
                <a:lnTo>
                  <a:pt x="973" y="165729"/>
                </a:lnTo>
                <a:lnTo>
                  <a:pt x="2554" y="171446"/>
                </a:lnTo>
                <a:lnTo>
                  <a:pt x="4560" y="177162"/>
                </a:lnTo>
                <a:lnTo>
                  <a:pt x="5898" y="181926"/>
                </a:lnTo>
                <a:lnTo>
                  <a:pt x="6789" y="186054"/>
                </a:lnTo>
                <a:lnTo>
                  <a:pt x="8572" y="19716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88"/>
          <p:cNvSpPr/>
          <p:nvPr/>
        </p:nvSpPr>
        <p:spPr>
          <a:xfrm>
            <a:off x="7315231" y="5392102"/>
            <a:ext cx="8542" cy="17146"/>
          </a:xfrm>
          <a:custGeom>
            <a:avLst/>
            <a:gdLst/>
            <a:ahLst/>
            <a:cxnLst/>
            <a:rect l="0" t="0" r="0" b="0"/>
            <a:pathLst>
              <a:path w="8542" h="17146">
                <a:moveTo>
                  <a:pt x="8541" y="17145"/>
                </a:moveTo>
                <a:lnTo>
                  <a:pt x="322" y="17145"/>
                </a:lnTo>
                <a:lnTo>
                  <a:pt x="204" y="16193"/>
                </a:lnTo>
                <a:lnTo>
                  <a:pt x="126" y="14605"/>
                </a:lnTo>
                <a:lnTo>
                  <a:pt x="0" y="9764"/>
                </a:lnTo>
                <a:lnTo>
                  <a:pt x="942" y="8415"/>
                </a:lnTo>
                <a:lnTo>
                  <a:pt x="2523" y="6563"/>
                </a:lnTo>
                <a:lnTo>
                  <a:pt x="8541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89"/>
          <p:cNvSpPr/>
          <p:nvPr/>
        </p:nvSpPr>
        <p:spPr>
          <a:xfrm>
            <a:off x="7478077" y="5057788"/>
            <a:ext cx="222886" cy="238707"/>
          </a:xfrm>
          <a:custGeom>
            <a:avLst/>
            <a:gdLst/>
            <a:ahLst/>
            <a:cxnLst/>
            <a:rect l="0" t="0" r="0" b="0"/>
            <a:pathLst>
              <a:path w="222886" h="238707">
                <a:moveTo>
                  <a:pt x="0" y="51422"/>
                </a:moveTo>
                <a:lnTo>
                  <a:pt x="0" y="44040"/>
                </a:lnTo>
                <a:lnTo>
                  <a:pt x="4551" y="38651"/>
                </a:lnTo>
                <a:lnTo>
                  <a:pt x="5891" y="36241"/>
                </a:lnTo>
                <a:lnTo>
                  <a:pt x="7778" y="29249"/>
                </a:lnTo>
                <a:lnTo>
                  <a:pt x="8220" y="27280"/>
                </a:lnTo>
                <a:lnTo>
                  <a:pt x="13496" y="23864"/>
                </a:lnTo>
                <a:lnTo>
                  <a:pt x="17570" y="21620"/>
                </a:lnTo>
                <a:lnTo>
                  <a:pt x="21238" y="19172"/>
                </a:lnTo>
                <a:lnTo>
                  <a:pt x="27854" y="13910"/>
                </a:lnTo>
                <a:lnTo>
                  <a:pt x="33970" y="8397"/>
                </a:lnTo>
                <a:lnTo>
                  <a:pt x="36934" y="5594"/>
                </a:lnTo>
                <a:lnTo>
                  <a:pt x="40815" y="3725"/>
                </a:lnTo>
                <a:lnTo>
                  <a:pt x="45308" y="2479"/>
                </a:lnTo>
                <a:lnTo>
                  <a:pt x="50208" y="1648"/>
                </a:lnTo>
                <a:lnTo>
                  <a:pt x="54427" y="1094"/>
                </a:lnTo>
                <a:lnTo>
                  <a:pt x="58193" y="725"/>
                </a:lnTo>
                <a:lnTo>
                  <a:pt x="61655" y="479"/>
                </a:lnTo>
                <a:lnTo>
                  <a:pt x="65868" y="315"/>
                </a:lnTo>
                <a:lnTo>
                  <a:pt x="80900" y="84"/>
                </a:lnTo>
                <a:lnTo>
                  <a:pt x="104151" y="0"/>
                </a:lnTo>
                <a:lnTo>
                  <a:pt x="108487" y="948"/>
                </a:lnTo>
                <a:lnTo>
                  <a:pt x="113282" y="2532"/>
                </a:lnTo>
                <a:lnTo>
                  <a:pt x="118384" y="4541"/>
                </a:lnTo>
                <a:lnTo>
                  <a:pt x="122738" y="6833"/>
                </a:lnTo>
                <a:lnTo>
                  <a:pt x="126593" y="9313"/>
                </a:lnTo>
                <a:lnTo>
                  <a:pt x="130115" y="11920"/>
                </a:lnTo>
                <a:lnTo>
                  <a:pt x="132463" y="14610"/>
                </a:lnTo>
                <a:lnTo>
                  <a:pt x="134029" y="17355"/>
                </a:lnTo>
                <a:lnTo>
                  <a:pt x="136721" y="23899"/>
                </a:lnTo>
                <a:lnTo>
                  <a:pt x="141092" y="33157"/>
                </a:lnTo>
                <a:lnTo>
                  <a:pt x="142640" y="37340"/>
                </a:lnTo>
                <a:lnTo>
                  <a:pt x="144358" y="44528"/>
                </a:lnTo>
                <a:lnTo>
                  <a:pt x="144816" y="48731"/>
                </a:lnTo>
                <a:lnTo>
                  <a:pt x="145122" y="53438"/>
                </a:lnTo>
                <a:lnTo>
                  <a:pt x="145325" y="58481"/>
                </a:lnTo>
                <a:lnTo>
                  <a:pt x="145552" y="69164"/>
                </a:lnTo>
                <a:lnTo>
                  <a:pt x="145611" y="74680"/>
                </a:lnTo>
                <a:lnTo>
                  <a:pt x="144700" y="81215"/>
                </a:lnTo>
                <a:lnTo>
                  <a:pt x="143139" y="88429"/>
                </a:lnTo>
                <a:lnTo>
                  <a:pt x="141146" y="96095"/>
                </a:lnTo>
                <a:lnTo>
                  <a:pt x="139817" y="103112"/>
                </a:lnTo>
                <a:lnTo>
                  <a:pt x="138932" y="109694"/>
                </a:lnTo>
                <a:lnTo>
                  <a:pt x="138341" y="115988"/>
                </a:lnTo>
                <a:lnTo>
                  <a:pt x="136995" y="122088"/>
                </a:lnTo>
                <a:lnTo>
                  <a:pt x="135145" y="128060"/>
                </a:lnTo>
                <a:lnTo>
                  <a:pt x="132959" y="133947"/>
                </a:lnTo>
                <a:lnTo>
                  <a:pt x="130550" y="139776"/>
                </a:lnTo>
                <a:lnTo>
                  <a:pt x="127991" y="145567"/>
                </a:lnTo>
                <a:lnTo>
                  <a:pt x="122607" y="157082"/>
                </a:lnTo>
                <a:lnTo>
                  <a:pt x="117040" y="168549"/>
                </a:lnTo>
                <a:lnTo>
                  <a:pt x="113269" y="173322"/>
                </a:lnTo>
                <a:lnTo>
                  <a:pt x="108850" y="177456"/>
                </a:lnTo>
                <a:lnTo>
                  <a:pt x="103999" y="181164"/>
                </a:lnTo>
                <a:lnTo>
                  <a:pt x="100765" y="185542"/>
                </a:lnTo>
                <a:lnTo>
                  <a:pt x="98610" y="190365"/>
                </a:lnTo>
                <a:lnTo>
                  <a:pt x="97173" y="195485"/>
                </a:lnTo>
                <a:lnTo>
                  <a:pt x="94309" y="199852"/>
                </a:lnTo>
                <a:lnTo>
                  <a:pt x="90495" y="203715"/>
                </a:lnTo>
                <a:lnTo>
                  <a:pt x="86048" y="207243"/>
                </a:lnTo>
                <a:lnTo>
                  <a:pt x="82130" y="210548"/>
                </a:lnTo>
                <a:lnTo>
                  <a:pt x="75237" y="216759"/>
                </a:lnTo>
                <a:lnTo>
                  <a:pt x="72066" y="218797"/>
                </a:lnTo>
                <a:lnTo>
                  <a:pt x="66002" y="221061"/>
                </a:lnTo>
                <a:lnTo>
                  <a:pt x="60131" y="224607"/>
                </a:lnTo>
                <a:lnTo>
                  <a:pt x="57232" y="226886"/>
                </a:lnTo>
                <a:lnTo>
                  <a:pt x="51471" y="229418"/>
                </a:lnTo>
                <a:lnTo>
                  <a:pt x="48602" y="230094"/>
                </a:lnTo>
                <a:lnTo>
                  <a:pt x="42874" y="233383"/>
                </a:lnTo>
                <a:lnTo>
                  <a:pt x="40012" y="235595"/>
                </a:lnTo>
                <a:lnTo>
                  <a:pt x="34293" y="238051"/>
                </a:lnTo>
                <a:lnTo>
                  <a:pt x="31435" y="238706"/>
                </a:lnTo>
                <a:lnTo>
                  <a:pt x="28577" y="238191"/>
                </a:lnTo>
                <a:lnTo>
                  <a:pt x="22861" y="235078"/>
                </a:lnTo>
                <a:lnTo>
                  <a:pt x="17146" y="233059"/>
                </a:lnTo>
                <a:lnTo>
                  <a:pt x="9074" y="231539"/>
                </a:lnTo>
                <a:lnTo>
                  <a:pt x="3732" y="231463"/>
                </a:lnTo>
                <a:lnTo>
                  <a:pt x="7748" y="231447"/>
                </a:lnTo>
                <a:lnTo>
                  <a:pt x="12878" y="226894"/>
                </a:lnTo>
                <a:lnTo>
                  <a:pt x="15253" y="225553"/>
                </a:lnTo>
                <a:lnTo>
                  <a:pt x="20432" y="224064"/>
                </a:lnTo>
                <a:lnTo>
                  <a:pt x="25909" y="220861"/>
                </a:lnTo>
                <a:lnTo>
                  <a:pt x="31518" y="216263"/>
                </a:lnTo>
                <a:lnTo>
                  <a:pt x="37185" y="211045"/>
                </a:lnTo>
                <a:lnTo>
                  <a:pt x="40030" y="209272"/>
                </a:lnTo>
                <a:lnTo>
                  <a:pt x="45731" y="207303"/>
                </a:lnTo>
                <a:lnTo>
                  <a:pt x="49537" y="206777"/>
                </a:lnTo>
                <a:lnTo>
                  <a:pt x="53980" y="206427"/>
                </a:lnTo>
                <a:lnTo>
                  <a:pt x="58846" y="206194"/>
                </a:lnTo>
                <a:lnTo>
                  <a:pt x="69334" y="205934"/>
                </a:lnTo>
                <a:lnTo>
                  <a:pt x="146928" y="205727"/>
                </a:lnTo>
                <a:lnTo>
                  <a:pt x="151292" y="206679"/>
                </a:lnTo>
                <a:lnTo>
                  <a:pt x="156107" y="208267"/>
                </a:lnTo>
                <a:lnTo>
                  <a:pt x="161221" y="210278"/>
                </a:lnTo>
                <a:lnTo>
                  <a:pt x="165583" y="211618"/>
                </a:lnTo>
                <a:lnTo>
                  <a:pt x="169444" y="212512"/>
                </a:lnTo>
                <a:lnTo>
                  <a:pt x="172970" y="213108"/>
                </a:lnTo>
                <a:lnTo>
                  <a:pt x="177226" y="213505"/>
                </a:lnTo>
                <a:lnTo>
                  <a:pt x="181968" y="213770"/>
                </a:lnTo>
                <a:lnTo>
                  <a:pt x="187034" y="213946"/>
                </a:lnTo>
                <a:lnTo>
                  <a:pt x="191365" y="215016"/>
                </a:lnTo>
                <a:lnTo>
                  <a:pt x="195205" y="216682"/>
                </a:lnTo>
                <a:lnTo>
                  <a:pt x="202010" y="220121"/>
                </a:lnTo>
                <a:lnTo>
                  <a:pt x="208210" y="221649"/>
                </a:lnTo>
                <a:lnTo>
                  <a:pt x="214141" y="222328"/>
                </a:lnTo>
                <a:lnTo>
                  <a:pt x="222885" y="2228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90"/>
          <p:cNvSpPr/>
          <p:nvPr/>
        </p:nvSpPr>
        <p:spPr>
          <a:xfrm>
            <a:off x="7769647" y="5023485"/>
            <a:ext cx="25613" cy="171451"/>
          </a:xfrm>
          <a:custGeom>
            <a:avLst/>
            <a:gdLst/>
            <a:ahLst/>
            <a:cxnLst/>
            <a:rect l="0" t="0" r="0" b="0"/>
            <a:pathLst>
              <a:path w="25613" h="171451">
                <a:moveTo>
                  <a:pt x="8468" y="0"/>
                </a:moveTo>
                <a:lnTo>
                  <a:pt x="0" y="0"/>
                </a:lnTo>
                <a:lnTo>
                  <a:pt x="4477" y="0"/>
                </a:lnTo>
                <a:lnTo>
                  <a:pt x="5807" y="952"/>
                </a:lnTo>
                <a:lnTo>
                  <a:pt x="6694" y="2540"/>
                </a:lnTo>
                <a:lnTo>
                  <a:pt x="7285" y="4551"/>
                </a:lnTo>
                <a:lnTo>
                  <a:pt x="8632" y="6844"/>
                </a:lnTo>
                <a:lnTo>
                  <a:pt x="10482" y="9324"/>
                </a:lnTo>
                <a:lnTo>
                  <a:pt x="12668" y="11931"/>
                </a:lnTo>
                <a:lnTo>
                  <a:pt x="14125" y="14622"/>
                </a:lnTo>
                <a:lnTo>
                  <a:pt x="15097" y="17368"/>
                </a:lnTo>
                <a:lnTo>
                  <a:pt x="15745" y="20150"/>
                </a:lnTo>
                <a:lnTo>
                  <a:pt x="16176" y="22959"/>
                </a:lnTo>
                <a:lnTo>
                  <a:pt x="16465" y="25783"/>
                </a:lnTo>
                <a:lnTo>
                  <a:pt x="16656" y="28619"/>
                </a:lnTo>
                <a:lnTo>
                  <a:pt x="16784" y="31461"/>
                </a:lnTo>
                <a:lnTo>
                  <a:pt x="16927" y="37160"/>
                </a:lnTo>
                <a:lnTo>
                  <a:pt x="17040" y="117170"/>
                </a:lnTo>
                <a:lnTo>
                  <a:pt x="17993" y="121929"/>
                </a:lnTo>
                <a:lnTo>
                  <a:pt x="19580" y="126053"/>
                </a:lnTo>
                <a:lnTo>
                  <a:pt x="21591" y="129755"/>
                </a:lnTo>
                <a:lnTo>
                  <a:pt x="22932" y="134128"/>
                </a:lnTo>
                <a:lnTo>
                  <a:pt x="23825" y="138949"/>
                </a:lnTo>
                <a:lnTo>
                  <a:pt x="24421" y="144067"/>
                </a:lnTo>
                <a:lnTo>
                  <a:pt x="24819" y="148433"/>
                </a:lnTo>
                <a:lnTo>
                  <a:pt x="25083" y="152295"/>
                </a:lnTo>
                <a:lnTo>
                  <a:pt x="25260" y="155822"/>
                </a:lnTo>
                <a:lnTo>
                  <a:pt x="25456" y="162282"/>
                </a:lnTo>
                <a:lnTo>
                  <a:pt x="25612" y="17145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91"/>
          <p:cNvSpPr/>
          <p:nvPr/>
        </p:nvSpPr>
        <p:spPr>
          <a:xfrm>
            <a:off x="7787872" y="5280660"/>
            <a:ext cx="33106" cy="25718"/>
          </a:xfrm>
          <a:custGeom>
            <a:avLst/>
            <a:gdLst/>
            <a:ahLst/>
            <a:cxnLst/>
            <a:rect l="0" t="0" r="0" b="0"/>
            <a:pathLst>
              <a:path w="33106" h="25718">
                <a:moveTo>
                  <a:pt x="7387" y="25717"/>
                </a:moveTo>
                <a:lnTo>
                  <a:pt x="2449" y="25717"/>
                </a:lnTo>
                <a:lnTo>
                  <a:pt x="7314" y="25717"/>
                </a:lnTo>
                <a:lnTo>
                  <a:pt x="0" y="25717"/>
                </a:lnTo>
                <a:lnTo>
                  <a:pt x="6300" y="25717"/>
                </a:lnTo>
                <a:lnTo>
                  <a:pt x="6663" y="24765"/>
                </a:lnTo>
                <a:lnTo>
                  <a:pt x="6904" y="23177"/>
                </a:lnTo>
                <a:lnTo>
                  <a:pt x="7292" y="18336"/>
                </a:lnTo>
                <a:lnTo>
                  <a:pt x="8276" y="16987"/>
                </a:lnTo>
                <a:lnTo>
                  <a:pt x="9886" y="15134"/>
                </a:lnTo>
                <a:lnTo>
                  <a:pt x="11910" y="12947"/>
                </a:lnTo>
                <a:lnTo>
                  <a:pt x="14213" y="11489"/>
                </a:lnTo>
                <a:lnTo>
                  <a:pt x="16701" y="10517"/>
                </a:lnTo>
                <a:lnTo>
                  <a:pt x="19311" y="9869"/>
                </a:lnTo>
                <a:lnTo>
                  <a:pt x="21052" y="8484"/>
                </a:lnTo>
                <a:lnTo>
                  <a:pt x="22212" y="6608"/>
                </a:lnTo>
                <a:lnTo>
                  <a:pt x="24074" y="1305"/>
                </a:lnTo>
                <a:lnTo>
                  <a:pt x="25180" y="870"/>
                </a:lnTo>
                <a:lnTo>
                  <a:pt x="26869" y="580"/>
                </a:lnTo>
                <a:lnTo>
                  <a:pt x="3310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92"/>
          <p:cNvSpPr/>
          <p:nvPr/>
        </p:nvSpPr>
        <p:spPr>
          <a:xfrm>
            <a:off x="6415090" y="5640704"/>
            <a:ext cx="197166" cy="107781"/>
          </a:xfrm>
          <a:custGeom>
            <a:avLst/>
            <a:gdLst/>
            <a:ahLst/>
            <a:cxnLst/>
            <a:rect l="0" t="0" r="0" b="0"/>
            <a:pathLst>
              <a:path w="197166" h="107781">
                <a:moveTo>
                  <a:pt x="60005" y="0"/>
                </a:moveTo>
                <a:lnTo>
                  <a:pt x="52623" y="7382"/>
                </a:lnTo>
                <a:lnTo>
                  <a:pt x="51962" y="10584"/>
                </a:lnTo>
                <a:lnTo>
                  <a:pt x="51785" y="12771"/>
                </a:lnTo>
                <a:lnTo>
                  <a:pt x="51667" y="15182"/>
                </a:lnTo>
                <a:lnTo>
                  <a:pt x="51536" y="20401"/>
                </a:lnTo>
                <a:lnTo>
                  <a:pt x="50549" y="23125"/>
                </a:lnTo>
                <a:lnTo>
                  <a:pt x="48939" y="25895"/>
                </a:lnTo>
                <a:lnTo>
                  <a:pt x="46912" y="28694"/>
                </a:lnTo>
                <a:lnTo>
                  <a:pt x="45561" y="32464"/>
                </a:lnTo>
                <a:lnTo>
                  <a:pt x="44661" y="36883"/>
                </a:lnTo>
                <a:lnTo>
                  <a:pt x="44060" y="41734"/>
                </a:lnTo>
                <a:lnTo>
                  <a:pt x="42708" y="45920"/>
                </a:lnTo>
                <a:lnTo>
                  <a:pt x="40853" y="49664"/>
                </a:lnTo>
                <a:lnTo>
                  <a:pt x="38664" y="53112"/>
                </a:lnTo>
                <a:lnTo>
                  <a:pt x="37206" y="57316"/>
                </a:lnTo>
                <a:lnTo>
                  <a:pt x="36233" y="62023"/>
                </a:lnTo>
                <a:lnTo>
                  <a:pt x="35584" y="67066"/>
                </a:lnTo>
                <a:lnTo>
                  <a:pt x="34199" y="71381"/>
                </a:lnTo>
                <a:lnTo>
                  <a:pt x="32323" y="75211"/>
                </a:lnTo>
                <a:lnTo>
                  <a:pt x="30121" y="78715"/>
                </a:lnTo>
                <a:lnTo>
                  <a:pt x="27699" y="82005"/>
                </a:lnTo>
                <a:lnTo>
                  <a:pt x="25133" y="85150"/>
                </a:lnTo>
                <a:lnTo>
                  <a:pt x="22469" y="88199"/>
                </a:lnTo>
                <a:lnTo>
                  <a:pt x="20694" y="91185"/>
                </a:lnTo>
                <a:lnTo>
                  <a:pt x="19510" y="94128"/>
                </a:lnTo>
                <a:lnTo>
                  <a:pt x="18721" y="97042"/>
                </a:lnTo>
                <a:lnTo>
                  <a:pt x="17242" y="98985"/>
                </a:lnTo>
                <a:lnTo>
                  <a:pt x="15304" y="100280"/>
                </a:lnTo>
                <a:lnTo>
                  <a:pt x="10610" y="101719"/>
                </a:lnTo>
                <a:lnTo>
                  <a:pt x="5349" y="102359"/>
                </a:lnTo>
                <a:lnTo>
                  <a:pt x="1583" y="102719"/>
                </a:lnTo>
                <a:lnTo>
                  <a:pt x="1054" y="103722"/>
                </a:lnTo>
                <a:lnTo>
                  <a:pt x="702" y="105343"/>
                </a:lnTo>
                <a:lnTo>
                  <a:pt x="467" y="107376"/>
                </a:lnTo>
                <a:lnTo>
                  <a:pt x="311" y="107780"/>
                </a:lnTo>
                <a:lnTo>
                  <a:pt x="90" y="104748"/>
                </a:lnTo>
                <a:lnTo>
                  <a:pt x="0" y="102945"/>
                </a:lnTo>
                <a:lnTo>
                  <a:pt x="4549" y="102893"/>
                </a:lnTo>
                <a:lnTo>
                  <a:pt x="6842" y="101933"/>
                </a:lnTo>
                <a:lnTo>
                  <a:pt x="9323" y="100340"/>
                </a:lnTo>
                <a:lnTo>
                  <a:pt x="11929" y="98326"/>
                </a:lnTo>
                <a:lnTo>
                  <a:pt x="15572" y="96983"/>
                </a:lnTo>
                <a:lnTo>
                  <a:pt x="19905" y="96089"/>
                </a:lnTo>
                <a:lnTo>
                  <a:pt x="24699" y="95491"/>
                </a:lnTo>
                <a:lnTo>
                  <a:pt x="28848" y="94141"/>
                </a:lnTo>
                <a:lnTo>
                  <a:pt x="32566" y="92289"/>
                </a:lnTo>
                <a:lnTo>
                  <a:pt x="35997" y="90101"/>
                </a:lnTo>
                <a:lnTo>
                  <a:pt x="39237" y="87690"/>
                </a:lnTo>
                <a:lnTo>
                  <a:pt x="42349" y="85130"/>
                </a:lnTo>
                <a:lnTo>
                  <a:pt x="45377" y="82471"/>
                </a:lnTo>
                <a:lnTo>
                  <a:pt x="49301" y="80699"/>
                </a:lnTo>
                <a:lnTo>
                  <a:pt x="53821" y="79517"/>
                </a:lnTo>
                <a:lnTo>
                  <a:pt x="58740" y="78729"/>
                </a:lnTo>
                <a:lnTo>
                  <a:pt x="63924" y="77251"/>
                </a:lnTo>
                <a:lnTo>
                  <a:pt x="69285" y="75313"/>
                </a:lnTo>
                <a:lnTo>
                  <a:pt x="74764" y="73069"/>
                </a:lnTo>
                <a:lnTo>
                  <a:pt x="80322" y="71573"/>
                </a:lnTo>
                <a:lnTo>
                  <a:pt x="85932" y="70576"/>
                </a:lnTo>
                <a:lnTo>
                  <a:pt x="91577" y="69910"/>
                </a:lnTo>
                <a:lnTo>
                  <a:pt x="97245" y="69468"/>
                </a:lnTo>
                <a:lnTo>
                  <a:pt x="102929" y="69172"/>
                </a:lnTo>
                <a:lnTo>
                  <a:pt x="117491" y="68756"/>
                </a:lnTo>
                <a:lnTo>
                  <a:pt x="140811" y="68604"/>
                </a:lnTo>
                <a:lnTo>
                  <a:pt x="151799" y="68591"/>
                </a:lnTo>
                <a:lnTo>
                  <a:pt x="156443" y="69540"/>
                </a:lnTo>
                <a:lnTo>
                  <a:pt x="160492" y="71125"/>
                </a:lnTo>
                <a:lnTo>
                  <a:pt x="164144" y="73134"/>
                </a:lnTo>
                <a:lnTo>
                  <a:pt x="167531" y="74474"/>
                </a:lnTo>
                <a:lnTo>
                  <a:pt x="170741" y="75368"/>
                </a:lnTo>
                <a:lnTo>
                  <a:pt x="176848" y="76359"/>
                </a:lnTo>
                <a:lnTo>
                  <a:pt x="182738" y="76800"/>
                </a:lnTo>
                <a:lnTo>
                  <a:pt x="185641" y="77870"/>
                </a:lnTo>
                <a:lnTo>
                  <a:pt x="188530" y="79536"/>
                </a:lnTo>
                <a:lnTo>
                  <a:pt x="197165" y="8572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93"/>
          <p:cNvSpPr/>
          <p:nvPr/>
        </p:nvSpPr>
        <p:spPr>
          <a:xfrm>
            <a:off x="6586537" y="5614987"/>
            <a:ext cx="17146" cy="231459"/>
          </a:xfrm>
          <a:custGeom>
            <a:avLst/>
            <a:gdLst/>
            <a:ahLst/>
            <a:cxnLst/>
            <a:rect l="0" t="0" r="0" b="0"/>
            <a:pathLst>
              <a:path w="17146" h="231459">
                <a:moveTo>
                  <a:pt x="17145" y="0"/>
                </a:moveTo>
                <a:lnTo>
                  <a:pt x="3704" y="0"/>
                </a:lnTo>
                <a:lnTo>
                  <a:pt x="7743" y="0"/>
                </a:lnTo>
                <a:lnTo>
                  <a:pt x="8020" y="953"/>
                </a:lnTo>
                <a:lnTo>
                  <a:pt x="8409" y="6844"/>
                </a:lnTo>
                <a:lnTo>
                  <a:pt x="8524" y="14622"/>
                </a:lnTo>
                <a:lnTo>
                  <a:pt x="8566" y="33170"/>
                </a:lnTo>
                <a:lnTo>
                  <a:pt x="7616" y="38306"/>
                </a:lnTo>
                <a:lnTo>
                  <a:pt x="6030" y="43635"/>
                </a:lnTo>
                <a:lnTo>
                  <a:pt x="4020" y="49092"/>
                </a:lnTo>
                <a:lnTo>
                  <a:pt x="3633" y="54636"/>
                </a:lnTo>
                <a:lnTo>
                  <a:pt x="4327" y="60236"/>
                </a:lnTo>
                <a:lnTo>
                  <a:pt x="5742" y="65875"/>
                </a:lnTo>
                <a:lnTo>
                  <a:pt x="6686" y="71539"/>
                </a:lnTo>
                <a:lnTo>
                  <a:pt x="7315" y="77220"/>
                </a:lnTo>
                <a:lnTo>
                  <a:pt x="7734" y="82913"/>
                </a:lnTo>
                <a:lnTo>
                  <a:pt x="8013" y="88613"/>
                </a:lnTo>
                <a:lnTo>
                  <a:pt x="8324" y="100026"/>
                </a:lnTo>
                <a:lnTo>
                  <a:pt x="7455" y="105736"/>
                </a:lnTo>
                <a:lnTo>
                  <a:pt x="5922" y="111448"/>
                </a:lnTo>
                <a:lnTo>
                  <a:pt x="3949" y="117161"/>
                </a:lnTo>
                <a:lnTo>
                  <a:pt x="2632" y="123828"/>
                </a:lnTo>
                <a:lnTo>
                  <a:pt x="1755" y="131130"/>
                </a:lnTo>
                <a:lnTo>
                  <a:pt x="1170" y="138855"/>
                </a:lnTo>
                <a:lnTo>
                  <a:pt x="780" y="145910"/>
                </a:lnTo>
                <a:lnTo>
                  <a:pt x="347" y="158829"/>
                </a:lnTo>
                <a:lnTo>
                  <a:pt x="102" y="172261"/>
                </a:lnTo>
                <a:lnTo>
                  <a:pt x="0" y="23145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94"/>
          <p:cNvSpPr/>
          <p:nvPr/>
        </p:nvSpPr>
        <p:spPr>
          <a:xfrm>
            <a:off x="6749415" y="5735002"/>
            <a:ext cx="25717" cy="42864"/>
          </a:xfrm>
          <a:custGeom>
            <a:avLst/>
            <a:gdLst/>
            <a:ahLst/>
            <a:cxnLst/>
            <a:rect l="0" t="0" r="0" b="0"/>
            <a:pathLst>
              <a:path w="25717" h="42864">
                <a:moveTo>
                  <a:pt x="17144" y="8573"/>
                </a:moveTo>
                <a:lnTo>
                  <a:pt x="17144" y="1192"/>
                </a:lnTo>
                <a:lnTo>
                  <a:pt x="18097" y="794"/>
                </a:lnTo>
                <a:lnTo>
                  <a:pt x="19685" y="530"/>
                </a:lnTo>
                <a:lnTo>
                  <a:pt x="25686" y="3"/>
                </a:lnTo>
                <a:lnTo>
                  <a:pt x="25714" y="1"/>
                </a:lnTo>
                <a:lnTo>
                  <a:pt x="25716" y="0"/>
                </a:lnTo>
                <a:lnTo>
                  <a:pt x="21166" y="4551"/>
                </a:lnTo>
                <a:lnTo>
                  <a:pt x="19826" y="6844"/>
                </a:lnTo>
                <a:lnTo>
                  <a:pt x="18932" y="9325"/>
                </a:lnTo>
                <a:lnTo>
                  <a:pt x="18336" y="11932"/>
                </a:lnTo>
                <a:lnTo>
                  <a:pt x="16986" y="14622"/>
                </a:lnTo>
                <a:lnTo>
                  <a:pt x="15134" y="17368"/>
                </a:lnTo>
                <a:lnTo>
                  <a:pt x="12947" y="20151"/>
                </a:lnTo>
                <a:lnTo>
                  <a:pt x="11488" y="22959"/>
                </a:lnTo>
                <a:lnTo>
                  <a:pt x="10516" y="25783"/>
                </a:lnTo>
                <a:lnTo>
                  <a:pt x="9869" y="28619"/>
                </a:lnTo>
                <a:lnTo>
                  <a:pt x="8484" y="31462"/>
                </a:lnTo>
                <a:lnTo>
                  <a:pt x="6609" y="34310"/>
                </a:lnTo>
                <a:lnTo>
                  <a:pt x="0" y="4286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95"/>
          <p:cNvSpPr/>
          <p:nvPr/>
        </p:nvSpPr>
        <p:spPr>
          <a:xfrm>
            <a:off x="6895147" y="5546418"/>
            <a:ext cx="153804" cy="257120"/>
          </a:xfrm>
          <a:custGeom>
            <a:avLst/>
            <a:gdLst/>
            <a:ahLst/>
            <a:cxnLst/>
            <a:rect l="0" t="0" r="0" b="0"/>
            <a:pathLst>
              <a:path w="153804" h="257120">
                <a:moveTo>
                  <a:pt x="0" y="42852"/>
                </a:moveTo>
                <a:lnTo>
                  <a:pt x="12771" y="30081"/>
                </a:lnTo>
                <a:lnTo>
                  <a:pt x="15181" y="28623"/>
                </a:lnTo>
                <a:lnTo>
                  <a:pt x="17741" y="27651"/>
                </a:lnTo>
                <a:lnTo>
                  <a:pt x="20400" y="27003"/>
                </a:lnTo>
                <a:lnTo>
                  <a:pt x="23125" y="25618"/>
                </a:lnTo>
                <a:lnTo>
                  <a:pt x="25894" y="23743"/>
                </a:lnTo>
                <a:lnTo>
                  <a:pt x="28693" y="21540"/>
                </a:lnTo>
                <a:lnTo>
                  <a:pt x="31511" y="19119"/>
                </a:lnTo>
                <a:lnTo>
                  <a:pt x="34343" y="16552"/>
                </a:lnTo>
                <a:lnTo>
                  <a:pt x="37182" y="13889"/>
                </a:lnTo>
                <a:lnTo>
                  <a:pt x="40028" y="12113"/>
                </a:lnTo>
                <a:lnTo>
                  <a:pt x="42878" y="10929"/>
                </a:lnTo>
                <a:lnTo>
                  <a:pt x="45731" y="10140"/>
                </a:lnTo>
                <a:lnTo>
                  <a:pt x="48584" y="8661"/>
                </a:lnTo>
                <a:lnTo>
                  <a:pt x="51439" y="6723"/>
                </a:lnTo>
                <a:lnTo>
                  <a:pt x="54296" y="4478"/>
                </a:lnTo>
                <a:lnTo>
                  <a:pt x="58105" y="2982"/>
                </a:lnTo>
                <a:lnTo>
                  <a:pt x="62549" y="1985"/>
                </a:lnTo>
                <a:lnTo>
                  <a:pt x="74268" y="383"/>
                </a:lnTo>
                <a:lnTo>
                  <a:pt x="78411" y="164"/>
                </a:lnTo>
                <a:lnTo>
                  <a:pt x="83427" y="67"/>
                </a:lnTo>
                <a:lnTo>
                  <a:pt x="97229" y="0"/>
                </a:lnTo>
                <a:lnTo>
                  <a:pt x="100062" y="949"/>
                </a:lnTo>
                <a:lnTo>
                  <a:pt x="102903" y="2533"/>
                </a:lnTo>
                <a:lnTo>
                  <a:pt x="105749" y="4543"/>
                </a:lnTo>
                <a:lnTo>
                  <a:pt x="107647" y="6835"/>
                </a:lnTo>
                <a:lnTo>
                  <a:pt x="108913" y="9316"/>
                </a:lnTo>
                <a:lnTo>
                  <a:pt x="110943" y="15590"/>
                </a:lnTo>
                <a:lnTo>
                  <a:pt x="113760" y="18988"/>
                </a:lnTo>
                <a:lnTo>
                  <a:pt x="115845" y="21227"/>
                </a:lnTo>
                <a:lnTo>
                  <a:pt x="116283" y="23673"/>
                </a:lnTo>
                <a:lnTo>
                  <a:pt x="115622" y="26256"/>
                </a:lnTo>
                <a:lnTo>
                  <a:pt x="114229" y="28930"/>
                </a:lnTo>
                <a:lnTo>
                  <a:pt x="112681" y="34442"/>
                </a:lnTo>
                <a:lnTo>
                  <a:pt x="111993" y="40066"/>
                </a:lnTo>
                <a:lnTo>
                  <a:pt x="111687" y="45741"/>
                </a:lnTo>
                <a:lnTo>
                  <a:pt x="110653" y="48588"/>
                </a:lnTo>
                <a:lnTo>
                  <a:pt x="106964" y="54291"/>
                </a:lnTo>
                <a:lnTo>
                  <a:pt x="104647" y="57146"/>
                </a:lnTo>
                <a:lnTo>
                  <a:pt x="102149" y="60001"/>
                </a:lnTo>
                <a:lnTo>
                  <a:pt x="99533" y="62857"/>
                </a:lnTo>
                <a:lnTo>
                  <a:pt x="97788" y="65713"/>
                </a:lnTo>
                <a:lnTo>
                  <a:pt x="95848" y="71427"/>
                </a:lnTo>
                <a:lnTo>
                  <a:pt x="93427" y="74285"/>
                </a:lnTo>
                <a:lnTo>
                  <a:pt x="89907" y="77142"/>
                </a:lnTo>
                <a:lnTo>
                  <a:pt x="79673" y="84021"/>
                </a:lnTo>
                <a:lnTo>
                  <a:pt x="75732" y="87502"/>
                </a:lnTo>
                <a:lnTo>
                  <a:pt x="73348" y="89763"/>
                </a:lnTo>
                <a:lnTo>
                  <a:pt x="70806" y="91271"/>
                </a:lnTo>
                <a:lnTo>
                  <a:pt x="68159" y="92276"/>
                </a:lnTo>
                <a:lnTo>
                  <a:pt x="65442" y="92946"/>
                </a:lnTo>
                <a:lnTo>
                  <a:pt x="62678" y="94346"/>
                </a:lnTo>
                <a:lnTo>
                  <a:pt x="59883" y="96231"/>
                </a:lnTo>
                <a:lnTo>
                  <a:pt x="53104" y="101550"/>
                </a:lnTo>
                <a:lnTo>
                  <a:pt x="49636" y="102277"/>
                </a:lnTo>
                <a:lnTo>
                  <a:pt x="47379" y="102472"/>
                </a:lnTo>
                <a:lnTo>
                  <a:pt x="44921" y="103553"/>
                </a:lnTo>
                <a:lnTo>
                  <a:pt x="42330" y="105227"/>
                </a:lnTo>
                <a:lnTo>
                  <a:pt x="34430" y="111324"/>
                </a:lnTo>
                <a:lnTo>
                  <a:pt x="34332" y="106849"/>
                </a:lnTo>
                <a:lnTo>
                  <a:pt x="35270" y="105519"/>
                </a:lnTo>
                <a:lnTo>
                  <a:pt x="36849" y="104632"/>
                </a:lnTo>
                <a:lnTo>
                  <a:pt x="38853" y="104042"/>
                </a:lnTo>
                <a:lnTo>
                  <a:pt x="40190" y="102695"/>
                </a:lnTo>
                <a:lnTo>
                  <a:pt x="41081" y="100845"/>
                </a:lnTo>
                <a:lnTo>
                  <a:pt x="41675" y="98659"/>
                </a:lnTo>
                <a:lnTo>
                  <a:pt x="43023" y="97201"/>
                </a:lnTo>
                <a:lnTo>
                  <a:pt x="44875" y="96230"/>
                </a:lnTo>
                <a:lnTo>
                  <a:pt x="49472" y="95150"/>
                </a:lnTo>
                <a:lnTo>
                  <a:pt x="52032" y="94863"/>
                </a:lnTo>
                <a:lnTo>
                  <a:pt x="54690" y="94671"/>
                </a:lnTo>
                <a:lnTo>
                  <a:pt x="58368" y="93590"/>
                </a:lnTo>
                <a:lnTo>
                  <a:pt x="62724" y="91918"/>
                </a:lnTo>
                <a:lnTo>
                  <a:pt x="67534" y="89849"/>
                </a:lnTo>
                <a:lnTo>
                  <a:pt x="71692" y="88471"/>
                </a:lnTo>
                <a:lnTo>
                  <a:pt x="75418" y="87552"/>
                </a:lnTo>
                <a:lnTo>
                  <a:pt x="78853" y="86940"/>
                </a:lnTo>
                <a:lnTo>
                  <a:pt x="82096" y="86531"/>
                </a:lnTo>
                <a:lnTo>
                  <a:pt x="85211" y="86259"/>
                </a:lnTo>
                <a:lnTo>
                  <a:pt x="88239" y="86077"/>
                </a:lnTo>
                <a:lnTo>
                  <a:pt x="96685" y="85876"/>
                </a:lnTo>
                <a:lnTo>
                  <a:pt x="113079" y="85746"/>
                </a:lnTo>
                <a:lnTo>
                  <a:pt x="116343" y="86688"/>
                </a:lnTo>
                <a:lnTo>
                  <a:pt x="119472" y="88269"/>
                </a:lnTo>
                <a:lnTo>
                  <a:pt x="122510" y="90275"/>
                </a:lnTo>
                <a:lnTo>
                  <a:pt x="125488" y="92564"/>
                </a:lnTo>
                <a:lnTo>
                  <a:pt x="128427" y="95044"/>
                </a:lnTo>
                <a:lnTo>
                  <a:pt x="131338" y="97649"/>
                </a:lnTo>
                <a:lnTo>
                  <a:pt x="134231" y="101291"/>
                </a:lnTo>
                <a:lnTo>
                  <a:pt x="137112" y="105623"/>
                </a:lnTo>
                <a:lnTo>
                  <a:pt x="139986" y="110417"/>
                </a:lnTo>
                <a:lnTo>
                  <a:pt x="142854" y="114565"/>
                </a:lnTo>
                <a:lnTo>
                  <a:pt x="145718" y="118283"/>
                </a:lnTo>
                <a:lnTo>
                  <a:pt x="148581" y="121715"/>
                </a:lnTo>
                <a:lnTo>
                  <a:pt x="150488" y="125907"/>
                </a:lnTo>
                <a:lnTo>
                  <a:pt x="151761" y="130607"/>
                </a:lnTo>
                <a:lnTo>
                  <a:pt x="152609" y="135645"/>
                </a:lnTo>
                <a:lnTo>
                  <a:pt x="153174" y="140909"/>
                </a:lnTo>
                <a:lnTo>
                  <a:pt x="153552" y="146323"/>
                </a:lnTo>
                <a:lnTo>
                  <a:pt x="153803" y="151838"/>
                </a:lnTo>
                <a:lnTo>
                  <a:pt x="153018" y="157419"/>
                </a:lnTo>
                <a:lnTo>
                  <a:pt x="151542" y="163045"/>
                </a:lnTo>
                <a:lnTo>
                  <a:pt x="149605" y="168700"/>
                </a:lnTo>
                <a:lnTo>
                  <a:pt x="148314" y="174376"/>
                </a:lnTo>
                <a:lnTo>
                  <a:pt x="147454" y="180065"/>
                </a:lnTo>
                <a:lnTo>
                  <a:pt x="146880" y="185762"/>
                </a:lnTo>
                <a:lnTo>
                  <a:pt x="144593" y="191465"/>
                </a:lnTo>
                <a:lnTo>
                  <a:pt x="141163" y="197172"/>
                </a:lnTo>
                <a:lnTo>
                  <a:pt x="136971" y="202882"/>
                </a:lnTo>
                <a:lnTo>
                  <a:pt x="133223" y="208594"/>
                </a:lnTo>
                <a:lnTo>
                  <a:pt x="129773" y="214306"/>
                </a:lnTo>
                <a:lnTo>
                  <a:pt x="126521" y="220020"/>
                </a:lnTo>
                <a:lnTo>
                  <a:pt x="123400" y="224781"/>
                </a:lnTo>
                <a:lnTo>
                  <a:pt x="120367" y="228908"/>
                </a:lnTo>
                <a:lnTo>
                  <a:pt x="117392" y="232612"/>
                </a:lnTo>
                <a:lnTo>
                  <a:pt x="114456" y="236034"/>
                </a:lnTo>
                <a:lnTo>
                  <a:pt x="111547" y="239267"/>
                </a:lnTo>
                <a:lnTo>
                  <a:pt x="108654" y="242375"/>
                </a:lnTo>
                <a:lnTo>
                  <a:pt x="104821" y="245400"/>
                </a:lnTo>
                <a:lnTo>
                  <a:pt x="100361" y="248369"/>
                </a:lnTo>
                <a:lnTo>
                  <a:pt x="95482" y="251301"/>
                </a:lnTo>
                <a:lnTo>
                  <a:pt x="91277" y="253255"/>
                </a:lnTo>
                <a:lnTo>
                  <a:pt x="87522" y="254558"/>
                </a:lnTo>
                <a:lnTo>
                  <a:pt x="84066" y="255427"/>
                </a:lnTo>
                <a:lnTo>
                  <a:pt x="79856" y="256006"/>
                </a:lnTo>
                <a:lnTo>
                  <a:pt x="75145" y="256392"/>
                </a:lnTo>
                <a:lnTo>
                  <a:pt x="65783" y="256821"/>
                </a:lnTo>
                <a:lnTo>
                  <a:pt x="58447" y="257012"/>
                </a:lnTo>
                <a:lnTo>
                  <a:pt x="48962" y="257119"/>
                </a:lnTo>
                <a:lnTo>
                  <a:pt x="45976" y="256182"/>
                </a:lnTo>
                <a:lnTo>
                  <a:pt x="43034" y="254604"/>
                </a:lnTo>
                <a:lnTo>
                  <a:pt x="40119" y="252600"/>
                </a:lnTo>
                <a:lnTo>
                  <a:pt x="37224" y="251264"/>
                </a:lnTo>
                <a:lnTo>
                  <a:pt x="34340" y="250373"/>
                </a:lnTo>
                <a:lnTo>
                  <a:pt x="31467" y="249779"/>
                </a:lnTo>
                <a:lnTo>
                  <a:pt x="28598" y="248431"/>
                </a:lnTo>
                <a:lnTo>
                  <a:pt x="25732" y="246580"/>
                </a:lnTo>
                <a:lnTo>
                  <a:pt x="22870" y="244393"/>
                </a:lnTo>
                <a:lnTo>
                  <a:pt x="20009" y="242935"/>
                </a:lnTo>
                <a:lnTo>
                  <a:pt x="17150" y="241963"/>
                </a:lnTo>
                <a:lnTo>
                  <a:pt x="14290" y="241315"/>
                </a:lnTo>
                <a:lnTo>
                  <a:pt x="12384" y="239931"/>
                </a:lnTo>
                <a:lnTo>
                  <a:pt x="11114" y="238056"/>
                </a:lnTo>
                <a:lnTo>
                  <a:pt x="8572" y="23144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96"/>
          <p:cNvSpPr/>
          <p:nvPr/>
        </p:nvSpPr>
        <p:spPr>
          <a:xfrm>
            <a:off x="7160896" y="5657850"/>
            <a:ext cx="8572" cy="25718"/>
          </a:xfrm>
          <a:custGeom>
            <a:avLst/>
            <a:gdLst/>
            <a:ahLst/>
            <a:cxnLst/>
            <a:rect l="0" t="0" r="0" b="0"/>
            <a:pathLst>
              <a:path w="8572" h="25718">
                <a:moveTo>
                  <a:pt x="8571" y="25717"/>
                </a:moveTo>
                <a:lnTo>
                  <a:pt x="4020" y="25717"/>
                </a:lnTo>
                <a:lnTo>
                  <a:pt x="2679" y="24765"/>
                </a:lnTo>
                <a:lnTo>
                  <a:pt x="1786" y="23178"/>
                </a:lnTo>
                <a:lnTo>
                  <a:pt x="29" y="17249"/>
                </a:lnTo>
                <a:lnTo>
                  <a:pt x="0" y="4377"/>
                </a:lnTo>
                <a:lnTo>
                  <a:pt x="952" y="2918"/>
                </a:lnTo>
                <a:lnTo>
                  <a:pt x="2539" y="1945"/>
                </a:lnTo>
                <a:lnTo>
                  <a:pt x="8540" y="10"/>
                </a:lnTo>
                <a:lnTo>
                  <a:pt x="8571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97"/>
          <p:cNvSpPr/>
          <p:nvPr/>
        </p:nvSpPr>
        <p:spPr>
          <a:xfrm>
            <a:off x="7238083" y="5572134"/>
            <a:ext cx="154270" cy="230975"/>
          </a:xfrm>
          <a:custGeom>
            <a:avLst/>
            <a:gdLst/>
            <a:ahLst/>
            <a:cxnLst/>
            <a:rect l="0" t="0" r="0" b="0"/>
            <a:pathLst>
              <a:path w="154270" h="230975">
                <a:moveTo>
                  <a:pt x="34254" y="17136"/>
                </a:moveTo>
                <a:lnTo>
                  <a:pt x="34254" y="9755"/>
                </a:lnTo>
                <a:lnTo>
                  <a:pt x="35207" y="9357"/>
                </a:lnTo>
                <a:lnTo>
                  <a:pt x="38805" y="8916"/>
                </a:lnTo>
                <a:lnTo>
                  <a:pt x="41099" y="7846"/>
                </a:lnTo>
                <a:lnTo>
                  <a:pt x="43580" y="6180"/>
                </a:lnTo>
                <a:lnTo>
                  <a:pt x="46186" y="4117"/>
                </a:lnTo>
                <a:lnTo>
                  <a:pt x="48876" y="2742"/>
                </a:lnTo>
                <a:lnTo>
                  <a:pt x="51622" y="1824"/>
                </a:lnTo>
                <a:lnTo>
                  <a:pt x="54405" y="1213"/>
                </a:lnTo>
                <a:lnTo>
                  <a:pt x="57213" y="806"/>
                </a:lnTo>
                <a:lnTo>
                  <a:pt x="60038" y="534"/>
                </a:lnTo>
                <a:lnTo>
                  <a:pt x="62873" y="352"/>
                </a:lnTo>
                <a:lnTo>
                  <a:pt x="68564" y="152"/>
                </a:lnTo>
                <a:lnTo>
                  <a:pt x="79978" y="23"/>
                </a:lnTo>
                <a:lnTo>
                  <a:pt x="93099" y="0"/>
                </a:lnTo>
                <a:lnTo>
                  <a:pt x="97296" y="950"/>
                </a:lnTo>
                <a:lnTo>
                  <a:pt x="101048" y="2535"/>
                </a:lnTo>
                <a:lnTo>
                  <a:pt x="104501" y="4544"/>
                </a:lnTo>
                <a:lnTo>
                  <a:pt x="107755" y="5884"/>
                </a:lnTo>
                <a:lnTo>
                  <a:pt x="110877" y="6777"/>
                </a:lnTo>
                <a:lnTo>
                  <a:pt x="113911" y="7373"/>
                </a:lnTo>
                <a:lnTo>
                  <a:pt x="115934" y="8722"/>
                </a:lnTo>
                <a:lnTo>
                  <a:pt x="117282" y="10574"/>
                </a:lnTo>
                <a:lnTo>
                  <a:pt x="118181" y="12761"/>
                </a:lnTo>
                <a:lnTo>
                  <a:pt x="121720" y="17732"/>
                </a:lnTo>
                <a:lnTo>
                  <a:pt x="123997" y="20390"/>
                </a:lnTo>
                <a:lnTo>
                  <a:pt x="125515" y="23115"/>
                </a:lnTo>
                <a:lnTo>
                  <a:pt x="127202" y="28684"/>
                </a:lnTo>
                <a:lnTo>
                  <a:pt x="130492" y="34333"/>
                </a:lnTo>
                <a:lnTo>
                  <a:pt x="132703" y="37173"/>
                </a:lnTo>
                <a:lnTo>
                  <a:pt x="134177" y="40972"/>
                </a:lnTo>
                <a:lnTo>
                  <a:pt x="135159" y="45409"/>
                </a:lnTo>
                <a:lnTo>
                  <a:pt x="135814" y="50272"/>
                </a:lnTo>
                <a:lnTo>
                  <a:pt x="135298" y="55419"/>
                </a:lnTo>
                <a:lnTo>
                  <a:pt x="134002" y="60755"/>
                </a:lnTo>
                <a:lnTo>
                  <a:pt x="132184" y="66218"/>
                </a:lnTo>
                <a:lnTo>
                  <a:pt x="130021" y="71765"/>
                </a:lnTo>
                <a:lnTo>
                  <a:pt x="127627" y="77368"/>
                </a:lnTo>
                <a:lnTo>
                  <a:pt x="125077" y="83008"/>
                </a:lnTo>
                <a:lnTo>
                  <a:pt x="123378" y="88673"/>
                </a:lnTo>
                <a:lnTo>
                  <a:pt x="122245" y="94355"/>
                </a:lnTo>
                <a:lnTo>
                  <a:pt x="121490" y="100047"/>
                </a:lnTo>
                <a:lnTo>
                  <a:pt x="120033" y="106700"/>
                </a:lnTo>
                <a:lnTo>
                  <a:pt x="118111" y="113993"/>
                </a:lnTo>
                <a:lnTo>
                  <a:pt x="115876" y="121713"/>
                </a:lnTo>
                <a:lnTo>
                  <a:pt x="112481" y="128763"/>
                </a:lnTo>
                <a:lnTo>
                  <a:pt x="108313" y="135369"/>
                </a:lnTo>
                <a:lnTo>
                  <a:pt x="103630" y="141678"/>
                </a:lnTo>
                <a:lnTo>
                  <a:pt x="98602" y="147789"/>
                </a:lnTo>
                <a:lnTo>
                  <a:pt x="93345" y="153768"/>
                </a:lnTo>
                <a:lnTo>
                  <a:pt x="87936" y="159659"/>
                </a:lnTo>
                <a:lnTo>
                  <a:pt x="83377" y="165491"/>
                </a:lnTo>
                <a:lnTo>
                  <a:pt x="79385" y="171284"/>
                </a:lnTo>
                <a:lnTo>
                  <a:pt x="75772" y="177052"/>
                </a:lnTo>
                <a:lnTo>
                  <a:pt x="72410" y="182801"/>
                </a:lnTo>
                <a:lnTo>
                  <a:pt x="69216" y="188539"/>
                </a:lnTo>
                <a:lnTo>
                  <a:pt x="66135" y="194270"/>
                </a:lnTo>
                <a:lnTo>
                  <a:pt x="63128" y="199043"/>
                </a:lnTo>
                <a:lnTo>
                  <a:pt x="60171" y="203177"/>
                </a:lnTo>
                <a:lnTo>
                  <a:pt x="57246" y="206885"/>
                </a:lnTo>
                <a:lnTo>
                  <a:pt x="53392" y="209358"/>
                </a:lnTo>
                <a:lnTo>
                  <a:pt x="48918" y="211006"/>
                </a:lnTo>
                <a:lnTo>
                  <a:pt x="44030" y="212105"/>
                </a:lnTo>
                <a:lnTo>
                  <a:pt x="40771" y="213790"/>
                </a:lnTo>
                <a:lnTo>
                  <a:pt x="38599" y="215866"/>
                </a:lnTo>
                <a:lnTo>
                  <a:pt x="37151" y="218203"/>
                </a:lnTo>
                <a:lnTo>
                  <a:pt x="34280" y="220713"/>
                </a:lnTo>
                <a:lnTo>
                  <a:pt x="30462" y="223338"/>
                </a:lnTo>
                <a:lnTo>
                  <a:pt x="26010" y="226042"/>
                </a:lnTo>
                <a:lnTo>
                  <a:pt x="22091" y="227844"/>
                </a:lnTo>
                <a:lnTo>
                  <a:pt x="18526" y="229046"/>
                </a:lnTo>
                <a:lnTo>
                  <a:pt x="10510" y="230974"/>
                </a:lnTo>
                <a:lnTo>
                  <a:pt x="8900" y="230179"/>
                </a:lnTo>
                <a:lnTo>
                  <a:pt x="4571" y="226757"/>
                </a:lnTo>
                <a:lnTo>
                  <a:pt x="1329" y="224026"/>
                </a:lnTo>
                <a:lnTo>
                  <a:pt x="874" y="222690"/>
                </a:lnTo>
                <a:lnTo>
                  <a:pt x="234" y="216259"/>
                </a:lnTo>
                <a:lnTo>
                  <a:pt x="84" y="211045"/>
                </a:lnTo>
                <a:lnTo>
                  <a:pt x="0" y="202754"/>
                </a:lnTo>
                <a:lnTo>
                  <a:pt x="941" y="199936"/>
                </a:lnTo>
                <a:lnTo>
                  <a:pt x="4526" y="194266"/>
                </a:lnTo>
                <a:lnTo>
                  <a:pt x="9294" y="188570"/>
                </a:lnTo>
                <a:lnTo>
                  <a:pt x="11899" y="185718"/>
                </a:lnTo>
                <a:lnTo>
                  <a:pt x="17333" y="180009"/>
                </a:lnTo>
                <a:lnTo>
                  <a:pt x="20116" y="177153"/>
                </a:lnTo>
                <a:lnTo>
                  <a:pt x="22924" y="175249"/>
                </a:lnTo>
                <a:lnTo>
                  <a:pt x="25748" y="173979"/>
                </a:lnTo>
                <a:lnTo>
                  <a:pt x="28583" y="173133"/>
                </a:lnTo>
                <a:lnTo>
                  <a:pt x="32378" y="172569"/>
                </a:lnTo>
                <a:lnTo>
                  <a:pt x="36814" y="172193"/>
                </a:lnTo>
                <a:lnTo>
                  <a:pt x="45869" y="171775"/>
                </a:lnTo>
                <a:lnTo>
                  <a:pt x="53069" y="171589"/>
                </a:lnTo>
                <a:lnTo>
                  <a:pt x="67028" y="171485"/>
                </a:lnTo>
                <a:lnTo>
                  <a:pt x="72296" y="172423"/>
                </a:lnTo>
                <a:lnTo>
                  <a:pt x="77713" y="174000"/>
                </a:lnTo>
                <a:lnTo>
                  <a:pt x="83229" y="176004"/>
                </a:lnTo>
                <a:lnTo>
                  <a:pt x="87858" y="178293"/>
                </a:lnTo>
                <a:lnTo>
                  <a:pt x="91898" y="180772"/>
                </a:lnTo>
                <a:lnTo>
                  <a:pt x="95543" y="183376"/>
                </a:lnTo>
                <a:lnTo>
                  <a:pt x="99879" y="186065"/>
                </a:lnTo>
                <a:lnTo>
                  <a:pt x="104674" y="188811"/>
                </a:lnTo>
                <a:lnTo>
                  <a:pt x="115082" y="194401"/>
                </a:lnTo>
                <a:lnTo>
                  <a:pt x="154269" y="21430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98"/>
          <p:cNvSpPr/>
          <p:nvPr/>
        </p:nvSpPr>
        <p:spPr>
          <a:xfrm>
            <a:off x="7495222" y="5678649"/>
            <a:ext cx="17146" cy="22064"/>
          </a:xfrm>
          <a:custGeom>
            <a:avLst/>
            <a:gdLst/>
            <a:ahLst/>
            <a:cxnLst/>
            <a:rect l="0" t="0" r="0" b="0"/>
            <a:pathLst>
              <a:path w="17146" h="22064">
                <a:moveTo>
                  <a:pt x="0" y="22063"/>
                </a:moveTo>
                <a:lnTo>
                  <a:pt x="0" y="9044"/>
                </a:lnTo>
                <a:lnTo>
                  <a:pt x="953" y="7669"/>
                </a:lnTo>
                <a:lnTo>
                  <a:pt x="2540" y="6752"/>
                </a:lnTo>
                <a:lnTo>
                  <a:pt x="8219" y="5025"/>
                </a:lnTo>
                <a:lnTo>
                  <a:pt x="9290" y="4037"/>
                </a:lnTo>
                <a:lnTo>
                  <a:pt x="13019" y="399"/>
                </a:lnTo>
                <a:lnTo>
                  <a:pt x="14394" y="0"/>
                </a:lnTo>
                <a:lnTo>
                  <a:pt x="15311" y="687"/>
                </a:lnTo>
                <a:lnTo>
                  <a:pt x="16783" y="4083"/>
                </a:lnTo>
                <a:lnTo>
                  <a:pt x="16903" y="5314"/>
                </a:lnTo>
                <a:lnTo>
                  <a:pt x="16984" y="7087"/>
                </a:lnTo>
                <a:lnTo>
                  <a:pt x="17145" y="1349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99"/>
          <p:cNvSpPr/>
          <p:nvPr/>
        </p:nvSpPr>
        <p:spPr>
          <a:xfrm>
            <a:off x="7640955" y="5537835"/>
            <a:ext cx="25718" cy="265748"/>
          </a:xfrm>
          <a:custGeom>
            <a:avLst/>
            <a:gdLst/>
            <a:ahLst/>
            <a:cxnLst/>
            <a:rect l="0" t="0" r="0" b="0"/>
            <a:pathLst>
              <a:path w="25718" h="265748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6785" y="9324"/>
                </a:lnTo>
                <a:lnTo>
                  <a:pt x="7381" y="11931"/>
                </a:lnTo>
                <a:lnTo>
                  <a:pt x="8730" y="14622"/>
                </a:lnTo>
                <a:lnTo>
                  <a:pt x="10583" y="17368"/>
                </a:lnTo>
                <a:lnTo>
                  <a:pt x="12770" y="20150"/>
                </a:lnTo>
                <a:lnTo>
                  <a:pt x="14228" y="22959"/>
                </a:lnTo>
                <a:lnTo>
                  <a:pt x="15200" y="25783"/>
                </a:lnTo>
                <a:lnTo>
                  <a:pt x="15848" y="28619"/>
                </a:lnTo>
                <a:lnTo>
                  <a:pt x="16569" y="36849"/>
                </a:lnTo>
                <a:lnTo>
                  <a:pt x="16761" y="41711"/>
                </a:lnTo>
                <a:lnTo>
                  <a:pt x="16974" y="52193"/>
                </a:lnTo>
                <a:lnTo>
                  <a:pt x="17141" y="113149"/>
                </a:lnTo>
                <a:lnTo>
                  <a:pt x="18096" y="120200"/>
                </a:lnTo>
                <a:lnTo>
                  <a:pt x="19683" y="126806"/>
                </a:lnTo>
                <a:lnTo>
                  <a:pt x="21695" y="133114"/>
                </a:lnTo>
                <a:lnTo>
                  <a:pt x="23036" y="139225"/>
                </a:lnTo>
                <a:lnTo>
                  <a:pt x="23929" y="145204"/>
                </a:lnTo>
                <a:lnTo>
                  <a:pt x="24525" y="151095"/>
                </a:lnTo>
                <a:lnTo>
                  <a:pt x="24923" y="157880"/>
                </a:lnTo>
                <a:lnTo>
                  <a:pt x="25364" y="173039"/>
                </a:lnTo>
                <a:lnTo>
                  <a:pt x="25686" y="206542"/>
                </a:lnTo>
                <a:lnTo>
                  <a:pt x="25717" y="26574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00"/>
          <p:cNvSpPr/>
          <p:nvPr/>
        </p:nvSpPr>
        <p:spPr>
          <a:xfrm>
            <a:off x="6329362" y="5872162"/>
            <a:ext cx="1491616" cy="51436"/>
          </a:xfrm>
          <a:custGeom>
            <a:avLst/>
            <a:gdLst/>
            <a:ahLst/>
            <a:cxnLst/>
            <a:rect l="0" t="0" r="0" b="0"/>
            <a:pathLst>
              <a:path w="1491616" h="51436">
                <a:moveTo>
                  <a:pt x="0" y="42863"/>
                </a:moveTo>
                <a:lnTo>
                  <a:pt x="4551" y="47414"/>
                </a:lnTo>
                <a:lnTo>
                  <a:pt x="6844" y="48754"/>
                </a:lnTo>
                <a:lnTo>
                  <a:pt x="11931" y="50244"/>
                </a:lnTo>
                <a:lnTo>
                  <a:pt x="53824" y="51422"/>
                </a:lnTo>
                <a:lnTo>
                  <a:pt x="173040" y="51435"/>
                </a:lnTo>
                <a:lnTo>
                  <a:pt x="181083" y="50483"/>
                </a:lnTo>
                <a:lnTo>
                  <a:pt x="189302" y="48895"/>
                </a:lnTo>
                <a:lnTo>
                  <a:pt x="197639" y="46885"/>
                </a:lnTo>
                <a:lnTo>
                  <a:pt x="206054" y="45544"/>
                </a:lnTo>
                <a:lnTo>
                  <a:pt x="223024" y="44054"/>
                </a:lnTo>
                <a:lnTo>
                  <a:pt x="265766" y="43019"/>
                </a:lnTo>
                <a:lnTo>
                  <a:pt x="282901" y="41980"/>
                </a:lnTo>
                <a:lnTo>
                  <a:pt x="291471" y="40370"/>
                </a:lnTo>
                <a:lnTo>
                  <a:pt x="300041" y="38343"/>
                </a:lnTo>
                <a:lnTo>
                  <a:pt x="308613" y="36992"/>
                </a:lnTo>
                <a:lnTo>
                  <a:pt x="325756" y="35491"/>
                </a:lnTo>
                <a:lnTo>
                  <a:pt x="366889" y="34528"/>
                </a:lnTo>
                <a:lnTo>
                  <a:pt x="399432" y="33408"/>
                </a:lnTo>
                <a:lnTo>
                  <a:pt x="409163" y="31797"/>
                </a:lnTo>
                <a:lnTo>
                  <a:pt x="418508" y="29771"/>
                </a:lnTo>
                <a:lnTo>
                  <a:pt x="428547" y="28420"/>
                </a:lnTo>
                <a:lnTo>
                  <a:pt x="449863" y="26919"/>
                </a:lnTo>
                <a:lnTo>
                  <a:pt x="483284" y="26073"/>
                </a:lnTo>
                <a:lnTo>
                  <a:pt x="494592" y="25002"/>
                </a:lnTo>
                <a:lnTo>
                  <a:pt x="505940" y="23336"/>
                </a:lnTo>
                <a:lnTo>
                  <a:pt x="517316" y="21272"/>
                </a:lnTo>
                <a:lnTo>
                  <a:pt x="528710" y="19897"/>
                </a:lnTo>
                <a:lnTo>
                  <a:pt x="551530" y="18368"/>
                </a:lnTo>
                <a:lnTo>
                  <a:pt x="562949" y="17008"/>
                </a:lnTo>
                <a:lnTo>
                  <a:pt x="574372" y="15148"/>
                </a:lnTo>
                <a:lnTo>
                  <a:pt x="585797" y="12957"/>
                </a:lnTo>
                <a:lnTo>
                  <a:pt x="598176" y="11495"/>
                </a:lnTo>
                <a:lnTo>
                  <a:pt x="611192" y="10521"/>
                </a:lnTo>
                <a:lnTo>
                  <a:pt x="649724" y="9150"/>
                </a:lnTo>
                <a:lnTo>
                  <a:pt x="674529" y="7877"/>
                </a:lnTo>
                <a:lnTo>
                  <a:pt x="687811" y="6203"/>
                </a:lnTo>
                <a:lnTo>
                  <a:pt x="701429" y="4136"/>
                </a:lnTo>
                <a:lnTo>
                  <a:pt x="714316" y="2757"/>
                </a:lnTo>
                <a:lnTo>
                  <a:pt x="738796" y="1226"/>
                </a:lnTo>
                <a:lnTo>
                  <a:pt x="778549" y="363"/>
                </a:lnTo>
                <a:lnTo>
                  <a:pt x="1116919" y="0"/>
                </a:lnTo>
                <a:lnTo>
                  <a:pt x="1128471" y="953"/>
                </a:lnTo>
                <a:lnTo>
                  <a:pt x="1139982" y="2541"/>
                </a:lnTo>
                <a:lnTo>
                  <a:pt x="1151465" y="4551"/>
                </a:lnTo>
                <a:lnTo>
                  <a:pt x="1162931" y="5892"/>
                </a:lnTo>
                <a:lnTo>
                  <a:pt x="1185831" y="7381"/>
                </a:lnTo>
                <a:lnTo>
                  <a:pt x="1230623" y="8337"/>
                </a:lnTo>
                <a:lnTo>
                  <a:pt x="1259027" y="9455"/>
                </a:lnTo>
                <a:lnTo>
                  <a:pt x="1267977" y="11066"/>
                </a:lnTo>
                <a:lnTo>
                  <a:pt x="1276800" y="13093"/>
                </a:lnTo>
                <a:lnTo>
                  <a:pt x="1286493" y="14444"/>
                </a:lnTo>
                <a:lnTo>
                  <a:pt x="1307423" y="15945"/>
                </a:lnTo>
                <a:lnTo>
                  <a:pt x="1336074" y="16789"/>
                </a:lnTo>
                <a:lnTo>
                  <a:pt x="1344106" y="17861"/>
                </a:lnTo>
                <a:lnTo>
                  <a:pt x="1351366" y="19527"/>
                </a:lnTo>
                <a:lnTo>
                  <a:pt x="1358111" y="21591"/>
                </a:lnTo>
                <a:lnTo>
                  <a:pt x="1366417" y="22966"/>
                </a:lnTo>
                <a:lnTo>
                  <a:pt x="1385807" y="24495"/>
                </a:lnTo>
                <a:lnTo>
                  <a:pt x="1394406" y="25855"/>
                </a:lnTo>
                <a:lnTo>
                  <a:pt x="1402044" y="27714"/>
                </a:lnTo>
                <a:lnTo>
                  <a:pt x="1409041" y="29906"/>
                </a:lnTo>
                <a:lnTo>
                  <a:pt x="1415610" y="31367"/>
                </a:lnTo>
                <a:lnTo>
                  <a:pt x="1421895" y="32341"/>
                </a:lnTo>
                <a:lnTo>
                  <a:pt x="1445670" y="33906"/>
                </a:lnTo>
                <a:lnTo>
                  <a:pt x="1450508" y="34986"/>
                </a:lnTo>
                <a:lnTo>
                  <a:pt x="1454686" y="36659"/>
                </a:lnTo>
                <a:lnTo>
                  <a:pt x="1458423" y="38727"/>
                </a:lnTo>
                <a:lnTo>
                  <a:pt x="1462819" y="40106"/>
                </a:lnTo>
                <a:lnTo>
                  <a:pt x="1472785" y="41637"/>
                </a:lnTo>
                <a:lnTo>
                  <a:pt x="1491615" y="4286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01"/>
          <p:cNvSpPr/>
          <p:nvPr/>
        </p:nvSpPr>
        <p:spPr>
          <a:xfrm>
            <a:off x="6337934" y="6069444"/>
            <a:ext cx="188597" cy="239767"/>
          </a:xfrm>
          <a:custGeom>
            <a:avLst/>
            <a:gdLst/>
            <a:ahLst/>
            <a:cxnLst/>
            <a:rect l="0" t="0" r="0" b="0"/>
            <a:pathLst>
              <a:path w="188597" h="239767">
                <a:moveTo>
                  <a:pt x="0" y="34176"/>
                </a:moveTo>
                <a:lnTo>
                  <a:pt x="0" y="21157"/>
                </a:lnTo>
                <a:lnTo>
                  <a:pt x="953" y="19782"/>
                </a:lnTo>
                <a:lnTo>
                  <a:pt x="2541" y="18864"/>
                </a:lnTo>
                <a:lnTo>
                  <a:pt x="4552" y="18253"/>
                </a:lnTo>
                <a:lnTo>
                  <a:pt x="9325" y="15034"/>
                </a:lnTo>
                <a:lnTo>
                  <a:pt x="11932" y="12842"/>
                </a:lnTo>
                <a:lnTo>
                  <a:pt x="14623" y="11381"/>
                </a:lnTo>
                <a:lnTo>
                  <a:pt x="20152" y="9757"/>
                </a:lnTo>
                <a:lnTo>
                  <a:pt x="25784" y="6495"/>
                </a:lnTo>
                <a:lnTo>
                  <a:pt x="28620" y="4292"/>
                </a:lnTo>
                <a:lnTo>
                  <a:pt x="34310" y="1844"/>
                </a:lnTo>
                <a:lnTo>
                  <a:pt x="37161" y="1191"/>
                </a:lnTo>
                <a:lnTo>
                  <a:pt x="40967" y="756"/>
                </a:lnTo>
                <a:lnTo>
                  <a:pt x="45409" y="466"/>
                </a:lnTo>
                <a:lnTo>
                  <a:pt x="54472" y="144"/>
                </a:lnTo>
                <a:lnTo>
                  <a:pt x="61675" y="0"/>
                </a:lnTo>
                <a:lnTo>
                  <a:pt x="64929" y="915"/>
                </a:lnTo>
                <a:lnTo>
                  <a:pt x="68052" y="2477"/>
                </a:lnTo>
                <a:lnTo>
                  <a:pt x="71086" y="4471"/>
                </a:lnTo>
                <a:lnTo>
                  <a:pt x="74061" y="5800"/>
                </a:lnTo>
                <a:lnTo>
                  <a:pt x="79906" y="7277"/>
                </a:lnTo>
                <a:lnTo>
                  <a:pt x="85679" y="10473"/>
                </a:lnTo>
                <a:lnTo>
                  <a:pt x="91420" y="15069"/>
                </a:lnTo>
                <a:lnTo>
                  <a:pt x="97146" y="20286"/>
                </a:lnTo>
                <a:lnTo>
                  <a:pt x="100007" y="23963"/>
                </a:lnTo>
                <a:lnTo>
                  <a:pt x="102866" y="28320"/>
                </a:lnTo>
                <a:lnTo>
                  <a:pt x="105725" y="33130"/>
                </a:lnTo>
                <a:lnTo>
                  <a:pt x="107631" y="38240"/>
                </a:lnTo>
                <a:lnTo>
                  <a:pt x="108902" y="43553"/>
                </a:lnTo>
                <a:lnTo>
                  <a:pt x="109749" y="49000"/>
                </a:lnTo>
                <a:lnTo>
                  <a:pt x="111266" y="54536"/>
                </a:lnTo>
                <a:lnTo>
                  <a:pt x="113230" y="60132"/>
                </a:lnTo>
                <a:lnTo>
                  <a:pt x="115492" y="65767"/>
                </a:lnTo>
                <a:lnTo>
                  <a:pt x="117000" y="71429"/>
                </a:lnTo>
                <a:lnTo>
                  <a:pt x="118005" y="77109"/>
                </a:lnTo>
                <a:lnTo>
                  <a:pt x="118675" y="82801"/>
                </a:lnTo>
                <a:lnTo>
                  <a:pt x="119122" y="88499"/>
                </a:lnTo>
                <a:lnTo>
                  <a:pt x="119420" y="94204"/>
                </a:lnTo>
                <a:lnTo>
                  <a:pt x="119618" y="99912"/>
                </a:lnTo>
                <a:lnTo>
                  <a:pt x="119898" y="121599"/>
                </a:lnTo>
                <a:lnTo>
                  <a:pt x="118985" y="128653"/>
                </a:lnTo>
                <a:lnTo>
                  <a:pt x="117423" y="135260"/>
                </a:lnTo>
                <a:lnTo>
                  <a:pt x="115430" y="141571"/>
                </a:lnTo>
                <a:lnTo>
                  <a:pt x="114101" y="147682"/>
                </a:lnTo>
                <a:lnTo>
                  <a:pt x="113215" y="153662"/>
                </a:lnTo>
                <a:lnTo>
                  <a:pt x="112624" y="159553"/>
                </a:lnTo>
                <a:lnTo>
                  <a:pt x="111278" y="165385"/>
                </a:lnTo>
                <a:lnTo>
                  <a:pt x="109428" y="171179"/>
                </a:lnTo>
                <a:lnTo>
                  <a:pt x="107243" y="176946"/>
                </a:lnTo>
                <a:lnTo>
                  <a:pt x="104833" y="182696"/>
                </a:lnTo>
                <a:lnTo>
                  <a:pt x="102274" y="188434"/>
                </a:lnTo>
                <a:lnTo>
                  <a:pt x="99615" y="194164"/>
                </a:lnTo>
                <a:lnTo>
                  <a:pt x="96891" y="198937"/>
                </a:lnTo>
                <a:lnTo>
                  <a:pt x="94121" y="203072"/>
                </a:lnTo>
                <a:lnTo>
                  <a:pt x="88504" y="210206"/>
                </a:lnTo>
                <a:lnTo>
                  <a:pt x="82833" y="216551"/>
                </a:lnTo>
                <a:lnTo>
                  <a:pt x="77138" y="222547"/>
                </a:lnTo>
                <a:lnTo>
                  <a:pt x="74285" y="225479"/>
                </a:lnTo>
                <a:lnTo>
                  <a:pt x="70479" y="228386"/>
                </a:lnTo>
                <a:lnTo>
                  <a:pt x="66036" y="231277"/>
                </a:lnTo>
                <a:lnTo>
                  <a:pt x="61169" y="234156"/>
                </a:lnTo>
                <a:lnTo>
                  <a:pt x="56972" y="236076"/>
                </a:lnTo>
                <a:lnTo>
                  <a:pt x="53222" y="237356"/>
                </a:lnTo>
                <a:lnTo>
                  <a:pt x="49769" y="238209"/>
                </a:lnTo>
                <a:lnTo>
                  <a:pt x="46514" y="238778"/>
                </a:lnTo>
                <a:lnTo>
                  <a:pt x="43393" y="239158"/>
                </a:lnTo>
                <a:lnTo>
                  <a:pt x="40358" y="239410"/>
                </a:lnTo>
                <a:lnTo>
                  <a:pt x="37383" y="239579"/>
                </a:lnTo>
                <a:lnTo>
                  <a:pt x="31537" y="239766"/>
                </a:lnTo>
                <a:lnTo>
                  <a:pt x="28645" y="238863"/>
                </a:lnTo>
                <a:lnTo>
                  <a:pt x="22892" y="235321"/>
                </a:lnTo>
                <a:lnTo>
                  <a:pt x="17160" y="230571"/>
                </a:lnTo>
                <a:lnTo>
                  <a:pt x="14298" y="227971"/>
                </a:lnTo>
                <a:lnTo>
                  <a:pt x="12390" y="225285"/>
                </a:lnTo>
                <a:lnTo>
                  <a:pt x="10269" y="219760"/>
                </a:lnTo>
                <a:lnTo>
                  <a:pt x="9327" y="214130"/>
                </a:lnTo>
                <a:lnTo>
                  <a:pt x="8908" y="208453"/>
                </a:lnTo>
                <a:lnTo>
                  <a:pt x="8722" y="202755"/>
                </a:lnTo>
                <a:lnTo>
                  <a:pt x="7720" y="198949"/>
                </a:lnTo>
                <a:lnTo>
                  <a:pt x="6099" y="194507"/>
                </a:lnTo>
                <a:lnTo>
                  <a:pt x="4066" y="189641"/>
                </a:lnTo>
                <a:lnTo>
                  <a:pt x="3664" y="184492"/>
                </a:lnTo>
                <a:lnTo>
                  <a:pt x="4347" y="179154"/>
                </a:lnTo>
                <a:lnTo>
                  <a:pt x="5756" y="173690"/>
                </a:lnTo>
                <a:lnTo>
                  <a:pt x="6695" y="169095"/>
                </a:lnTo>
                <a:lnTo>
                  <a:pt x="7321" y="165080"/>
                </a:lnTo>
                <a:lnTo>
                  <a:pt x="7739" y="161450"/>
                </a:lnTo>
                <a:lnTo>
                  <a:pt x="8969" y="158078"/>
                </a:lnTo>
                <a:lnTo>
                  <a:pt x="12877" y="151790"/>
                </a:lnTo>
                <a:lnTo>
                  <a:pt x="15252" y="147828"/>
                </a:lnTo>
                <a:lnTo>
                  <a:pt x="17788" y="143281"/>
                </a:lnTo>
                <a:lnTo>
                  <a:pt x="20431" y="138345"/>
                </a:lnTo>
                <a:lnTo>
                  <a:pt x="23146" y="134102"/>
                </a:lnTo>
                <a:lnTo>
                  <a:pt x="28702" y="126847"/>
                </a:lnTo>
                <a:lnTo>
                  <a:pt x="32470" y="123579"/>
                </a:lnTo>
                <a:lnTo>
                  <a:pt x="36887" y="120449"/>
                </a:lnTo>
                <a:lnTo>
                  <a:pt x="41737" y="117408"/>
                </a:lnTo>
                <a:lnTo>
                  <a:pt x="45922" y="115381"/>
                </a:lnTo>
                <a:lnTo>
                  <a:pt x="49665" y="114030"/>
                </a:lnTo>
                <a:lnTo>
                  <a:pt x="53113" y="113130"/>
                </a:lnTo>
                <a:lnTo>
                  <a:pt x="57316" y="112529"/>
                </a:lnTo>
                <a:lnTo>
                  <a:pt x="62023" y="112129"/>
                </a:lnTo>
                <a:lnTo>
                  <a:pt x="67066" y="111862"/>
                </a:lnTo>
                <a:lnTo>
                  <a:pt x="77750" y="111566"/>
                </a:lnTo>
                <a:lnTo>
                  <a:pt x="83266" y="111486"/>
                </a:lnTo>
                <a:lnTo>
                  <a:pt x="88849" y="112386"/>
                </a:lnTo>
                <a:lnTo>
                  <a:pt x="94475" y="113939"/>
                </a:lnTo>
                <a:lnTo>
                  <a:pt x="100131" y="115926"/>
                </a:lnTo>
                <a:lnTo>
                  <a:pt x="104854" y="118203"/>
                </a:lnTo>
                <a:lnTo>
                  <a:pt x="108956" y="120674"/>
                </a:lnTo>
                <a:lnTo>
                  <a:pt x="112642" y="123274"/>
                </a:lnTo>
                <a:lnTo>
                  <a:pt x="117005" y="125960"/>
                </a:lnTo>
                <a:lnTo>
                  <a:pt x="121818" y="128702"/>
                </a:lnTo>
                <a:lnTo>
                  <a:pt x="126933" y="131484"/>
                </a:lnTo>
                <a:lnTo>
                  <a:pt x="131295" y="134290"/>
                </a:lnTo>
                <a:lnTo>
                  <a:pt x="135155" y="137113"/>
                </a:lnTo>
                <a:lnTo>
                  <a:pt x="138681" y="139949"/>
                </a:lnTo>
                <a:lnTo>
                  <a:pt x="141984" y="142791"/>
                </a:lnTo>
                <a:lnTo>
                  <a:pt x="145139" y="145639"/>
                </a:lnTo>
                <a:lnTo>
                  <a:pt x="148194" y="148489"/>
                </a:lnTo>
                <a:lnTo>
                  <a:pt x="151184" y="150389"/>
                </a:lnTo>
                <a:lnTo>
                  <a:pt x="157046" y="152502"/>
                </a:lnTo>
                <a:lnTo>
                  <a:pt x="162826" y="155980"/>
                </a:lnTo>
                <a:lnTo>
                  <a:pt x="168570" y="160701"/>
                </a:lnTo>
                <a:lnTo>
                  <a:pt x="174298" y="165974"/>
                </a:lnTo>
                <a:lnTo>
                  <a:pt x="177159" y="167762"/>
                </a:lnTo>
                <a:lnTo>
                  <a:pt x="182878" y="169747"/>
                </a:lnTo>
                <a:lnTo>
                  <a:pt x="184784" y="171229"/>
                </a:lnTo>
                <a:lnTo>
                  <a:pt x="186054" y="173169"/>
                </a:lnTo>
                <a:lnTo>
                  <a:pt x="188596" y="17990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02"/>
          <p:cNvSpPr/>
          <p:nvPr/>
        </p:nvSpPr>
        <p:spPr>
          <a:xfrm>
            <a:off x="6637972" y="6129337"/>
            <a:ext cx="25719" cy="34291"/>
          </a:xfrm>
          <a:custGeom>
            <a:avLst/>
            <a:gdLst/>
            <a:ahLst/>
            <a:cxnLst/>
            <a:rect l="0" t="0" r="0" b="0"/>
            <a:pathLst>
              <a:path w="25719" h="34291">
                <a:moveTo>
                  <a:pt x="0" y="34290"/>
                </a:moveTo>
                <a:lnTo>
                  <a:pt x="24412" y="9878"/>
                </a:lnTo>
                <a:lnTo>
                  <a:pt x="24847" y="8491"/>
                </a:lnTo>
                <a:lnTo>
                  <a:pt x="25137" y="6613"/>
                </a:lnTo>
                <a:lnTo>
                  <a:pt x="2571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03"/>
          <p:cNvSpPr/>
          <p:nvPr/>
        </p:nvSpPr>
        <p:spPr>
          <a:xfrm>
            <a:off x="6800850" y="6009322"/>
            <a:ext cx="8573" cy="248604"/>
          </a:xfrm>
          <a:custGeom>
            <a:avLst/>
            <a:gdLst/>
            <a:ahLst/>
            <a:cxnLst/>
            <a:rect l="0" t="0" r="0" b="0"/>
            <a:pathLst>
              <a:path w="8573" h="248604">
                <a:moveTo>
                  <a:pt x="8572" y="0"/>
                </a:moveTo>
                <a:lnTo>
                  <a:pt x="8572" y="128740"/>
                </a:lnTo>
                <a:lnTo>
                  <a:pt x="7620" y="137262"/>
                </a:lnTo>
                <a:lnTo>
                  <a:pt x="6032" y="145801"/>
                </a:lnTo>
                <a:lnTo>
                  <a:pt x="4022" y="154351"/>
                </a:lnTo>
                <a:lnTo>
                  <a:pt x="2681" y="162908"/>
                </a:lnTo>
                <a:lnTo>
                  <a:pt x="1787" y="171470"/>
                </a:lnTo>
                <a:lnTo>
                  <a:pt x="794" y="186699"/>
                </a:lnTo>
                <a:lnTo>
                  <a:pt x="353" y="196642"/>
                </a:lnTo>
                <a:lnTo>
                  <a:pt x="104" y="212147"/>
                </a:lnTo>
                <a:lnTo>
                  <a:pt x="0" y="24860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04"/>
          <p:cNvSpPr/>
          <p:nvPr/>
        </p:nvSpPr>
        <p:spPr>
          <a:xfrm>
            <a:off x="7015162" y="6129368"/>
            <a:ext cx="8573" cy="17115"/>
          </a:xfrm>
          <a:custGeom>
            <a:avLst/>
            <a:gdLst/>
            <a:ahLst/>
            <a:cxnLst/>
            <a:rect l="0" t="0" r="0" b="0"/>
            <a:pathLst>
              <a:path w="8573" h="17115">
                <a:moveTo>
                  <a:pt x="0" y="8542"/>
                </a:moveTo>
                <a:lnTo>
                  <a:pt x="0" y="322"/>
                </a:lnTo>
                <a:lnTo>
                  <a:pt x="953" y="205"/>
                </a:lnTo>
                <a:lnTo>
                  <a:pt x="2540" y="126"/>
                </a:lnTo>
                <a:lnTo>
                  <a:pt x="7381" y="0"/>
                </a:lnTo>
                <a:lnTo>
                  <a:pt x="7779" y="942"/>
                </a:lnTo>
                <a:lnTo>
                  <a:pt x="8043" y="2523"/>
                </a:lnTo>
                <a:lnTo>
                  <a:pt x="8563" y="8437"/>
                </a:lnTo>
                <a:lnTo>
                  <a:pt x="8572" y="17009"/>
                </a:lnTo>
                <a:lnTo>
                  <a:pt x="7620" y="17044"/>
                </a:lnTo>
                <a:lnTo>
                  <a:pt x="0" y="1711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05"/>
          <p:cNvSpPr/>
          <p:nvPr/>
        </p:nvSpPr>
        <p:spPr>
          <a:xfrm>
            <a:off x="7118077" y="6026467"/>
            <a:ext cx="179979" cy="231300"/>
          </a:xfrm>
          <a:custGeom>
            <a:avLst/>
            <a:gdLst/>
            <a:ahLst/>
            <a:cxnLst/>
            <a:rect l="0" t="0" r="0" b="0"/>
            <a:pathLst>
              <a:path w="179979" h="231300">
                <a:moveTo>
                  <a:pt x="42817" y="8573"/>
                </a:moveTo>
                <a:lnTo>
                  <a:pt x="42817" y="4022"/>
                </a:lnTo>
                <a:lnTo>
                  <a:pt x="43771" y="2681"/>
                </a:lnTo>
                <a:lnTo>
                  <a:pt x="45358" y="1787"/>
                </a:lnTo>
                <a:lnTo>
                  <a:pt x="50199" y="353"/>
                </a:lnTo>
                <a:lnTo>
                  <a:pt x="55589" y="105"/>
                </a:lnTo>
                <a:lnTo>
                  <a:pt x="77170" y="3"/>
                </a:lnTo>
                <a:lnTo>
                  <a:pt x="118785" y="0"/>
                </a:lnTo>
                <a:lnTo>
                  <a:pt x="122990" y="953"/>
                </a:lnTo>
                <a:lnTo>
                  <a:pt x="126745" y="2540"/>
                </a:lnTo>
                <a:lnTo>
                  <a:pt x="130203" y="4551"/>
                </a:lnTo>
                <a:lnTo>
                  <a:pt x="133459" y="6844"/>
                </a:lnTo>
                <a:lnTo>
                  <a:pt x="136583" y="9325"/>
                </a:lnTo>
                <a:lnTo>
                  <a:pt x="139618" y="11932"/>
                </a:lnTo>
                <a:lnTo>
                  <a:pt x="141641" y="14622"/>
                </a:lnTo>
                <a:lnTo>
                  <a:pt x="143889" y="20151"/>
                </a:lnTo>
                <a:lnTo>
                  <a:pt x="144888" y="25784"/>
                </a:lnTo>
                <a:lnTo>
                  <a:pt x="145155" y="28619"/>
                </a:lnTo>
                <a:lnTo>
                  <a:pt x="146285" y="31462"/>
                </a:lnTo>
                <a:lnTo>
                  <a:pt x="150080" y="37160"/>
                </a:lnTo>
                <a:lnTo>
                  <a:pt x="151474" y="40966"/>
                </a:lnTo>
                <a:lnTo>
                  <a:pt x="152403" y="45409"/>
                </a:lnTo>
                <a:lnTo>
                  <a:pt x="153021" y="50275"/>
                </a:lnTo>
                <a:lnTo>
                  <a:pt x="153434" y="55424"/>
                </a:lnTo>
                <a:lnTo>
                  <a:pt x="153710" y="60762"/>
                </a:lnTo>
                <a:lnTo>
                  <a:pt x="154015" y="71773"/>
                </a:lnTo>
                <a:lnTo>
                  <a:pt x="154151" y="83017"/>
                </a:lnTo>
                <a:lnTo>
                  <a:pt x="153235" y="88682"/>
                </a:lnTo>
                <a:lnTo>
                  <a:pt x="151672" y="94364"/>
                </a:lnTo>
                <a:lnTo>
                  <a:pt x="149677" y="100057"/>
                </a:lnTo>
                <a:lnTo>
                  <a:pt x="147395" y="105757"/>
                </a:lnTo>
                <a:lnTo>
                  <a:pt x="144921" y="111462"/>
                </a:lnTo>
                <a:lnTo>
                  <a:pt x="142319" y="117171"/>
                </a:lnTo>
                <a:lnTo>
                  <a:pt x="140585" y="123833"/>
                </a:lnTo>
                <a:lnTo>
                  <a:pt x="139428" y="131134"/>
                </a:lnTo>
                <a:lnTo>
                  <a:pt x="138658" y="138857"/>
                </a:lnTo>
                <a:lnTo>
                  <a:pt x="137190" y="145912"/>
                </a:lnTo>
                <a:lnTo>
                  <a:pt x="135260" y="152519"/>
                </a:lnTo>
                <a:lnTo>
                  <a:pt x="133021" y="158830"/>
                </a:lnTo>
                <a:lnTo>
                  <a:pt x="129623" y="164942"/>
                </a:lnTo>
                <a:lnTo>
                  <a:pt x="125453" y="170921"/>
                </a:lnTo>
                <a:lnTo>
                  <a:pt x="120768" y="176813"/>
                </a:lnTo>
                <a:lnTo>
                  <a:pt x="116692" y="181693"/>
                </a:lnTo>
                <a:lnTo>
                  <a:pt x="113022" y="185898"/>
                </a:lnTo>
                <a:lnTo>
                  <a:pt x="109623" y="189655"/>
                </a:lnTo>
                <a:lnTo>
                  <a:pt x="106405" y="194064"/>
                </a:lnTo>
                <a:lnTo>
                  <a:pt x="103307" y="198909"/>
                </a:lnTo>
                <a:lnTo>
                  <a:pt x="100289" y="204043"/>
                </a:lnTo>
                <a:lnTo>
                  <a:pt x="96371" y="208419"/>
                </a:lnTo>
                <a:lnTo>
                  <a:pt x="91855" y="212289"/>
                </a:lnTo>
                <a:lnTo>
                  <a:pt x="86939" y="215820"/>
                </a:lnTo>
                <a:lnTo>
                  <a:pt x="82709" y="219128"/>
                </a:lnTo>
                <a:lnTo>
                  <a:pt x="78937" y="222286"/>
                </a:lnTo>
                <a:lnTo>
                  <a:pt x="75469" y="225343"/>
                </a:lnTo>
                <a:lnTo>
                  <a:pt x="71253" y="227381"/>
                </a:lnTo>
                <a:lnTo>
                  <a:pt x="66537" y="228740"/>
                </a:lnTo>
                <a:lnTo>
                  <a:pt x="61488" y="229646"/>
                </a:lnTo>
                <a:lnTo>
                  <a:pt x="57170" y="230250"/>
                </a:lnTo>
                <a:lnTo>
                  <a:pt x="53338" y="230653"/>
                </a:lnTo>
                <a:lnTo>
                  <a:pt x="49831" y="230921"/>
                </a:lnTo>
                <a:lnTo>
                  <a:pt x="45588" y="231100"/>
                </a:lnTo>
                <a:lnTo>
                  <a:pt x="35794" y="231299"/>
                </a:lnTo>
                <a:lnTo>
                  <a:pt x="31467" y="230399"/>
                </a:lnTo>
                <a:lnTo>
                  <a:pt x="27631" y="228847"/>
                </a:lnTo>
                <a:lnTo>
                  <a:pt x="24121" y="226860"/>
                </a:lnTo>
                <a:lnTo>
                  <a:pt x="20828" y="224582"/>
                </a:lnTo>
                <a:lnTo>
                  <a:pt x="17681" y="222112"/>
                </a:lnTo>
                <a:lnTo>
                  <a:pt x="14629" y="219512"/>
                </a:lnTo>
                <a:lnTo>
                  <a:pt x="11643" y="216826"/>
                </a:lnTo>
                <a:lnTo>
                  <a:pt x="5785" y="211303"/>
                </a:lnTo>
                <a:lnTo>
                  <a:pt x="3841" y="208496"/>
                </a:lnTo>
                <a:lnTo>
                  <a:pt x="1682" y="202837"/>
                </a:lnTo>
                <a:lnTo>
                  <a:pt x="723" y="197148"/>
                </a:lnTo>
                <a:lnTo>
                  <a:pt x="297" y="191444"/>
                </a:lnTo>
                <a:lnTo>
                  <a:pt x="107" y="185734"/>
                </a:lnTo>
                <a:lnTo>
                  <a:pt x="0" y="177164"/>
                </a:lnTo>
                <a:lnTo>
                  <a:pt x="938" y="173354"/>
                </a:lnTo>
                <a:lnTo>
                  <a:pt x="2515" y="168910"/>
                </a:lnTo>
                <a:lnTo>
                  <a:pt x="4519" y="164042"/>
                </a:lnTo>
                <a:lnTo>
                  <a:pt x="6808" y="159843"/>
                </a:lnTo>
                <a:lnTo>
                  <a:pt x="11890" y="152639"/>
                </a:lnTo>
                <a:lnTo>
                  <a:pt x="17325" y="146262"/>
                </a:lnTo>
                <a:lnTo>
                  <a:pt x="22915" y="140253"/>
                </a:lnTo>
                <a:lnTo>
                  <a:pt x="28575" y="134408"/>
                </a:lnTo>
                <a:lnTo>
                  <a:pt x="32370" y="132467"/>
                </a:lnTo>
                <a:lnTo>
                  <a:pt x="36805" y="131174"/>
                </a:lnTo>
                <a:lnTo>
                  <a:pt x="41666" y="130312"/>
                </a:lnTo>
                <a:lnTo>
                  <a:pt x="45860" y="129737"/>
                </a:lnTo>
                <a:lnTo>
                  <a:pt x="49608" y="129354"/>
                </a:lnTo>
                <a:lnTo>
                  <a:pt x="53060" y="129099"/>
                </a:lnTo>
                <a:lnTo>
                  <a:pt x="57266" y="128928"/>
                </a:lnTo>
                <a:lnTo>
                  <a:pt x="67019" y="128739"/>
                </a:lnTo>
                <a:lnTo>
                  <a:pt x="83220" y="128633"/>
                </a:lnTo>
                <a:lnTo>
                  <a:pt x="88803" y="129570"/>
                </a:lnTo>
                <a:lnTo>
                  <a:pt x="94430" y="131148"/>
                </a:lnTo>
                <a:lnTo>
                  <a:pt x="100086" y="133152"/>
                </a:lnTo>
                <a:lnTo>
                  <a:pt x="104809" y="136393"/>
                </a:lnTo>
                <a:lnTo>
                  <a:pt x="108910" y="140458"/>
                </a:lnTo>
                <a:lnTo>
                  <a:pt x="112597" y="145074"/>
                </a:lnTo>
                <a:lnTo>
                  <a:pt x="116959" y="149104"/>
                </a:lnTo>
                <a:lnTo>
                  <a:pt x="121773" y="152743"/>
                </a:lnTo>
                <a:lnTo>
                  <a:pt x="126887" y="156121"/>
                </a:lnTo>
                <a:lnTo>
                  <a:pt x="132202" y="159325"/>
                </a:lnTo>
                <a:lnTo>
                  <a:pt x="137649" y="162414"/>
                </a:lnTo>
                <a:lnTo>
                  <a:pt x="143186" y="165427"/>
                </a:lnTo>
                <a:lnTo>
                  <a:pt x="146878" y="168387"/>
                </a:lnTo>
                <a:lnTo>
                  <a:pt x="149339" y="171313"/>
                </a:lnTo>
                <a:lnTo>
                  <a:pt x="153025" y="177104"/>
                </a:lnTo>
                <a:lnTo>
                  <a:pt x="157839" y="182853"/>
                </a:lnTo>
                <a:lnTo>
                  <a:pt x="163153" y="188583"/>
                </a:lnTo>
                <a:lnTo>
                  <a:pt x="165903" y="191444"/>
                </a:lnTo>
                <a:lnTo>
                  <a:pt x="167737" y="194304"/>
                </a:lnTo>
                <a:lnTo>
                  <a:pt x="169775" y="200023"/>
                </a:lnTo>
                <a:lnTo>
                  <a:pt x="171271" y="201928"/>
                </a:lnTo>
                <a:lnTo>
                  <a:pt x="173221" y="203199"/>
                </a:lnTo>
                <a:lnTo>
                  <a:pt x="179978" y="20574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306"/>
          <p:cNvSpPr/>
          <p:nvPr/>
        </p:nvSpPr>
        <p:spPr>
          <a:xfrm>
            <a:off x="7392352" y="6113500"/>
            <a:ext cx="8574" cy="41555"/>
          </a:xfrm>
          <a:custGeom>
            <a:avLst/>
            <a:gdLst/>
            <a:ahLst/>
            <a:cxnLst/>
            <a:rect l="0" t="0" r="0" b="0"/>
            <a:pathLst>
              <a:path w="8574" h="41555">
                <a:moveTo>
                  <a:pt x="0" y="41554"/>
                </a:moveTo>
                <a:lnTo>
                  <a:pt x="0" y="11747"/>
                </a:lnTo>
                <a:lnTo>
                  <a:pt x="953" y="10253"/>
                </a:lnTo>
                <a:lnTo>
                  <a:pt x="2540" y="9257"/>
                </a:lnTo>
                <a:lnTo>
                  <a:pt x="4551" y="8592"/>
                </a:lnTo>
                <a:lnTo>
                  <a:pt x="5891" y="7198"/>
                </a:lnTo>
                <a:lnTo>
                  <a:pt x="6785" y="5315"/>
                </a:lnTo>
                <a:lnTo>
                  <a:pt x="8220" y="0"/>
                </a:lnTo>
                <a:lnTo>
                  <a:pt x="8338" y="517"/>
                </a:lnTo>
                <a:lnTo>
                  <a:pt x="8416" y="1814"/>
                </a:lnTo>
                <a:lnTo>
                  <a:pt x="8563" y="6945"/>
                </a:lnTo>
                <a:lnTo>
                  <a:pt x="8573" y="1583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307"/>
          <p:cNvSpPr/>
          <p:nvPr/>
        </p:nvSpPr>
        <p:spPr>
          <a:xfrm>
            <a:off x="7538084" y="5975032"/>
            <a:ext cx="34292" cy="282894"/>
          </a:xfrm>
          <a:custGeom>
            <a:avLst/>
            <a:gdLst/>
            <a:ahLst/>
            <a:cxnLst/>
            <a:rect l="0" t="0" r="0" b="0"/>
            <a:pathLst>
              <a:path w="34292" h="282894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1" y="6785"/>
                </a:lnTo>
                <a:lnTo>
                  <a:pt x="4551" y="7381"/>
                </a:lnTo>
                <a:lnTo>
                  <a:pt x="5892" y="8731"/>
                </a:lnTo>
                <a:lnTo>
                  <a:pt x="6786" y="10584"/>
                </a:lnTo>
                <a:lnTo>
                  <a:pt x="7381" y="12771"/>
                </a:lnTo>
                <a:lnTo>
                  <a:pt x="8043" y="20281"/>
                </a:lnTo>
                <a:lnTo>
                  <a:pt x="8220" y="24950"/>
                </a:lnTo>
                <a:lnTo>
                  <a:pt x="8468" y="40625"/>
                </a:lnTo>
                <a:lnTo>
                  <a:pt x="8542" y="61884"/>
                </a:lnTo>
                <a:lnTo>
                  <a:pt x="9505" y="69831"/>
                </a:lnTo>
                <a:lnTo>
                  <a:pt x="11099" y="77987"/>
                </a:lnTo>
                <a:lnTo>
                  <a:pt x="13114" y="86281"/>
                </a:lnTo>
                <a:lnTo>
                  <a:pt x="14458" y="94669"/>
                </a:lnTo>
                <a:lnTo>
                  <a:pt x="15354" y="103117"/>
                </a:lnTo>
                <a:lnTo>
                  <a:pt x="15951" y="111608"/>
                </a:lnTo>
                <a:lnTo>
                  <a:pt x="16349" y="120125"/>
                </a:lnTo>
                <a:lnTo>
                  <a:pt x="16792" y="137209"/>
                </a:lnTo>
                <a:lnTo>
                  <a:pt x="17862" y="145766"/>
                </a:lnTo>
                <a:lnTo>
                  <a:pt x="19529" y="154327"/>
                </a:lnTo>
                <a:lnTo>
                  <a:pt x="21592" y="162892"/>
                </a:lnTo>
                <a:lnTo>
                  <a:pt x="22967" y="172412"/>
                </a:lnTo>
                <a:lnTo>
                  <a:pt x="23884" y="182569"/>
                </a:lnTo>
                <a:lnTo>
                  <a:pt x="24903" y="202109"/>
                </a:lnTo>
                <a:lnTo>
                  <a:pt x="25356" y="217144"/>
                </a:lnTo>
                <a:lnTo>
                  <a:pt x="25686" y="256894"/>
                </a:lnTo>
                <a:lnTo>
                  <a:pt x="26649" y="260798"/>
                </a:lnTo>
                <a:lnTo>
                  <a:pt x="28244" y="264353"/>
                </a:lnTo>
                <a:lnTo>
                  <a:pt x="30260" y="267675"/>
                </a:lnTo>
                <a:lnTo>
                  <a:pt x="31603" y="270843"/>
                </a:lnTo>
                <a:lnTo>
                  <a:pt x="32499" y="273907"/>
                </a:lnTo>
                <a:lnTo>
                  <a:pt x="34291" y="28289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308"/>
          <p:cNvSpPr/>
          <p:nvPr/>
        </p:nvSpPr>
        <p:spPr>
          <a:xfrm>
            <a:off x="7049452" y="6086475"/>
            <a:ext cx="651511" cy="145733"/>
          </a:xfrm>
          <a:custGeom>
            <a:avLst/>
            <a:gdLst/>
            <a:ahLst/>
            <a:cxnLst/>
            <a:rect l="0" t="0" r="0" b="0"/>
            <a:pathLst>
              <a:path w="651511" h="145733">
                <a:moveTo>
                  <a:pt x="0" y="0"/>
                </a:moveTo>
                <a:lnTo>
                  <a:pt x="49114" y="0"/>
                </a:lnTo>
                <a:lnTo>
                  <a:pt x="60246" y="2540"/>
                </a:lnTo>
                <a:lnTo>
                  <a:pt x="71544" y="5891"/>
                </a:lnTo>
                <a:lnTo>
                  <a:pt x="89567" y="7778"/>
                </a:lnTo>
                <a:lnTo>
                  <a:pt x="104577" y="8219"/>
                </a:lnTo>
                <a:lnTo>
                  <a:pt x="139172" y="8526"/>
                </a:lnTo>
                <a:lnTo>
                  <a:pt x="197285" y="8570"/>
                </a:lnTo>
                <a:lnTo>
                  <a:pt x="214365" y="11111"/>
                </a:lnTo>
                <a:lnTo>
                  <a:pt x="231481" y="14463"/>
                </a:lnTo>
                <a:lnTo>
                  <a:pt x="248613" y="15953"/>
                </a:lnTo>
                <a:lnTo>
                  <a:pt x="268292" y="19155"/>
                </a:lnTo>
                <a:lnTo>
                  <a:pt x="278874" y="21342"/>
                </a:lnTo>
                <a:lnTo>
                  <a:pt x="298252" y="23773"/>
                </a:lnTo>
                <a:lnTo>
                  <a:pt x="317341" y="25806"/>
                </a:lnTo>
                <a:lnTo>
                  <a:pt x="327765" y="27681"/>
                </a:lnTo>
                <a:lnTo>
                  <a:pt x="338526" y="29884"/>
                </a:lnTo>
                <a:lnTo>
                  <a:pt x="348556" y="32305"/>
                </a:lnTo>
                <a:lnTo>
                  <a:pt x="358102" y="34871"/>
                </a:lnTo>
                <a:lnTo>
                  <a:pt x="377279" y="40263"/>
                </a:lnTo>
                <a:lnTo>
                  <a:pt x="398501" y="45835"/>
                </a:lnTo>
                <a:lnTo>
                  <a:pt x="408543" y="48654"/>
                </a:lnTo>
                <a:lnTo>
                  <a:pt x="427320" y="54326"/>
                </a:lnTo>
                <a:lnTo>
                  <a:pt x="436328" y="58125"/>
                </a:lnTo>
                <a:lnTo>
                  <a:pt x="445190" y="62562"/>
                </a:lnTo>
                <a:lnTo>
                  <a:pt x="453956" y="67425"/>
                </a:lnTo>
                <a:lnTo>
                  <a:pt x="462657" y="71620"/>
                </a:lnTo>
                <a:lnTo>
                  <a:pt x="471316" y="75369"/>
                </a:lnTo>
                <a:lnTo>
                  <a:pt x="479945" y="78821"/>
                </a:lnTo>
                <a:lnTo>
                  <a:pt x="497154" y="85197"/>
                </a:lnTo>
                <a:lnTo>
                  <a:pt x="531485" y="97050"/>
                </a:lnTo>
                <a:lnTo>
                  <a:pt x="539108" y="99943"/>
                </a:lnTo>
                <a:lnTo>
                  <a:pt x="546096" y="102823"/>
                </a:lnTo>
                <a:lnTo>
                  <a:pt x="552659" y="105697"/>
                </a:lnTo>
                <a:lnTo>
                  <a:pt x="559892" y="108564"/>
                </a:lnTo>
                <a:lnTo>
                  <a:pt x="575549" y="114291"/>
                </a:lnTo>
                <a:lnTo>
                  <a:pt x="582772" y="117151"/>
                </a:lnTo>
                <a:lnTo>
                  <a:pt x="589492" y="120011"/>
                </a:lnTo>
                <a:lnTo>
                  <a:pt x="595877" y="122870"/>
                </a:lnTo>
                <a:lnTo>
                  <a:pt x="601087" y="125728"/>
                </a:lnTo>
                <a:lnTo>
                  <a:pt x="605512" y="128586"/>
                </a:lnTo>
                <a:lnTo>
                  <a:pt x="609415" y="131444"/>
                </a:lnTo>
                <a:lnTo>
                  <a:pt x="618831" y="134619"/>
                </a:lnTo>
                <a:lnTo>
                  <a:pt x="635848" y="136658"/>
                </a:lnTo>
                <a:lnTo>
                  <a:pt x="639163" y="137778"/>
                </a:lnTo>
                <a:lnTo>
                  <a:pt x="645388" y="141562"/>
                </a:lnTo>
                <a:lnTo>
                  <a:pt x="651510" y="14573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309"/>
          <p:cNvSpPr/>
          <p:nvPr/>
        </p:nvSpPr>
        <p:spPr>
          <a:xfrm>
            <a:off x="7100887" y="5940742"/>
            <a:ext cx="351473" cy="368619"/>
          </a:xfrm>
          <a:custGeom>
            <a:avLst/>
            <a:gdLst/>
            <a:ahLst/>
            <a:cxnLst/>
            <a:rect l="0" t="0" r="0" b="0"/>
            <a:pathLst>
              <a:path w="351473" h="368619">
                <a:moveTo>
                  <a:pt x="0" y="368618"/>
                </a:moveTo>
                <a:lnTo>
                  <a:pt x="0" y="355847"/>
                </a:lnTo>
                <a:lnTo>
                  <a:pt x="953" y="354389"/>
                </a:lnTo>
                <a:lnTo>
                  <a:pt x="2540" y="353417"/>
                </a:lnTo>
                <a:lnTo>
                  <a:pt x="4551" y="352769"/>
                </a:lnTo>
                <a:lnTo>
                  <a:pt x="5892" y="350432"/>
                </a:lnTo>
                <a:lnTo>
                  <a:pt x="8731" y="338993"/>
                </a:lnTo>
                <a:lnTo>
                  <a:pt x="12771" y="332274"/>
                </a:lnTo>
                <a:lnTo>
                  <a:pt x="20281" y="323572"/>
                </a:lnTo>
                <a:lnTo>
                  <a:pt x="29016" y="313355"/>
                </a:lnTo>
                <a:lnTo>
                  <a:pt x="36074" y="302464"/>
                </a:lnTo>
                <a:lnTo>
                  <a:pt x="44925" y="291274"/>
                </a:lnTo>
                <a:lnTo>
                  <a:pt x="55210" y="279950"/>
                </a:lnTo>
                <a:lnTo>
                  <a:pt x="66130" y="268567"/>
                </a:lnTo>
                <a:lnTo>
                  <a:pt x="71710" y="261912"/>
                </a:lnTo>
                <a:lnTo>
                  <a:pt x="77333" y="254618"/>
                </a:lnTo>
                <a:lnTo>
                  <a:pt x="82989" y="246898"/>
                </a:lnTo>
                <a:lnTo>
                  <a:pt x="94352" y="230700"/>
                </a:lnTo>
                <a:lnTo>
                  <a:pt x="100049" y="222380"/>
                </a:lnTo>
                <a:lnTo>
                  <a:pt x="106704" y="214928"/>
                </a:lnTo>
                <a:lnTo>
                  <a:pt x="113998" y="208056"/>
                </a:lnTo>
                <a:lnTo>
                  <a:pt x="121719" y="201569"/>
                </a:lnTo>
                <a:lnTo>
                  <a:pt x="128771" y="194387"/>
                </a:lnTo>
                <a:lnTo>
                  <a:pt x="135377" y="186741"/>
                </a:lnTo>
                <a:lnTo>
                  <a:pt x="141687" y="178787"/>
                </a:lnTo>
                <a:lnTo>
                  <a:pt x="148751" y="171579"/>
                </a:lnTo>
                <a:lnTo>
                  <a:pt x="156318" y="164869"/>
                </a:lnTo>
                <a:lnTo>
                  <a:pt x="164219" y="158490"/>
                </a:lnTo>
                <a:lnTo>
                  <a:pt x="171392" y="152332"/>
                </a:lnTo>
                <a:lnTo>
                  <a:pt x="178079" y="146322"/>
                </a:lnTo>
                <a:lnTo>
                  <a:pt x="184441" y="140411"/>
                </a:lnTo>
                <a:lnTo>
                  <a:pt x="191541" y="134565"/>
                </a:lnTo>
                <a:lnTo>
                  <a:pt x="199132" y="128762"/>
                </a:lnTo>
                <a:lnTo>
                  <a:pt x="207049" y="122989"/>
                </a:lnTo>
                <a:lnTo>
                  <a:pt x="214233" y="117235"/>
                </a:lnTo>
                <a:lnTo>
                  <a:pt x="220927" y="111494"/>
                </a:lnTo>
                <a:lnTo>
                  <a:pt x="227295" y="105762"/>
                </a:lnTo>
                <a:lnTo>
                  <a:pt x="234397" y="100036"/>
                </a:lnTo>
                <a:lnTo>
                  <a:pt x="241990" y="94313"/>
                </a:lnTo>
                <a:lnTo>
                  <a:pt x="249909" y="88593"/>
                </a:lnTo>
                <a:lnTo>
                  <a:pt x="257094" y="83827"/>
                </a:lnTo>
                <a:lnTo>
                  <a:pt x="263789" y="79697"/>
                </a:lnTo>
                <a:lnTo>
                  <a:pt x="270156" y="75991"/>
                </a:lnTo>
                <a:lnTo>
                  <a:pt x="276306" y="71616"/>
                </a:lnTo>
                <a:lnTo>
                  <a:pt x="282312" y="66794"/>
                </a:lnTo>
                <a:lnTo>
                  <a:pt x="288220" y="61674"/>
                </a:lnTo>
                <a:lnTo>
                  <a:pt x="294064" y="56357"/>
                </a:lnTo>
                <a:lnTo>
                  <a:pt x="305638" y="45367"/>
                </a:lnTo>
                <a:lnTo>
                  <a:pt x="35147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310"/>
          <p:cNvSpPr/>
          <p:nvPr/>
        </p:nvSpPr>
        <p:spPr>
          <a:xfrm>
            <a:off x="7203788" y="5623560"/>
            <a:ext cx="565755" cy="180023"/>
          </a:xfrm>
          <a:custGeom>
            <a:avLst/>
            <a:gdLst/>
            <a:ahLst/>
            <a:cxnLst/>
            <a:rect l="0" t="0" r="0" b="0"/>
            <a:pathLst>
              <a:path w="565755" h="180023">
                <a:moveTo>
                  <a:pt x="8542" y="0"/>
                </a:moveTo>
                <a:lnTo>
                  <a:pt x="0" y="0"/>
                </a:lnTo>
                <a:lnTo>
                  <a:pt x="4530" y="0"/>
                </a:lnTo>
                <a:lnTo>
                  <a:pt x="6819" y="952"/>
                </a:lnTo>
                <a:lnTo>
                  <a:pt x="14593" y="5891"/>
                </a:lnTo>
                <a:lnTo>
                  <a:pt x="20121" y="7381"/>
                </a:lnTo>
                <a:lnTo>
                  <a:pt x="33140" y="8219"/>
                </a:lnTo>
                <a:lnTo>
                  <a:pt x="43604" y="10955"/>
                </a:lnTo>
                <a:lnTo>
                  <a:pt x="54605" y="14394"/>
                </a:lnTo>
                <a:lnTo>
                  <a:pt x="71509" y="17282"/>
                </a:lnTo>
                <a:lnTo>
                  <a:pt x="82881" y="21333"/>
                </a:lnTo>
                <a:lnTo>
                  <a:pt x="96826" y="26309"/>
                </a:lnTo>
                <a:lnTo>
                  <a:pt x="129062" y="37264"/>
                </a:lnTo>
                <a:lnTo>
                  <a:pt x="137466" y="41035"/>
                </a:lnTo>
                <a:lnTo>
                  <a:pt x="145926" y="45454"/>
                </a:lnTo>
                <a:lnTo>
                  <a:pt x="154424" y="50305"/>
                </a:lnTo>
                <a:lnTo>
                  <a:pt x="162946" y="54492"/>
                </a:lnTo>
                <a:lnTo>
                  <a:pt x="171486" y="58235"/>
                </a:lnTo>
                <a:lnTo>
                  <a:pt x="180036" y="61684"/>
                </a:lnTo>
                <a:lnTo>
                  <a:pt x="197157" y="68055"/>
                </a:lnTo>
                <a:lnTo>
                  <a:pt x="205722" y="71087"/>
                </a:lnTo>
                <a:lnTo>
                  <a:pt x="215242" y="74061"/>
                </a:lnTo>
                <a:lnTo>
                  <a:pt x="255359" y="85679"/>
                </a:lnTo>
                <a:lnTo>
                  <a:pt x="264526" y="88552"/>
                </a:lnTo>
                <a:lnTo>
                  <a:pt x="284872" y="94284"/>
                </a:lnTo>
                <a:lnTo>
                  <a:pt x="295632" y="97145"/>
                </a:lnTo>
                <a:lnTo>
                  <a:pt x="315208" y="102866"/>
                </a:lnTo>
                <a:lnTo>
                  <a:pt x="324428" y="105724"/>
                </a:lnTo>
                <a:lnTo>
                  <a:pt x="344833" y="111441"/>
                </a:lnTo>
                <a:lnTo>
                  <a:pt x="355608" y="114299"/>
                </a:lnTo>
                <a:lnTo>
                  <a:pt x="366602" y="118109"/>
                </a:lnTo>
                <a:lnTo>
                  <a:pt x="377741" y="122554"/>
                </a:lnTo>
                <a:lnTo>
                  <a:pt x="398373" y="131621"/>
                </a:lnTo>
                <a:lnTo>
                  <a:pt x="413892" y="138825"/>
                </a:lnTo>
                <a:lnTo>
                  <a:pt x="421651" y="142081"/>
                </a:lnTo>
                <a:lnTo>
                  <a:pt x="429680" y="145202"/>
                </a:lnTo>
                <a:lnTo>
                  <a:pt x="446221" y="151212"/>
                </a:lnTo>
                <a:lnTo>
                  <a:pt x="463099" y="157058"/>
                </a:lnTo>
                <a:lnTo>
                  <a:pt x="477584" y="160291"/>
                </a:lnTo>
                <a:lnTo>
                  <a:pt x="490373" y="162681"/>
                </a:lnTo>
                <a:lnTo>
                  <a:pt x="502406" y="166917"/>
                </a:lnTo>
                <a:lnTo>
                  <a:pt x="519891" y="170107"/>
                </a:lnTo>
                <a:lnTo>
                  <a:pt x="528860" y="173393"/>
                </a:lnTo>
                <a:lnTo>
                  <a:pt x="532586" y="175603"/>
                </a:lnTo>
                <a:lnTo>
                  <a:pt x="541805" y="178058"/>
                </a:lnTo>
                <a:lnTo>
                  <a:pt x="558372" y="179850"/>
                </a:lnTo>
                <a:lnTo>
                  <a:pt x="565754" y="18002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311"/>
          <p:cNvSpPr/>
          <p:nvPr/>
        </p:nvSpPr>
        <p:spPr>
          <a:xfrm>
            <a:off x="7195184" y="5520690"/>
            <a:ext cx="488634" cy="325756"/>
          </a:xfrm>
          <a:custGeom>
            <a:avLst/>
            <a:gdLst/>
            <a:ahLst/>
            <a:cxnLst/>
            <a:rect l="0" t="0" r="0" b="0"/>
            <a:pathLst>
              <a:path w="488634" h="325756">
                <a:moveTo>
                  <a:pt x="0" y="325755"/>
                </a:moveTo>
                <a:lnTo>
                  <a:pt x="0" y="318374"/>
                </a:lnTo>
                <a:lnTo>
                  <a:pt x="12736" y="310574"/>
                </a:lnTo>
                <a:lnTo>
                  <a:pt x="19312" y="305355"/>
                </a:lnTo>
                <a:lnTo>
                  <a:pt x="25411" y="297321"/>
                </a:lnTo>
                <a:lnTo>
                  <a:pt x="28371" y="292511"/>
                </a:lnTo>
                <a:lnTo>
                  <a:pt x="33201" y="288353"/>
                </a:lnTo>
                <a:lnTo>
                  <a:pt x="46189" y="281192"/>
                </a:lnTo>
                <a:lnTo>
                  <a:pt x="58946" y="272293"/>
                </a:lnTo>
                <a:lnTo>
                  <a:pt x="65015" y="267254"/>
                </a:lnTo>
                <a:lnTo>
                  <a:pt x="71918" y="261989"/>
                </a:lnTo>
                <a:lnTo>
                  <a:pt x="79378" y="256574"/>
                </a:lnTo>
                <a:lnTo>
                  <a:pt x="87210" y="251059"/>
                </a:lnTo>
                <a:lnTo>
                  <a:pt x="96239" y="245478"/>
                </a:lnTo>
                <a:lnTo>
                  <a:pt x="106070" y="239852"/>
                </a:lnTo>
                <a:lnTo>
                  <a:pt x="116434" y="234196"/>
                </a:lnTo>
                <a:lnTo>
                  <a:pt x="126200" y="227568"/>
                </a:lnTo>
                <a:lnTo>
                  <a:pt x="135569" y="220292"/>
                </a:lnTo>
                <a:lnTo>
                  <a:pt x="144672" y="212584"/>
                </a:lnTo>
                <a:lnTo>
                  <a:pt x="154551" y="205540"/>
                </a:lnTo>
                <a:lnTo>
                  <a:pt x="164946" y="198939"/>
                </a:lnTo>
                <a:lnTo>
                  <a:pt x="175687" y="192633"/>
                </a:lnTo>
                <a:lnTo>
                  <a:pt x="185705" y="185572"/>
                </a:lnTo>
                <a:lnTo>
                  <a:pt x="195241" y="178007"/>
                </a:lnTo>
                <a:lnTo>
                  <a:pt x="204455" y="170106"/>
                </a:lnTo>
                <a:lnTo>
                  <a:pt x="214409" y="161982"/>
                </a:lnTo>
                <a:lnTo>
                  <a:pt x="235628" y="145335"/>
                </a:lnTo>
                <a:lnTo>
                  <a:pt x="246620" y="137847"/>
                </a:lnTo>
                <a:lnTo>
                  <a:pt x="257759" y="130951"/>
                </a:lnTo>
                <a:lnTo>
                  <a:pt x="268995" y="124447"/>
                </a:lnTo>
                <a:lnTo>
                  <a:pt x="280295" y="117255"/>
                </a:lnTo>
                <a:lnTo>
                  <a:pt x="291638" y="109602"/>
                </a:lnTo>
                <a:lnTo>
                  <a:pt x="303011" y="101643"/>
                </a:lnTo>
                <a:lnTo>
                  <a:pt x="314403" y="94432"/>
                </a:lnTo>
                <a:lnTo>
                  <a:pt x="325807" y="87719"/>
                </a:lnTo>
                <a:lnTo>
                  <a:pt x="337220" y="81340"/>
                </a:lnTo>
                <a:lnTo>
                  <a:pt x="347686" y="75181"/>
                </a:lnTo>
                <a:lnTo>
                  <a:pt x="366935" y="63259"/>
                </a:lnTo>
                <a:lnTo>
                  <a:pt x="376069" y="58365"/>
                </a:lnTo>
                <a:lnTo>
                  <a:pt x="385016" y="54149"/>
                </a:lnTo>
                <a:lnTo>
                  <a:pt x="393837" y="50387"/>
                </a:lnTo>
                <a:lnTo>
                  <a:pt x="408719" y="41127"/>
                </a:lnTo>
                <a:lnTo>
                  <a:pt x="421683" y="31613"/>
                </a:lnTo>
                <a:lnTo>
                  <a:pt x="433795" y="24210"/>
                </a:lnTo>
                <a:lnTo>
                  <a:pt x="445528" y="17745"/>
                </a:lnTo>
                <a:lnTo>
                  <a:pt x="456140" y="12649"/>
                </a:lnTo>
                <a:lnTo>
                  <a:pt x="467469" y="8827"/>
                </a:lnTo>
                <a:lnTo>
                  <a:pt x="478215" y="1350"/>
                </a:lnTo>
                <a:lnTo>
                  <a:pt x="481780" y="600"/>
                </a:lnTo>
                <a:lnTo>
                  <a:pt x="48863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312"/>
          <p:cNvSpPr/>
          <p:nvPr/>
        </p:nvSpPr>
        <p:spPr>
          <a:xfrm>
            <a:off x="7855267" y="5855017"/>
            <a:ext cx="154306" cy="8574"/>
          </a:xfrm>
          <a:custGeom>
            <a:avLst/>
            <a:gdLst/>
            <a:ahLst/>
            <a:cxnLst/>
            <a:rect l="0" t="0" r="0" b="0"/>
            <a:pathLst>
              <a:path w="154306" h="8574">
                <a:moveTo>
                  <a:pt x="0" y="8573"/>
                </a:moveTo>
                <a:lnTo>
                  <a:pt x="11931" y="8573"/>
                </a:lnTo>
                <a:lnTo>
                  <a:pt x="13670" y="7620"/>
                </a:lnTo>
                <a:lnTo>
                  <a:pt x="14828" y="6033"/>
                </a:lnTo>
                <a:lnTo>
                  <a:pt x="15600" y="4022"/>
                </a:lnTo>
                <a:lnTo>
                  <a:pt x="17067" y="2681"/>
                </a:lnTo>
                <a:lnTo>
                  <a:pt x="18998" y="1787"/>
                </a:lnTo>
                <a:lnTo>
                  <a:pt x="21239" y="1191"/>
                </a:lnTo>
                <a:lnTo>
                  <a:pt x="24637" y="794"/>
                </a:lnTo>
                <a:lnTo>
                  <a:pt x="28806" y="530"/>
                </a:lnTo>
                <a:lnTo>
                  <a:pt x="33491" y="353"/>
                </a:lnTo>
                <a:lnTo>
                  <a:pt x="49188" y="105"/>
                </a:ln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313"/>
          <p:cNvSpPr/>
          <p:nvPr/>
        </p:nvSpPr>
        <p:spPr>
          <a:xfrm>
            <a:off x="7898130" y="5915056"/>
            <a:ext cx="94298" cy="8542"/>
          </a:xfrm>
          <a:custGeom>
            <a:avLst/>
            <a:gdLst/>
            <a:ahLst/>
            <a:cxnLst/>
            <a:rect l="0" t="0" r="0" b="0"/>
            <a:pathLst>
              <a:path w="94298" h="8542">
                <a:moveTo>
                  <a:pt x="0" y="8541"/>
                </a:moveTo>
                <a:lnTo>
                  <a:pt x="4551" y="8541"/>
                </a:lnTo>
                <a:lnTo>
                  <a:pt x="6844" y="7589"/>
                </a:lnTo>
                <a:lnTo>
                  <a:pt x="9324" y="6001"/>
                </a:lnTo>
                <a:lnTo>
                  <a:pt x="11931" y="3991"/>
                </a:lnTo>
                <a:lnTo>
                  <a:pt x="14621" y="2650"/>
                </a:lnTo>
                <a:lnTo>
                  <a:pt x="17368" y="1756"/>
                </a:lnTo>
                <a:lnTo>
                  <a:pt x="20151" y="1160"/>
                </a:lnTo>
                <a:lnTo>
                  <a:pt x="22959" y="763"/>
                </a:lnTo>
                <a:lnTo>
                  <a:pt x="25783" y="498"/>
                </a:lnTo>
                <a:lnTo>
                  <a:pt x="28619" y="322"/>
                </a:lnTo>
                <a:lnTo>
                  <a:pt x="34309" y="125"/>
                </a:lnTo>
                <a:lnTo>
                  <a:pt x="45408" y="15"/>
                </a:lnTo>
                <a:lnTo>
                  <a:pt x="50274" y="0"/>
                </a:lnTo>
                <a:lnTo>
                  <a:pt x="54472" y="942"/>
                </a:lnTo>
                <a:lnTo>
                  <a:pt x="58222" y="2523"/>
                </a:lnTo>
                <a:lnTo>
                  <a:pt x="61674" y="4529"/>
                </a:lnTo>
                <a:lnTo>
                  <a:pt x="64928" y="5866"/>
                </a:lnTo>
                <a:lnTo>
                  <a:pt x="68050" y="6758"/>
                </a:lnTo>
                <a:lnTo>
                  <a:pt x="71085" y="7352"/>
                </a:lnTo>
                <a:lnTo>
                  <a:pt x="74060" y="7748"/>
                </a:lnTo>
                <a:lnTo>
                  <a:pt x="76995" y="8013"/>
                </a:lnTo>
                <a:lnTo>
                  <a:pt x="79905" y="8189"/>
                </a:lnTo>
                <a:lnTo>
                  <a:pt x="85678" y="8385"/>
                </a:lnTo>
                <a:lnTo>
                  <a:pt x="94297" y="854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314"/>
          <p:cNvSpPr/>
          <p:nvPr/>
        </p:nvSpPr>
        <p:spPr>
          <a:xfrm>
            <a:off x="8138159" y="5649277"/>
            <a:ext cx="8564" cy="154306"/>
          </a:xfrm>
          <a:custGeom>
            <a:avLst/>
            <a:gdLst/>
            <a:ahLst/>
            <a:cxnLst/>
            <a:rect l="0" t="0" r="0" b="0"/>
            <a:pathLst>
              <a:path w="8564" h="154306">
                <a:moveTo>
                  <a:pt x="0" y="0"/>
                </a:moveTo>
                <a:lnTo>
                  <a:pt x="0" y="11932"/>
                </a:lnTo>
                <a:lnTo>
                  <a:pt x="953" y="14622"/>
                </a:lnTo>
                <a:lnTo>
                  <a:pt x="2541" y="17368"/>
                </a:lnTo>
                <a:lnTo>
                  <a:pt x="4551" y="20151"/>
                </a:lnTo>
                <a:lnTo>
                  <a:pt x="5892" y="22959"/>
                </a:lnTo>
                <a:lnTo>
                  <a:pt x="6786" y="25783"/>
                </a:lnTo>
                <a:lnTo>
                  <a:pt x="7382" y="28619"/>
                </a:lnTo>
                <a:lnTo>
                  <a:pt x="7779" y="32414"/>
                </a:lnTo>
                <a:lnTo>
                  <a:pt x="8043" y="36850"/>
                </a:lnTo>
                <a:lnTo>
                  <a:pt x="8338" y="46857"/>
                </a:lnTo>
                <a:lnTo>
                  <a:pt x="8563" y="86934"/>
                </a:lnTo>
                <a:lnTo>
                  <a:pt x="7615" y="91293"/>
                </a:lnTo>
                <a:lnTo>
                  <a:pt x="6029" y="96105"/>
                </a:lnTo>
                <a:lnTo>
                  <a:pt x="4020" y="101218"/>
                </a:lnTo>
                <a:lnTo>
                  <a:pt x="2679" y="106531"/>
                </a:lnTo>
                <a:lnTo>
                  <a:pt x="1787" y="111978"/>
                </a:lnTo>
                <a:lnTo>
                  <a:pt x="1192" y="117515"/>
                </a:lnTo>
                <a:lnTo>
                  <a:pt x="795" y="122158"/>
                </a:lnTo>
                <a:lnTo>
                  <a:pt x="530" y="126206"/>
                </a:lnTo>
                <a:lnTo>
                  <a:pt x="236" y="133244"/>
                </a:lnTo>
                <a:lnTo>
                  <a:pt x="71" y="142561"/>
                </a:lnTo>
                <a:lnTo>
                  <a:pt x="0" y="15430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315"/>
          <p:cNvSpPr/>
          <p:nvPr/>
        </p:nvSpPr>
        <p:spPr>
          <a:xfrm>
            <a:off x="8198167" y="5606419"/>
            <a:ext cx="162878" cy="187390"/>
          </a:xfrm>
          <a:custGeom>
            <a:avLst/>
            <a:gdLst/>
            <a:ahLst/>
            <a:cxnLst/>
            <a:rect l="0" t="0" r="0" b="0"/>
            <a:pathLst>
              <a:path w="162878" h="187390">
                <a:moveTo>
                  <a:pt x="0" y="51431"/>
                </a:moveTo>
                <a:lnTo>
                  <a:pt x="0" y="38660"/>
                </a:lnTo>
                <a:lnTo>
                  <a:pt x="952" y="37202"/>
                </a:lnTo>
                <a:lnTo>
                  <a:pt x="2540" y="36230"/>
                </a:lnTo>
                <a:lnTo>
                  <a:pt x="4551" y="35582"/>
                </a:lnTo>
                <a:lnTo>
                  <a:pt x="9325" y="32322"/>
                </a:lnTo>
                <a:lnTo>
                  <a:pt x="11931" y="30119"/>
                </a:lnTo>
                <a:lnTo>
                  <a:pt x="14622" y="27698"/>
                </a:lnTo>
                <a:lnTo>
                  <a:pt x="20152" y="22468"/>
                </a:lnTo>
                <a:lnTo>
                  <a:pt x="37160" y="5677"/>
                </a:lnTo>
                <a:lnTo>
                  <a:pt x="40966" y="3783"/>
                </a:lnTo>
                <a:lnTo>
                  <a:pt x="45408" y="2521"/>
                </a:lnTo>
                <a:lnTo>
                  <a:pt x="50275" y="1679"/>
                </a:lnTo>
                <a:lnTo>
                  <a:pt x="54472" y="1118"/>
                </a:lnTo>
                <a:lnTo>
                  <a:pt x="58222" y="744"/>
                </a:lnTo>
                <a:lnTo>
                  <a:pt x="61675" y="495"/>
                </a:lnTo>
                <a:lnTo>
                  <a:pt x="64929" y="328"/>
                </a:lnTo>
                <a:lnTo>
                  <a:pt x="71085" y="144"/>
                </a:lnTo>
                <a:lnTo>
                  <a:pt x="83750" y="25"/>
                </a:lnTo>
                <a:lnTo>
                  <a:pt x="99976" y="0"/>
                </a:lnTo>
                <a:lnTo>
                  <a:pt x="100941" y="951"/>
                </a:lnTo>
                <a:lnTo>
                  <a:pt x="101584" y="2537"/>
                </a:lnTo>
                <a:lnTo>
                  <a:pt x="102013" y="4548"/>
                </a:lnTo>
                <a:lnTo>
                  <a:pt x="105029" y="9321"/>
                </a:lnTo>
                <a:lnTo>
                  <a:pt x="107167" y="11928"/>
                </a:lnTo>
                <a:lnTo>
                  <a:pt x="108592" y="14618"/>
                </a:lnTo>
                <a:lnTo>
                  <a:pt x="110175" y="20147"/>
                </a:lnTo>
                <a:lnTo>
                  <a:pt x="109646" y="23907"/>
                </a:lnTo>
                <a:lnTo>
                  <a:pt x="108339" y="28319"/>
                </a:lnTo>
                <a:lnTo>
                  <a:pt x="106517" y="33166"/>
                </a:lnTo>
                <a:lnTo>
                  <a:pt x="105301" y="37349"/>
                </a:lnTo>
                <a:lnTo>
                  <a:pt x="104491" y="41091"/>
                </a:lnTo>
                <a:lnTo>
                  <a:pt x="103950" y="44537"/>
                </a:lnTo>
                <a:lnTo>
                  <a:pt x="103590" y="48740"/>
                </a:lnTo>
                <a:lnTo>
                  <a:pt x="103351" y="53447"/>
                </a:lnTo>
                <a:lnTo>
                  <a:pt x="103190" y="58490"/>
                </a:lnTo>
                <a:lnTo>
                  <a:pt x="102131" y="63757"/>
                </a:lnTo>
                <a:lnTo>
                  <a:pt x="100472" y="69173"/>
                </a:lnTo>
                <a:lnTo>
                  <a:pt x="98414" y="74689"/>
                </a:lnTo>
                <a:lnTo>
                  <a:pt x="96089" y="79319"/>
                </a:lnTo>
                <a:lnTo>
                  <a:pt x="93587" y="83358"/>
                </a:lnTo>
                <a:lnTo>
                  <a:pt x="90967" y="87002"/>
                </a:lnTo>
                <a:lnTo>
                  <a:pt x="88267" y="91338"/>
                </a:lnTo>
                <a:lnTo>
                  <a:pt x="85514" y="96133"/>
                </a:lnTo>
                <a:lnTo>
                  <a:pt x="82727" y="101235"/>
                </a:lnTo>
                <a:lnTo>
                  <a:pt x="79916" y="105588"/>
                </a:lnTo>
                <a:lnTo>
                  <a:pt x="77091" y="109444"/>
                </a:lnTo>
                <a:lnTo>
                  <a:pt x="74254" y="112966"/>
                </a:lnTo>
                <a:lnTo>
                  <a:pt x="71410" y="116266"/>
                </a:lnTo>
                <a:lnTo>
                  <a:pt x="68561" y="119420"/>
                </a:lnTo>
                <a:lnTo>
                  <a:pt x="65711" y="122474"/>
                </a:lnTo>
                <a:lnTo>
                  <a:pt x="63810" y="126415"/>
                </a:lnTo>
                <a:lnTo>
                  <a:pt x="62542" y="130948"/>
                </a:lnTo>
                <a:lnTo>
                  <a:pt x="61697" y="135875"/>
                </a:lnTo>
                <a:lnTo>
                  <a:pt x="60181" y="140112"/>
                </a:lnTo>
                <a:lnTo>
                  <a:pt x="58219" y="143889"/>
                </a:lnTo>
                <a:lnTo>
                  <a:pt x="55958" y="147360"/>
                </a:lnTo>
                <a:lnTo>
                  <a:pt x="53498" y="150626"/>
                </a:lnTo>
                <a:lnTo>
                  <a:pt x="50906" y="153756"/>
                </a:lnTo>
                <a:lnTo>
                  <a:pt x="44451" y="161072"/>
                </a:lnTo>
                <a:lnTo>
                  <a:pt x="43922" y="162625"/>
                </a:lnTo>
                <a:lnTo>
                  <a:pt x="43177" y="168409"/>
                </a:lnTo>
                <a:lnTo>
                  <a:pt x="42924" y="173386"/>
                </a:lnTo>
                <a:lnTo>
                  <a:pt x="42867" y="179630"/>
                </a:lnTo>
                <a:lnTo>
                  <a:pt x="47414" y="179903"/>
                </a:lnTo>
                <a:lnTo>
                  <a:pt x="48755" y="180894"/>
                </a:lnTo>
                <a:lnTo>
                  <a:pt x="49648" y="182507"/>
                </a:lnTo>
                <a:lnTo>
                  <a:pt x="50245" y="184535"/>
                </a:lnTo>
                <a:lnTo>
                  <a:pt x="51593" y="185887"/>
                </a:lnTo>
                <a:lnTo>
                  <a:pt x="53445" y="186788"/>
                </a:lnTo>
                <a:lnTo>
                  <a:pt x="55633" y="187389"/>
                </a:lnTo>
                <a:lnTo>
                  <a:pt x="58044" y="186837"/>
                </a:lnTo>
                <a:lnTo>
                  <a:pt x="60604" y="185517"/>
                </a:lnTo>
                <a:lnTo>
                  <a:pt x="63263" y="183684"/>
                </a:lnTo>
                <a:lnTo>
                  <a:pt x="66940" y="182462"/>
                </a:lnTo>
                <a:lnTo>
                  <a:pt x="71297" y="181647"/>
                </a:lnTo>
                <a:lnTo>
                  <a:pt x="76106" y="181104"/>
                </a:lnTo>
                <a:lnTo>
                  <a:pt x="80264" y="180742"/>
                </a:lnTo>
                <a:lnTo>
                  <a:pt x="83990" y="180501"/>
                </a:lnTo>
                <a:lnTo>
                  <a:pt x="87427" y="180340"/>
                </a:lnTo>
                <a:lnTo>
                  <a:pt x="96323" y="180161"/>
                </a:lnTo>
                <a:lnTo>
                  <a:pt x="113007" y="180046"/>
                </a:lnTo>
                <a:lnTo>
                  <a:pt x="117248" y="179085"/>
                </a:lnTo>
                <a:lnTo>
                  <a:pt x="121980" y="177491"/>
                </a:lnTo>
                <a:lnTo>
                  <a:pt x="127041" y="175476"/>
                </a:lnTo>
                <a:lnTo>
                  <a:pt x="131366" y="174132"/>
                </a:lnTo>
                <a:lnTo>
                  <a:pt x="135202" y="173237"/>
                </a:lnTo>
                <a:lnTo>
                  <a:pt x="138712" y="172640"/>
                </a:lnTo>
                <a:lnTo>
                  <a:pt x="142005" y="172241"/>
                </a:lnTo>
                <a:lnTo>
                  <a:pt x="145153" y="171976"/>
                </a:lnTo>
                <a:lnTo>
                  <a:pt x="148203" y="171799"/>
                </a:lnTo>
                <a:lnTo>
                  <a:pt x="154134" y="171603"/>
                </a:lnTo>
                <a:lnTo>
                  <a:pt x="162877" y="17144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316"/>
          <p:cNvSpPr/>
          <p:nvPr/>
        </p:nvSpPr>
        <p:spPr>
          <a:xfrm>
            <a:off x="8095297" y="5897879"/>
            <a:ext cx="257176" cy="42864"/>
          </a:xfrm>
          <a:custGeom>
            <a:avLst/>
            <a:gdLst/>
            <a:ahLst/>
            <a:cxnLst/>
            <a:rect l="0" t="0" r="0" b="0"/>
            <a:pathLst>
              <a:path w="257176" h="42864">
                <a:moveTo>
                  <a:pt x="0" y="42863"/>
                </a:moveTo>
                <a:lnTo>
                  <a:pt x="4551" y="42863"/>
                </a:lnTo>
                <a:lnTo>
                  <a:pt x="6844" y="41911"/>
                </a:lnTo>
                <a:lnTo>
                  <a:pt x="9325" y="40324"/>
                </a:lnTo>
                <a:lnTo>
                  <a:pt x="15600" y="35482"/>
                </a:lnTo>
                <a:lnTo>
                  <a:pt x="21539" y="34820"/>
                </a:lnTo>
                <a:lnTo>
                  <a:pt x="25789" y="34644"/>
                </a:lnTo>
                <a:lnTo>
                  <a:pt x="29575" y="33574"/>
                </a:lnTo>
                <a:lnTo>
                  <a:pt x="33052" y="31908"/>
                </a:lnTo>
                <a:lnTo>
                  <a:pt x="36322" y="29844"/>
                </a:lnTo>
                <a:lnTo>
                  <a:pt x="40407" y="28469"/>
                </a:lnTo>
                <a:lnTo>
                  <a:pt x="45036" y="27552"/>
                </a:lnTo>
                <a:lnTo>
                  <a:pt x="50026" y="26941"/>
                </a:lnTo>
                <a:lnTo>
                  <a:pt x="55258" y="26533"/>
                </a:lnTo>
                <a:lnTo>
                  <a:pt x="60651" y="26262"/>
                </a:lnTo>
                <a:lnTo>
                  <a:pt x="66151" y="26080"/>
                </a:lnTo>
                <a:lnTo>
                  <a:pt x="70771" y="25007"/>
                </a:lnTo>
                <a:lnTo>
                  <a:pt x="74803" y="23339"/>
                </a:lnTo>
                <a:lnTo>
                  <a:pt x="78444" y="21275"/>
                </a:lnTo>
                <a:lnTo>
                  <a:pt x="83728" y="19898"/>
                </a:lnTo>
                <a:lnTo>
                  <a:pt x="90108" y="18981"/>
                </a:lnTo>
                <a:lnTo>
                  <a:pt x="97220" y="18369"/>
                </a:lnTo>
                <a:lnTo>
                  <a:pt x="103866" y="17961"/>
                </a:lnTo>
                <a:lnTo>
                  <a:pt x="116331" y="17508"/>
                </a:lnTo>
                <a:lnTo>
                  <a:pt x="123274" y="16435"/>
                </a:lnTo>
                <a:lnTo>
                  <a:pt x="130760" y="14767"/>
                </a:lnTo>
                <a:lnTo>
                  <a:pt x="138608" y="12702"/>
                </a:lnTo>
                <a:lnTo>
                  <a:pt x="146699" y="11326"/>
                </a:lnTo>
                <a:lnTo>
                  <a:pt x="154949" y="10409"/>
                </a:lnTo>
                <a:lnTo>
                  <a:pt x="163307" y="9796"/>
                </a:lnTo>
                <a:lnTo>
                  <a:pt x="171736" y="9389"/>
                </a:lnTo>
                <a:lnTo>
                  <a:pt x="188722" y="8936"/>
                </a:lnTo>
                <a:lnTo>
                  <a:pt x="209799" y="8681"/>
                </a:lnTo>
                <a:lnTo>
                  <a:pt x="216067" y="7692"/>
                </a:lnTo>
                <a:lnTo>
                  <a:pt x="222149" y="6081"/>
                </a:lnTo>
                <a:lnTo>
                  <a:pt x="228110" y="4054"/>
                </a:lnTo>
                <a:lnTo>
                  <a:pt x="233035" y="2703"/>
                </a:lnTo>
                <a:lnTo>
                  <a:pt x="237273" y="1802"/>
                </a:lnTo>
                <a:lnTo>
                  <a:pt x="244519" y="802"/>
                </a:lnTo>
                <a:lnTo>
                  <a:pt x="247785" y="534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317"/>
          <p:cNvSpPr/>
          <p:nvPr/>
        </p:nvSpPr>
        <p:spPr>
          <a:xfrm>
            <a:off x="8086769" y="6052195"/>
            <a:ext cx="205697" cy="205572"/>
          </a:xfrm>
          <a:custGeom>
            <a:avLst/>
            <a:gdLst/>
            <a:ahLst/>
            <a:cxnLst/>
            <a:rect l="0" t="0" r="0" b="0"/>
            <a:pathLst>
              <a:path w="205697" h="205572">
                <a:moveTo>
                  <a:pt x="42818" y="34280"/>
                </a:moveTo>
                <a:lnTo>
                  <a:pt x="42818" y="26899"/>
                </a:lnTo>
                <a:lnTo>
                  <a:pt x="47369" y="21509"/>
                </a:lnTo>
                <a:lnTo>
                  <a:pt x="49662" y="20051"/>
                </a:lnTo>
                <a:lnTo>
                  <a:pt x="54750" y="18431"/>
                </a:lnTo>
                <a:lnTo>
                  <a:pt x="60186" y="15171"/>
                </a:lnTo>
                <a:lnTo>
                  <a:pt x="62969" y="12968"/>
                </a:lnTo>
                <a:lnTo>
                  <a:pt x="66730" y="11499"/>
                </a:lnTo>
                <a:lnTo>
                  <a:pt x="71142" y="10520"/>
                </a:lnTo>
                <a:lnTo>
                  <a:pt x="75988" y="9867"/>
                </a:lnTo>
                <a:lnTo>
                  <a:pt x="80171" y="8480"/>
                </a:lnTo>
                <a:lnTo>
                  <a:pt x="83913" y="6602"/>
                </a:lnTo>
                <a:lnTo>
                  <a:pt x="87360" y="4398"/>
                </a:lnTo>
                <a:lnTo>
                  <a:pt x="93730" y="1949"/>
                </a:lnTo>
                <a:lnTo>
                  <a:pt x="96761" y="1296"/>
                </a:lnTo>
                <a:lnTo>
                  <a:pt x="100687" y="860"/>
                </a:lnTo>
                <a:lnTo>
                  <a:pt x="105210" y="570"/>
                </a:lnTo>
                <a:lnTo>
                  <a:pt x="114362" y="247"/>
                </a:lnTo>
                <a:lnTo>
                  <a:pt x="125823" y="66"/>
                </a:lnTo>
                <a:lnTo>
                  <a:pt x="147247" y="0"/>
                </a:lnTo>
                <a:lnTo>
                  <a:pt x="150537" y="949"/>
                </a:lnTo>
                <a:lnTo>
                  <a:pt x="156734" y="4543"/>
                </a:lnTo>
                <a:lnTo>
                  <a:pt x="162663" y="9316"/>
                </a:lnTo>
                <a:lnTo>
                  <a:pt x="165577" y="11922"/>
                </a:lnTo>
                <a:lnTo>
                  <a:pt x="167519" y="14612"/>
                </a:lnTo>
                <a:lnTo>
                  <a:pt x="169679" y="20141"/>
                </a:lnTo>
                <a:lnTo>
                  <a:pt x="173178" y="25773"/>
                </a:lnTo>
                <a:lnTo>
                  <a:pt x="175445" y="28609"/>
                </a:lnTo>
                <a:lnTo>
                  <a:pt x="176956" y="32404"/>
                </a:lnTo>
                <a:lnTo>
                  <a:pt x="177963" y="36839"/>
                </a:lnTo>
                <a:lnTo>
                  <a:pt x="178635" y="41701"/>
                </a:lnTo>
                <a:lnTo>
                  <a:pt x="178130" y="46847"/>
                </a:lnTo>
                <a:lnTo>
                  <a:pt x="176841" y="52183"/>
                </a:lnTo>
                <a:lnTo>
                  <a:pt x="175029" y="57645"/>
                </a:lnTo>
                <a:lnTo>
                  <a:pt x="173822" y="63192"/>
                </a:lnTo>
                <a:lnTo>
                  <a:pt x="173016" y="68794"/>
                </a:lnTo>
                <a:lnTo>
                  <a:pt x="172479" y="74434"/>
                </a:lnTo>
                <a:lnTo>
                  <a:pt x="171169" y="80099"/>
                </a:lnTo>
                <a:lnTo>
                  <a:pt x="169343" y="85781"/>
                </a:lnTo>
                <a:lnTo>
                  <a:pt x="167174" y="91474"/>
                </a:lnTo>
                <a:lnTo>
                  <a:pt x="164774" y="97174"/>
                </a:lnTo>
                <a:lnTo>
                  <a:pt x="162222" y="102880"/>
                </a:lnTo>
                <a:lnTo>
                  <a:pt x="159568" y="108588"/>
                </a:lnTo>
                <a:lnTo>
                  <a:pt x="156846" y="115251"/>
                </a:lnTo>
                <a:lnTo>
                  <a:pt x="154079" y="122550"/>
                </a:lnTo>
                <a:lnTo>
                  <a:pt x="151283" y="130274"/>
                </a:lnTo>
                <a:lnTo>
                  <a:pt x="148465" y="137329"/>
                </a:lnTo>
                <a:lnTo>
                  <a:pt x="145635" y="143936"/>
                </a:lnTo>
                <a:lnTo>
                  <a:pt x="142795" y="150247"/>
                </a:lnTo>
                <a:lnTo>
                  <a:pt x="138997" y="155406"/>
                </a:lnTo>
                <a:lnTo>
                  <a:pt x="134560" y="159799"/>
                </a:lnTo>
                <a:lnTo>
                  <a:pt x="129696" y="163679"/>
                </a:lnTo>
                <a:lnTo>
                  <a:pt x="125502" y="168171"/>
                </a:lnTo>
                <a:lnTo>
                  <a:pt x="121753" y="173071"/>
                </a:lnTo>
                <a:lnTo>
                  <a:pt x="118302" y="178242"/>
                </a:lnTo>
                <a:lnTo>
                  <a:pt x="114096" y="182642"/>
                </a:lnTo>
                <a:lnTo>
                  <a:pt x="109387" y="186528"/>
                </a:lnTo>
                <a:lnTo>
                  <a:pt x="104342" y="190071"/>
                </a:lnTo>
                <a:lnTo>
                  <a:pt x="99074" y="193386"/>
                </a:lnTo>
                <a:lnTo>
                  <a:pt x="93657" y="196548"/>
                </a:lnTo>
                <a:lnTo>
                  <a:pt x="88141" y="199609"/>
                </a:lnTo>
                <a:lnTo>
                  <a:pt x="83510" y="201649"/>
                </a:lnTo>
                <a:lnTo>
                  <a:pt x="79472" y="203010"/>
                </a:lnTo>
                <a:lnTo>
                  <a:pt x="75826" y="203916"/>
                </a:lnTo>
                <a:lnTo>
                  <a:pt x="71491" y="204520"/>
                </a:lnTo>
                <a:lnTo>
                  <a:pt x="66696" y="204924"/>
                </a:lnTo>
                <a:lnTo>
                  <a:pt x="61594" y="205192"/>
                </a:lnTo>
                <a:lnTo>
                  <a:pt x="50845" y="205491"/>
                </a:lnTo>
                <a:lnTo>
                  <a:pt x="45312" y="205571"/>
                </a:lnTo>
                <a:lnTo>
                  <a:pt x="40671" y="204671"/>
                </a:lnTo>
                <a:lnTo>
                  <a:pt x="36624" y="203119"/>
                </a:lnTo>
                <a:lnTo>
                  <a:pt x="32974" y="201132"/>
                </a:lnTo>
                <a:lnTo>
                  <a:pt x="29588" y="199807"/>
                </a:lnTo>
                <a:lnTo>
                  <a:pt x="23286" y="198335"/>
                </a:lnTo>
                <a:lnTo>
                  <a:pt x="17309" y="195141"/>
                </a:lnTo>
                <a:lnTo>
                  <a:pt x="14383" y="192955"/>
                </a:lnTo>
                <a:lnTo>
                  <a:pt x="8590" y="190527"/>
                </a:lnTo>
                <a:lnTo>
                  <a:pt x="5712" y="189880"/>
                </a:lnTo>
                <a:lnTo>
                  <a:pt x="3792" y="188496"/>
                </a:lnTo>
                <a:lnTo>
                  <a:pt x="2514" y="186621"/>
                </a:lnTo>
                <a:lnTo>
                  <a:pt x="1093" y="181997"/>
                </a:lnTo>
                <a:lnTo>
                  <a:pt x="461" y="176767"/>
                </a:lnTo>
                <a:lnTo>
                  <a:pt x="56" y="171540"/>
                </a:lnTo>
                <a:lnTo>
                  <a:pt x="0" y="167356"/>
                </a:lnTo>
                <a:lnTo>
                  <a:pt x="938" y="164908"/>
                </a:lnTo>
                <a:lnTo>
                  <a:pt x="4520" y="159647"/>
                </a:lnTo>
                <a:lnTo>
                  <a:pt x="9287" y="154133"/>
                </a:lnTo>
                <a:lnTo>
                  <a:pt x="11891" y="151329"/>
                </a:lnTo>
                <a:lnTo>
                  <a:pt x="15533" y="148508"/>
                </a:lnTo>
                <a:lnTo>
                  <a:pt x="19865" y="145675"/>
                </a:lnTo>
                <a:lnTo>
                  <a:pt x="24659" y="142833"/>
                </a:lnTo>
                <a:lnTo>
                  <a:pt x="29759" y="140938"/>
                </a:lnTo>
                <a:lnTo>
                  <a:pt x="35065" y="139676"/>
                </a:lnTo>
                <a:lnTo>
                  <a:pt x="40507" y="138833"/>
                </a:lnTo>
                <a:lnTo>
                  <a:pt x="45088" y="137320"/>
                </a:lnTo>
                <a:lnTo>
                  <a:pt x="49094" y="135358"/>
                </a:lnTo>
                <a:lnTo>
                  <a:pt x="52717" y="133098"/>
                </a:lnTo>
                <a:lnTo>
                  <a:pt x="57037" y="131591"/>
                </a:lnTo>
                <a:lnTo>
                  <a:pt x="61822" y="130586"/>
                </a:lnTo>
                <a:lnTo>
                  <a:pt x="66918" y="129917"/>
                </a:lnTo>
                <a:lnTo>
                  <a:pt x="72219" y="129470"/>
                </a:lnTo>
                <a:lnTo>
                  <a:pt x="77659" y="129173"/>
                </a:lnTo>
                <a:lnTo>
                  <a:pt x="83190" y="128974"/>
                </a:lnTo>
                <a:lnTo>
                  <a:pt x="104627" y="128695"/>
                </a:lnTo>
                <a:lnTo>
                  <a:pt x="110694" y="129608"/>
                </a:lnTo>
                <a:lnTo>
                  <a:pt x="115692" y="131170"/>
                </a:lnTo>
                <a:lnTo>
                  <a:pt x="119976" y="133163"/>
                </a:lnTo>
                <a:lnTo>
                  <a:pt x="125690" y="134492"/>
                </a:lnTo>
                <a:lnTo>
                  <a:pt x="132355" y="135378"/>
                </a:lnTo>
                <a:lnTo>
                  <a:pt x="139657" y="135968"/>
                </a:lnTo>
                <a:lnTo>
                  <a:pt x="146430" y="137314"/>
                </a:lnTo>
                <a:lnTo>
                  <a:pt x="152850" y="139165"/>
                </a:lnTo>
                <a:lnTo>
                  <a:pt x="159036" y="141350"/>
                </a:lnTo>
                <a:lnTo>
                  <a:pt x="164112" y="142808"/>
                </a:lnTo>
                <a:lnTo>
                  <a:pt x="168448" y="143779"/>
                </a:lnTo>
                <a:lnTo>
                  <a:pt x="172291" y="144427"/>
                </a:lnTo>
                <a:lnTo>
                  <a:pt x="176758" y="145811"/>
                </a:lnTo>
                <a:lnTo>
                  <a:pt x="181642" y="147687"/>
                </a:lnTo>
                <a:lnTo>
                  <a:pt x="186803" y="149889"/>
                </a:lnTo>
                <a:lnTo>
                  <a:pt x="191195" y="151358"/>
                </a:lnTo>
                <a:lnTo>
                  <a:pt x="195076" y="152337"/>
                </a:lnTo>
                <a:lnTo>
                  <a:pt x="205696" y="15429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318"/>
          <p:cNvSpPr/>
          <p:nvPr/>
        </p:nvSpPr>
        <p:spPr>
          <a:xfrm>
            <a:off x="8549640" y="5872162"/>
            <a:ext cx="154305" cy="17146"/>
          </a:xfrm>
          <a:custGeom>
            <a:avLst/>
            <a:gdLst/>
            <a:ahLst/>
            <a:cxnLst/>
            <a:rect l="0" t="0" r="0" b="0"/>
            <a:pathLst>
              <a:path w="154305" h="17146">
                <a:moveTo>
                  <a:pt x="0" y="17145"/>
                </a:moveTo>
                <a:lnTo>
                  <a:pt x="4551" y="17145"/>
                </a:lnTo>
                <a:lnTo>
                  <a:pt x="6843" y="16193"/>
                </a:lnTo>
                <a:lnTo>
                  <a:pt x="9325" y="14605"/>
                </a:lnTo>
                <a:lnTo>
                  <a:pt x="11931" y="12595"/>
                </a:lnTo>
                <a:lnTo>
                  <a:pt x="14621" y="11254"/>
                </a:lnTo>
                <a:lnTo>
                  <a:pt x="17368" y="10360"/>
                </a:lnTo>
                <a:lnTo>
                  <a:pt x="20151" y="9764"/>
                </a:lnTo>
                <a:lnTo>
                  <a:pt x="23911" y="9367"/>
                </a:lnTo>
                <a:lnTo>
                  <a:pt x="28324" y="9102"/>
                </a:lnTo>
                <a:lnTo>
                  <a:pt x="33170" y="8926"/>
                </a:lnTo>
                <a:lnTo>
                  <a:pt x="37352" y="7856"/>
                </a:lnTo>
                <a:lnTo>
                  <a:pt x="41095" y="6190"/>
                </a:lnTo>
                <a:lnTo>
                  <a:pt x="44542" y="4126"/>
                </a:lnTo>
                <a:lnTo>
                  <a:pt x="48744" y="2751"/>
                </a:lnTo>
                <a:lnTo>
                  <a:pt x="53451" y="1834"/>
                </a:lnTo>
                <a:lnTo>
                  <a:pt x="58494" y="1223"/>
                </a:lnTo>
                <a:lnTo>
                  <a:pt x="63761" y="815"/>
                </a:lnTo>
                <a:lnTo>
                  <a:pt x="69177" y="544"/>
                </a:lnTo>
                <a:lnTo>
                  <a:pt x="83362" y="161"/>
                </a:lnTo>
                <a:lnTo>
                  <a:pt x="119423" y="4"/>
                </a:lnTo>
                <a:lnTo>
                  <a:pt x="154304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319"/>
          <p:cNvSpPr/>
          <p:nvPr/>
        </p:nvSpPr>
        <p:spPr>
          <a:xfrm>
            <a:off x="8532494" y="5940742"/>
            <a:ext cx="180024" cy="42863"/>
          </a:xfrm>
          <a:custGeom>
            <a:avLst/>
            <a:gdLst/>
            <a:ahLst/>
            <a:cxnLst/>
            <a:rect l="0" t="0" r="0" b="0"/>
            <a:pathLst>
              <a:path w="180024" h="42863">
                <a:moveTo>
                  <a:pt x="0" y="42862"/>
                </a:moveTo>
                <a:lnTo>
                  <a:pt x="4552" y="38312"/>
                </a:lnTo>
                <a:lnTo>
                  <a:pt x="6844" y="36971"/>
                </a:lnTo>
                <a:lnTo>
                  <a:pt x="9325" y="36078"/>
                </a:lnTo>
                <a:lnTo>
                  <a:pt x="11932" y="35481"/>
                </a:lnTo>
                <a:lnTo>
                  <a:pt x="15575" y="35084"/>
                </a:lnTo>
                <a:lnTo>
                  <a:pt x="19908" y="34820"/>
                </a:lnTo>
                <a:lnTo>
                  <a:pt x="24702" y="34643"/>
                </a:lnTo>
                <a:lnTo>
                  <a:pt x="29803" y="33573"/>
                </a:lnTo>
                <a:lnTo>
                  <a:pt x="35109" y="31907"/>
                </a:lnTo>
                <a:lnTo>
                  <a:pt x="40551" y="29844"/>
                </a:lnTo>
                <a:lnTo>
                  <a:pt x="46084" y="28469"/>
                </a:lnTo>
                <a:lnTo>
                  <a:pt x="51678" y="27551"/>
                </a:lnTo>
                <a:lnTo>
                  <a:pt x="57312" y="26941"/>
                </a:lnTo>
                <a:lnTo>
                  <a:pt x="62974" y="25580"/>
                </a:lnTo>
                <a:lnTo>
                  <a:pt x="68653" y="23721"/>
                </a:lnTo>
                <a:lnTo>
                  <a:pt x="74344" y="21529"/>
                </a:lnTo>
                <a:lnTo>
                  <a:pt x="80043" y="20068"/>
                </a:lnTo>
                <a:lnTo>
                  <a:pt x="85746" y="19094"/>
                </a:lnTo>
                <a:lnTo>
                  <a:pt x="91455" y="18444"/>
                </a:lnTo>
                <a:lnTo>
                  <a:pt x="97166" y="17059"/>
                </a:lnTo>
                <a:lnTo>
                  <a:pt x="102877" y="15182"/>
                </a:lnTo>
                <a:lnTo>
                  <a:pt x="108590" y="12979"/>
                </a:lnTo>
                <a:lnTo>
                  <a:pt x="114304" y="11510"/>
                </a:lnTo>
                <a:lnTo>
                  <a:pt x="120018" y="10531"/>
                </a:lnTo>
                <a:lnTo>
                  <a:pt x="125732" y="9878"/>
                </a:lnTo>
                <a:lnTo>
                  <a:pt x="131447" y="9443"/>
                </a:lnTo>
                <a:lnTo>
                  <a:pt x="137162" y="9153"/>
                </a:lnTo>
                <a:lnTo>
                  <a:pt x="148591" y="8830"/>
                </a:lnTo>
                <a:lnTo>
                  <a:pt x="160020" y="8687"/>
                </a:lnTo>
                <a:lnTo>
                  <a:pt x="164784" y="7697"/>
                </a:lnTo>
                <a:lnTo>
                  <a:pt x="168911" y="6084"/>
                </a:lnTo>
                <a:lnTo>
                  <a:pt x="18002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320"/>
          <p:cNvSpPr/>
          <p:nvPr/>
        </p:nvSpPr>
        <p:spPr>
          <a:xfrm>
            <a:off x="8832543" y="5726429"/>
            <a:ext cx="180010" cy="317184"/>
          </a:xfrm>
          <a:custGeom>
            <a:avLst/>
            <a:gdLst/>
            <a:ahLst/>
            <a:cxnLst/>
            <a:rect l="0" t="0" r="0" b="0"/>
            <a:pathLst>
              <a:path w="180010" h="317184">
                <a:moveTo>
                  <a:pt x="59997" y="0"/>
                </a:moveTo>
                <a:lnTo>
                  <a:pt x="55057" y="0"/>
                </a:lnTo>
                <a:lnTo>
                  <a:pt x="57166" y="0"/>
                </a:lnTo>
                <a:lnTo>
                  <a:pt x="51703" y="0"/>
                </a:lnTo>
                <a:lnTo>
                  <a:pt x="46956" y="4552"/>
                </a:lnTo>
                <a:lnTo>
                  <a:pt x="44067" y="7382"/>
                </a:lnTo>
                <a:lnTo>
                  <a:pt x="43392" y="10584"/>
                </a:lnTo>
                <a:lnTo>
                  <a:pt x="43212" y="12771"/>
                </a:lnTo>
                <a:lnTo>
                  <a:pt x="42139" y="15182"/>
                </a:lnTo>
                <a:lnTo>
                  <a:pt x="36079" y="24078"/>
                </a:lnTo>
                <a:lnTo>
                  <a:pt x="30951" y="33244"/>
                </a:lnTo>
                <a:lnTo>
                  <a:pt x="29204" y="38355"/>
                </a:lnTo>
                <a:lnTo>
                  <a:pt x="28038" y="43668"/>
                </a:lnTo>
                <a:lnTo>
                  <a:pt x="27261" y="49115"/>
                </a:lnTo>
                <a:lnTo>
                  <a:pt x="25790" y="54651"/>
                </a:lnTo>
                <a:lnTo>
                  <a:pt x="23858" y="60247"/>
                </a:lnTo>
                <a:lnTo>
                  <a:pt x="21616" y="65882"/>
                </a:lnTo>
                <a:lnTo>
                  <a:pt x="20122" y="71544"/>
                </a:lnTo>
                <a:lnTo>
                  <a:pt x="19126" y="77224"/>
                </a:lnTo>
                <a:lnTo>
                  <a:pt x="18462" y="82916"/>
                </a:lnTo>
                <a:lnTo>
                  <a:pt x="17067" y="88614"/>
                </a:lnTo>
                <a:lnTo>
                  <a:pt x="15185" y="94319"/>
                </a:lnTo>
                <a:lnTo>
                  <a:pt x="12976" y="100027"/>
                </a:lnTo>
                <a:lnTo>
                  <a:pt x="11505" y="105737"/>
                </a:lnTo>
                <a:lnTo>
                  <a:pt x="10524" y="111449"/>
                </a:lnTo>
                <a:lnTo>
                  <a:pt x="9869" y="117162"/>
                </a:lnTo>
                <a:lnTo>
                  <a:pt x="8481" y="122876"/>
                </a:lnTo>
                <a:lnTo>
                  <a:pt x="6604" y="128590"/>
                </a:lnTo>
                <a:lnTo>
                  <a:pt x="4398" y="134304"/>
                </a:lnTo>
                <a:lnTo>
                  <a:pt x="2929" y="140019"/>
                </a:lnTo>
                <a:lnTo>
                  <a:pt x="1949" y="145734"/>
                </a:lnTo>
                <a:lnTo>
                  <a:pt x="1296" y="151448"/>
                </a:lnTo>
                <a:lnTo>
                  <a:pt x="860" y="157163"/>
                </a:lnTo>
                <a:lnTo>
                  <a:pt x="570" y="162878"/>
                </a:lnTo>
                <a:lnTo>
                  <a:pt x="248" y="174308"/>
                </a:lnTo>
                <a:lnTo>
                  <a:pt x="5" y="214313"/>
                </a:lnTo>
                <a:lnTo>
                  <a:pt x="0" y="220028"/>
                </a:lnTo>
                <a:lnTo>
                  <a:pt x="948" y="225743"/>
                </a:lnTo>
                <a:lnTo>
                  <a:pt x="2534" y="231458"/>
                </a:lnTo>
                <a:lnTo>
                  <a:pt x="4542" y="237173"/>
                </a:lnTo>
                <a:lnTo>
                  <a:pt x="6775" y="246063"/>
                </a:lnTo>
                <a:lnTo>
                  <a:pt x="8721" y="254142"/>
                </a:lnTo>
                <a:lnTo>
                  <a:pt x="10573" y="258963"/>
                </a:lnTo>
                <a:lnTo>
                  <a:pt x="15839" y="271287"/>
                </a:lnTo>
                <a:lnTo>
                  <a:pt x="21301" y="277973"/>
                </a:lnTo>
                <a:lnTo>
                  <a:pt x="26289" y="283246"/>
                </a:lnTo>
                <a:lnTo>
                  <a:pt x="28953" y="285986"/>
                </a:lnTo>
                <a:lnTo>
                  <a:pt x="31681" y="287812"/>
                </a:lnTo>
                <a:lnTo>
                  <a:pt x="37252" y="289842"/>
                </a:lnTo>
                <a:lnTo>
                  <a:pt x="40072" y="291336"/>
                </a:lnTo>
                <a:lnTo>
                  <a:pt x="42903" y="293284"/>
                </a:lnTo>
                <a:lnTo>
                  <a:pt x="45743" y="295535"/>
                </a:lnTo>
                <a:lnTo>
                  <a:pt x="48590" y="297037"/>
                </a:lnTo>
                <a:lnTo>
                  <a:pt x="51440" y="298037"/>
                </a:lnTo>
                <a:lnTo>
                  <a:pt x="54292" y="298704"/>
                </a:lnTo>
                <a:lnTo>
                  <a:pt x="57146" y="299148"/>
                </a:lnTo>
                <a:lnTo>
                  <a:pt x="60001" y="299445"/>
                </a:lnTo>
                <a:lnTo>
                  <a:pt x="62858" y="299643"/>
                </a:lnTo>
                <a:lnTo>
                  <a:pt x="65713" y="298822"/>
                </a:lnTo>
                <a:lnTo>
                  <a:pt x="68570" y="297323"/>
                </a:lnTo>
                <a:lnTo>
                  <a:pt x="71428" y="295370"/>
                </a:lnTo>
                <a:lnTo>
                  <a:pt x="75237" y="294069"/>
                </a:lnTo>
                <a:lnTo>
                  <a:pt x="79682" y="293201"/>
                </a:lnTo>
                <a:lnTo>
                  <a:pt x="84550" y="292622"/>
                </a:lnTo>
                <a:lnTo>
                  <a:pt x="88748" y="291285"/>
                </a:lnTo>
                <a:lnTo>
                  <a:pt x="92499" y="289440"/>
                </a:lnTo>
                <a:lnTo>
                  <a:pt x="95953" y="287257"/>
                </a:lnTo>
                <a:lnTo>
                  <a:pt x="99207" y="285803"/>
                </a:lnTo>
                <a:lnTo>
                  <a:pt x="102330" y="284833"/>
                </a:lnTo>
                <a:lnTo>
                  <a:pt x="105364" y="284187"/>
                </a:lnTo>
                <a:lnTo>
                  <a:pt x="109291" y="282803"/>
                </a:lnTo>
                <a:lnTo>
                  <a:pt x="113815" y="280928"/>
                </a:lnTo>
                <a:lnTo>
                  <a:pt x="118736" y="278726"/>
                </a:lnTo>
                <a:lnTo>
                  <a:pt x="122969" y="276304"/>
                </a:lnTo>
                <a:lnTo>
                  <a:pt x="126743" y="273738"/>
                </a:lnTo>
                <a:lnTo>
                  <a:pt x="130213" y="271075"/>
                </a:lnTo>
                <a:lnTo>
                  <a:pt x="133477" y="267394"/>
                </a:lnTo>
                <a:lnTo>
                  <a:pt x="136606" y="263036"/>
                </a:lnTo>
                <a:lnTo>
                  <a:pt x="139645" y="258225"/>
                </a:lnTo>
                <a:lnTo>
                  <a:pt x="142623" y="254065"/>
                </a:lnTo>
                <a:lnTo>
                  <a:pt x="145560" y="250340"/>
                </a:lnTo>
                <a:lnTo>
                  <a:pt x="148472" y="246903"/>
                </a:lnTo>
                <a:lnTo>
                  <a:pt x="151365" y="243660"/>
                </a:lnTo>
                <a:lnTo>
                  <a:pt x="157120" y="237516"/>
                </a:lnTo>
                <a:lnTo>
                  <a:pt x="159987" y="233592"/>
                </a:lnTo>
                <a:lnTo>
                  <a:pt x="162853" y="229071"/>
                </a:lnTo>
                <a:lnTo>
                  <a:pt x="165715" y="224151"/>
                </a:lnTo>
                <a:lnTo>
                  <a:pt x="168575" y="219920"/>
                </a:lnTo>
                <a:lnTo>
                  <a:pt x="171435" y="216146"/>
                </a:lnTo>
                <a:lnTo>
                  <a:pt x="174294" y="212677"/>
                </a:lnTo>
                <a:lnTo>
                  <a:pt x="177471" y="206284"/>
                </a:lnTo>
                <a:lnTo>
                  <a:pt x="179259" y="197329"/>
                </a:lnTo>
                <a:lnTo>
                  <a:pt x="179789" y="188643"/>
                </a:lnTo>
                <a:lnTo>
                  <a:pt x="179982" y="180206"/>
                </a:lnTo>
                <a:lnTo>
                  <a:pt x="180009" y="172792"/>
                </a:lnTo>
                <a:lnTo>
                  <a:pt x="175459" y="167297"/>
                </a:lnTo>
                <a:lnTo>
                  <a:pt x="173166" y="165824"/>
                </a:lnTo>
                <a:lnTo>
                  <a:pt x="168080" y="164188"/>
                </a:lnTo>
                <a:lnTo>
                  <a:pt x="162644" y="163460"/>
                </a:lnTo>
                <a:lnTo>
                  <a:pt x="155944" y="162993"/>
                </a:lnTo>
                <a:lnTo>
                  <a:pt x="152487" y="162929"/>
                </a:lnTo>
                <a:lnTo>
                  <a:pt x="150233" y="162912"/>
                </a:lnTo>
                <a:lnTo>
                  <a:pt x="146823" y="163853"/>
                </a:lnTo>
                <a:lnTo>
                  <a:pt x="142646" y="165433"/>
                </a:lnTo>
                <a:lnTo>
                  <a:pt x="137957" y="167439"/>
                </a:lnTo>
                <a:lnTo>
                  <a:pt x="133878" y="169729"/>
                </a:lnTo>
                <a:lnTo>
                  <a:pt x="130206" y="172208"/>
                </a:lnTo>
                <a:lnTo>
                  <a:pt x="126805" y="174813"/>
                </a:lnTo>
                <a:lnTo>
                  <a:pt x="123585" y="177502"/>
                </a:lnTo>
                <a:lnTo>
                  <a:pt x="120487" y="180248"/>
                </a:lnTo>
                <a:lnTo>
                  <a:pt x="114504" y="185838"/>
                </a:lnTo>
                <a:lnTo>
                  <a:pt x="102902" y="197188"/>
                </a:lnTo>
                <a:lnTo>
                  <a:pt x="100031" y="200039"/>
                </a:lnTo>
                <a:lnTo>
                  <a:pt x="97163" y="203845"/>
                </a:lnTo>
                <a:lnTo>
                  <a:pt x="94299" y="208287"/>
                </a:lnTo>
                <a:lnTo>
                  <a:pt x="91438" y="213153"/>
                </a:lnTo>
                <a:lnTo>
                  <a:pt x="89530" y="218302"/>
                </a:lnTo>
                <a:lnTo>
                  <a:pt x="88258" y="223640"/>
                </a:lnTo>
                <a:lnTo>
                  <a:pt x="87410" y="229103"/>
                </a:lnTo>
                <a:lnTo>
                  <a:pt x="85892" y="234651"/>
                </a:lnTo>
                <a:lnTo>
                  <a:pt x="83928" y="240254"/>
                </a:lnTo>
                <a:lnTo>
                  <a:pt x="81667" y="245895"/>
                </a:lnTo>
                <a:lnTo>
                  <a:pt x="80157" y="251560"/>
                </a:lnTo>
                <a:lnTo>
                  <a:pt x="79153" y="257242"/>
                </a:lnTo>
                <a:lnTo>
                  <a:pt x="78482" y="262935"/>
                </a:lnTo>
                <a:lnTo>
                  <a:pt x="77083" y="268635"/>
                </a:lnTo>
                <a:lnTo>
                  <a:pt x="75197" y="274341"/>
                </a:lnTo>
                <a:lnTo>
                  <a:pt x="72988" y="280049"/>
                </a:lnTo>
                <a:lnTo>
                  <a:pt x="70533" y="288932"/>
                </a:lnTo>
                <a:lnTo>
                  <a:pt x="69442" y="296054"/>
                </a:lnTo>
                <a:lnTo>
                  <a:pt x="68828" y="305419"/>
                </a:lnTo>
                <a:lnTo>
                  <a:pt x="68569" y="31718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2" name="Group 81"/>
          <p:cNvGrpSpPr/>
          <p:nvPr/>
        </p:nvGrpSpPr>
        <p:grpSpPr>
          <a:xfrm>
            <a:off x="4563427" y="2486035"/>
            <a:ext cx="1739713" cy="582921"/>
            <a:chOff x="4563427" y="2486035"/>
            <a:chExt cx="1739713" cy="582921"/>
          </a:xfrm>
        </p:grpSpPr>
        <p:sp>
          <p:nvSpPr>
            <p:cNvPr id="61" name="SMARTPenAnnotation321"/>
            <p:cNvSpPr/>
            <p:nvPr/>
          </p:nvSpPr>
          <p:spPr>
            <a:xfrm>
              <a:off x="4640933" y="2486035"/>
              <a:ext cx="145380" cy="205730"/>
            </a:xfrm>
            <a:custGeom>
              <a:avLst/>
              <a:gdLst/>
              <a:ahLst/>
              <a:cxnLst/>
              <a:rect l="0" t="0" r="0" b="0"/>
              <a:pathLst>
                <a:path w="145380" h="205730">
                  <a:moveTo>
                    <a:pt x="25364" y="8562"/>
                  </a:moveTo>
                  <a:lnTo>
                    <a:pt x="25364" y="29035"/>
                  </a:lnTo>
                  <a:lnTo>
                    <a:pt x="24412" y="31736"/>
                  </a:lnTo>
                  <a:lnTo>
                    <a:pt x="20813" y="37277"/>
                  </a:lnTo>
                  <a:lnTo>
                    <a:pt x="19472" y="41040"/>
                  </a:lnTo>
                  <a:lnTo>
                    <a:pt x="18579" y="45454"/>
                  </a:lnTo>
                  <a:lnTo>
                    <a:pt x="17983" y="50302"/>
                  </a:lnTo>
                  <a:lnTo>
                    <a:pt x="17586" y="54486"/>
                  </a:lnTo>
                  <a:lnTo>
                    <a:pt x="17321" y="58228"/>
                  </a:lnTo>
                  <a:lnTo>
                    <a:pt x="17145" y="61675"/>
                  </a:lnTo>
                  <a:lnTo>
                    <a:pt x="16948" y="68046"/>
                  </a:lnTo>
                  <a:lnTo>
                    <a:pt x="16823" y="84447"/>
                  </a:lnTo>
                  <a:lnTo>
                    <a:pt x="16794" y="112736"/>
                  </a:lnTo>
                  <a:lnTo>
                    <a:pt x="15841" y="117064"/>
                  </a:lnTo>
                  <a:lnTo>
                    <a:pt x="14253" y="121854"/>
                  </a:lnTo>
                  <a:lnTo>
                    <a:pt x="12241" y="126952"/>
                  </a:lnTo>
                  <a:lnTo>
                    <a:pt x="10900" y="131304"/>
                  </a:lnTo>
                  <a:lnTo>
                    <a:pt x="10007" y="135158"/>
                  </a:lnTo>
                  <a:lnTo>
                    <a:pt x="9411" y="138679"/>
                  </a:lnTo>
                  <a:lnTo>
                    <a:pt x="9014" y="141979"/>
                  </a:lnTo>
                  <a:lnTo>
                    <a:pt x="8572" y="148186"/>
                  </a:lnTo>
                  <a:lnTo>
                    <a:pt x="8376" y="154120"/>
                  </a:lnTo>
                  <a:lnTo>
                    <a:pt x="8220" y="162822"/>
                  </a:lnTo>
                  <a:lnTo>
                    <a:pt x="8220" y="162854"/>
                  </a:lnTo>
                  <a:lnTo>
                    <a:pt x="8219" y="158312"/>
                  </a:lnTo>
                  <a:lnTo>
                    <a:pt x="7267" y="156021"/>
                  </a:lnTo>
                  <a:lnTo>
                    <a:pt x="3669" y="150934"/>
                  </a:lnTo>
                  <a:lnTo>
                    <a:pt x="2328" y="148244"/>
                  </a:lnTo>
                  <a:lnTo>
                    <a:pt x="838" y="142716"/>
                  </a:lnTo>
                  <a:lnTo>
                    <a:pt x="176" y="137083"/>
                  </a:lnTo>
                  <a:lnTo>
                    <a:pt x="0" y="134248"/>
                  </a:lnTo>
                  <a:lnTo>
                    <a:pt x="834" y="130452"/>
                  </a:lnTo>
                  <a:lnTo>
                    <a:pt x="2344" y="126017"/>
                  </a:lnTo>
                  <a:lnTo>
                    <a:pt x="4302" y="121156"/>
                  </a:lnTo>
                  <a:lnTo>
                    <a:pt x="5608" y="116962"/>
                  </a:lnTo>
                  <a:lnTo>
                    <a:pt x="6478" y="113214"/>
                  </a:lnTo>
                  <a:lnTo>
                    <a:pt x="7058" y="109762"/>
                  </a:lnTo>
                  <a:lnTo>
                    <a:pt x="7445" y="105556"/>
                  </a:lnTo>
                  <a:lnTo>
                    <a:pt x="7703" y="100847"/>
                  </a:lnTo>
                  <a:lnTo>
                    <a:pt x="7875" y="95803"/>
                  </a:lnTo>
                  <a:lnTo>
                    <a:pt x="8942" y="90535"/>
                  </a:lnTo>
                  <a:lnTo>
                    <a:pt x="10607" y="85118"/>
                  </a:lnTo>
                  <a:lnTo>
                    <a:pt x="12668" y="79602"/>
                  </a:lnTo>
                  <a:lnTo>
                    <a:pt x="14042" y="74972"/>
                  </a:lnTo>
                  <a:lnTo>
                    <a:pt x="14959" y="70933"/>
                  </a:lnTo>
                  <a:lnTo>
                    <a:pt x="15570" y="67288"/>
                  </a:lnTo>
                  <a:lnTo>
                    <a:pt x="16929" y="62953"/>
                  </a:lnTo>
                  <a:lnTo>
                    <a:pt x="18789" y="58157"/>
                  </a:lnTo>
                  <a:lnTo>
                    <a:pt x="20980" y="53056"/>
                  </a:lnTo>
                  <a:lnTo>
                    <a:pt x="22442" y="47749"/>
                  </a:lnTo>
                  <a:lnTo>
                    <a:pt x="23416" y="42307"/>
                  </a:lnTo>
                  <a:lnTo>
                    <a:pt x="24065" y="36774"/>
                  </a:lnTo>
                  <a:lnTo>
                    <a:pt x="25451" y="32132"/>
                  </a:lnTo>
                  <a:lnTo>
                    <a:pt x="27327" y="28086"/>
                  </a:lnTo>
                  <a:lnTo>
                    <a:pt x="29530" y="24435"/>
                  </a:lnTo>
                  <a:lnTo>
                    <a:pt x="31951" y="21049"/>
                  </a:lnTo>
                  <a:lnTo>
                    <a:pt x="34518" y="17839"/>
                  </a:lnTo>
                  <a:lnTo>
                    <a:pt x="40930" y="10395"/>
                  </a:lnTo>
                  <a:lnTo>
                    <a:pt x="41457" y="8831"/>
                  </a:lnTo>
                  <a:lnTo>
                    <a:pt x="42041" y="4554"/>
                  </a:lnTo>
                  <a:lnTo>
                    <a:pt x="43150" y="3033"/>
                  </a:lnTo>
                  <a:lnTo>
                    <a:pt x="44841" y="2018"/>
                  </a:lnTo>
                  <a:lnTo>
                    <a:pt x="49849" y="390"/>
                  </a:lnTo>
                  <a:lnTo>
                    <a:pt x="53074" y="168"/>
                  </a:lnTo>
                  <a:lnTo>
                    <a:pt x="59269" y="0"/>
                  </a:lnTo>
                  <a:lnTo>
                    <a:pt x="62023" y="2534"/>
                  </a:lnTo>
                  <a:lnTo>
                    <a:pt x="79795" y="20141"/>
                  </a:lnTo>
                  <a:lnTo>
                    <a:pt x="81654" y="22949"/>
                  </a:lnTo>
                  <a:lnTo>
                    <a:pt x="83719" y="28609"/>
                  </a:lnTo>
                  <a:lnTo>
                    <a:pt x="84637" y="34299"/>
                  </a:lnTo>
                  <a:lnTo>
                    <a:pt x="84882" y="37150"/>
                  </a:lnTo>
                  <a:lnTo>
                    <a:pt x="85998" y="40956"/>
                  </a:lnTo>
                  <a:lnTo>
                    <a:pt x="87694" y="45398"/>
                  </a:lnTo>
                  <a:lnTo>
                    <a:pt x="89777" y="50264"/>
                  </a:lnTo>
                  <a:lnTo>
                    <a:pt x="91166" y="55414"/>
                  </a:lnTo>
                  <a:lnTo>
                    <a:pt x="92092" y="60751"/>
                  </a:lnTo>
                  <a:lnTo>
                    <a:pt x="92709" y="66215"/>
                  </a:lnTo>
                  <a:lnTo>
                    <a:pt x="94073" y="71762"/>
                  </a:lnTo>
                  <a:lnTo>
                    <a:pt x="95936" y="77366"/>
                  </a:lnTo>
                  <a:lnTo>
                    <a:pt x="98129" y="83006"/>
                  </a:lnTo>
                  <a:lnTo>
                    <a:pt x="99591" y="87719"/>
                  </a:lnTo>
                  <a:lnTo>
                    <a:pt x="100566" y="91813"/>
                  </a:lnTo>
                  <a:lnTo>
                    <a:pt x="101216" y="95495"/>
                  </a:lnTo>
                  <a:lnTo>
                    <a:pt x="101650" y="99855"/>
                  </a:lnTo>
                  <a:lnTo>
                    <a:pt x="101939" y="104666"/>
                  </a:lnTo>
                  <a:lnTo>
                    <a:pt x="102260" y="115093"/>
                  </a:lnTo>
                  <a:lnTo>
                    <a:pt x="102403" y="126077"/>
                  </a:lnTo>
                  <a:lnTo>
                    <a:pt x="103393" y="130720"/>
                  </a:lnTo>
                  <a:lnTo>
                    <a:pt x="105006" y="134768"/>
                  </a:lnTo>
                  <a:lnTo>
                    <a:pt x="107033" y="138420"/>
                  </a:lnTo>
                  <a:lnTo>
                    <a:pt x="108386" y="141806"/>
                  </a:lnTo>
                  <a:lnTo>
                    <a:pt x="109888" y="148109"/>
                  </a:lnTo>
                  <a:lnTo>
                    <a:pt x="113095" y="154086"/>
                  </a:lnTo>
                  <a:lnTo>
                    <a:pt x="115284" y="157013"/>
                  </a:lnTo>
                  <a:lnTo>
                    <a:pt x="116743" y="160869"/>
                  </a:lnTo>
                  <a:lnTo>
                    <a:pt x="117716" y="165345"/>
                  </a:lnTo>
                  <a:lnTo>
                    <a:pt x="118364" y="170234"/>
                  </a:lnTo>
                  <a:lnTo>
                    <a:pt x="119750" y="174446"/>
                  </a:lnTo>
                  <a:lnTo>
                    <a:pt x="121625" y="178206"/>
                  </a:lnTo>
                  <a:lnTo>
                    <a:pt x="123828" y="181666"/>
                  </a:lnTo>
                  <a:lnTo>
                    <a:pt x="126250" y="183972"/>
                  </a:lnTo>
                  <a:lnTo>
                    <a:pt x="128816" y="185510"/>
                  </a:lnTo>
                  <a:lnTo>
                    <a:pt x="131479" y="186535"/>
                  </a:lnTo>
                  <a:lnTo>
                    <a:pt x="133255" y="188170"/>
                  </a:lnTo>
                  <a:lnTo>
                    <a:pt x="134439" y="190214"/>
                  </a:lnTo>
                  <a:lnTo>
                    <a:pt x="136339" y="195785"/>
                  </a:lnTo>
                  <a:lnTo>
                    <a:pt x="139139" y="199087"/>
                  </a:lnTo>
                  <a:lnTo>
                    <a:pt x="145379" y="20572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322"/>
            <p:cNvSpPr/>
            <p:nvPr/>
          </p:nvSpPr>
          <p:spPr>
            <a:xfrm>
              <a:off x="4563427" y="2580322"/>
              <a:ext cx="162878" cy="17146"/>
            </a:xfrm>
            <a:custGeom>
              <a:avLst/>
              <a:gdLst/>
              <a:ahLst/>
              <a:cxnLst/>
              <a:rect l="0" t="0" r="0" b="0"/>
              <a:pathLst>
                <a:path w="162878" h="17146">
                  <a:moveTo>
                    <a:pt x="0" y="17145"/>
                  </a:moveTo>
                  <a:lnTo>
                    <a:pt x="7381" y="9764"/>
                  </a:lnTo>
                  <a:lnTo>
                    <a:pt x="8731" y="9367"/>
                  </a:lnTo>
                  <a:lnTo>
                    <a:pt x="12770" y="8925"/>
                  </a:lnTo>
                  <a:lnTo>
                    <a:pt x="16134" y="8808"/>
                  </a:lnTo>
                  <a:lnTo>
                    <a:pt x="29968" y="8642"/>
                  </a:lnTo>
                  <a:lnTo>
                    <a:pt x="61884" y="8582"/>
                  </a:lnTo>
                  <a:lnTo>
                    <a:pt x="68879" y="7626"/>
                  </a:lnTo>
                  <a:lnTo>
                    <a:pt x="75447" y="6037"/>
                  </a:lnTo>
                  <a:lnTo>
                    <a:pt x="81730" y="4024"/>
                  </a:lnTo>
                  <a:lnTo>
                    <a:pt x="88777" y="2683"/>
                  </a:lnTo>
                  <a:lnTo>
                    <a:pt x="96332" y="1789"/>
                  </a:lnTo>
                  <a:lnTo>
                    <a:pt x="104227" y="1192"/>
                  </a:lnTo>
                  <a:lnTo>
                    <a:pt x="111395" y="795"/>
                  </a:lnTo>
                  <a:lnTo>
                    <a:pt x="124439" y="354"/>
                  </a:lnTo>
                  <a:lnTo>
                    <a:pt x="151595" y="47"/>
                  </a:lnTo>
                  <a:lnTo>
                    <a:pt x="162877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323"/>
            <p:cNvSpPr/>
            <p:nvPr/>
          </p:nvSpPr>
          <p:spPr>
            <a:xfrm>
              <a:off x="4854892" y="2511742"/>
              <a:ext cx="42863" cy="145734"/>
            </a:xfrm>
            <a:custGeom>
              <a:avLst/>
              <a:gdLst/>
              <a:ahLst/>
              <a:cxnLst/>
              <a:rect l="0" t="0" r="0" b="0"/>
              <a:pathLst>
                <a:path w="42863" h="145734">
                  <a:moveTo>
                    <a:pt x="0" y="0"/>
                  </a:moveTo>
                  <a:lnTo>
                    <a:pt x="0" y="37161"/>
                  </a:lnTo>
                  <a:lnTo>
                    <a:pt x="953" y="40014"/>
                  </a:lnTo>
                  <a:lnTo>
                    <a:pt x="2540" y="42868"/>
                  </a:lnTo>
                  <a:lnTo>
                    <a:pt x="4551" y="45724"/>
                  </a:lnTo>
                  <a:lnTo>
                    <a:pt x="5891" y="49533"/>
                  </a:lnTo>
                  <a:lnTo>
                    <a:pt x="6785" y="53977"/>
                  </a:lnTo>
                  <a:lnTo>
                    <a:pt x="7381" y="58844"/>
                  </a:lnTo>
                  <a:lnTo>
                    <a:pt x="7778" y="63042"/>
                  </a:lnTo>
                  <a:lnTo>
                    <a:pt x="8043" y="66793"/>
                  </a:lnTo>
                  <a:lnTo>
                    <a:pt x="8219" y="70246"/>
                  </a:lnTo>
                  <a:lnTo>
                    <a:pt x="9290" y="74454"/>
                  </a:lnTo>
                  <a:lnTo>
                    <a:pt x="10956" y="79163"/>
                  </a:lnTo>
                  <a:lnTo>
                    <a:pt x="13019" y="84208"/>
                  </a:lnTo>
                  <a:lnTo>
                    <a:pt x="14394" y="88524"/>
                  </a:lnTo>
                  <a:lnTo>
                    <a:pt x="15311" y="92353"/>
                  </a:lnTo>
                  <a:lnTo>
                    <a:pt x="15922" y="95859"/>
                  </a:lnTo>
                  <a:lnTo>
                    <a:pt x="17283" y="99148"/>
                  </a:lnTo>
                  <a:lnTo>
                    <a:pt x="19142" y="102294"/>
                  </a:lnTo>
                  <a:lnTo>
                    <a:pt x="21334" y="105343"/>
                  </a:lnTo>
                  <a:lnTo>
                    <a:pt x="22795" y="108329"/>
                  </a:lnTo>
                  <a:lnTo>
                    <a:pt x="23769" y="111272"/>
                  </a:lnTo>
                  <a:lnTo>
                    <a:pt x="24419" y="114186"/>
                  </a:lnTo>
                  <a:lnTo>
                    <a:pt x="25804" y="117082"/>
                  </a:lnTo>
                  <a:lnTo>
                    <a:pt x="27680" y="119964"/>
                  </a:lnTo>
                  <a:lnTo>
                    <a:pt x="29883" y="122839"/>
                  </a:lnTo>
                  <a:lnTo>
                    <a:pt x="31352" y="125708"/>
                  </a:lnTo>
                  <a:lnTo>
                    <a:pt x="32332" y="128573"/>
                  </a:lnTo>
                  <a:lnTo>
                    <a:pt x="33903" y="135464"/>
                  </a:lnTo>
                  <a:lnTo>
                    <a:pt x="34984" y="136982"/>
                  </a:lnTo>
                  <a:lnTo>
                    <a:pt x="36658" y="138946"/>
                  </a:lnTo>
                  <a:lnTo>
                    <a:pt x="42862" y="14573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324"/>
            <p:cNvSpPr/>
            <p:nvPr/>
          </p:nvSpPr>
          <p:spPr>
            <a:xfrm>
              <a:off x="4803457" y="2504478"/>
              <a:ext cx="210269" cy="185937"/>
            </a:xfrm>
            <a:custGeom>
              <a:avLst/>
              <a:gdLst/>
              <a:ahLst/>
              <a:cxnLst/>
              <a:rect l="0" t="0" r="0" b="0"/>
              <a:pathLst>
                <a:path w="210269" h="185937">
                  <a:moveTo>
                    <a:pt x="0" y="41554"/>
                  </a:moveTo>
                  <a:lnTo>
                    <a:pt x="4551" y="41554"/>
                  </a:lnTo>
                  <a:lnTo>
                    <a:pt x="5892" y="40601"/>
                  </a:lnTo>
                  <a:lnTo>
                    <a:pt x="6785" y="39014"/>
                  </a:lnTo>
                  <a:lnTo>
                    <a:pt x="8219" y="34173"/>
                  </a:lnTo>
                  <a:lnTo>
                    <a:pt x="9290" y="33776"/>
                  </a:lnTo>
                  <a:lnTo>
                    <a:pt x="13019" y="33334"/>
                  </a:lnTo>
                  <a:lnTo>
                    <a:pt x="15347" y="32265"/>
                  </a:lnTo>
                  <a:lnTo>
                    <a:pt x="20473" y="28535"/>
                  </a:lnTo>
                  <a:lnTo>
                    <a:pt x="24127" y="26207"/>
                  </a:lnTo>
                  <a:lnTo>
                    <a:pt x="28467" y="23703"/>
                  </a:lnTo>
                  <a:lnTo>
                    <a:pt x="33265" y="21081"/>
                  </a:lnTo>
                  <a:lnTo>
                    <a:pt x="38369" y="19333"/>
                  </a:lnTo>
                  <a:lnTo>
                    <a:pt x="43677" y="18168"/>
                  </a:lnTo>
                  <a:lnTo>
                    <a:pt x="49120" y="17390"/>
                  </a:lnTo>
                  <a:lnTo>
                    <a:pt x="54654" y="15920"/>
                  </a:lnTo>
                  <a:lnTo>
                    <a:pt x="60249" y="13987"/>
                  </a:lnTo>
                  <a:lnTo>
                    <a:pt x="65883" y="11746"/>
                  </a:lnTo>
                  <a:lnTo>
                    <a:pt x="72497" y="10252"/>
                  </a:lnTo>
                  <a:lnTo>
                    <a:pt x="79764" y="9256"/>
                  </a:lnTo>
                  <a:lnTo>
                    <a:pt x="87466" y="8592"/>
                  </a:lnTo>
                  <a:lnTo>
                    <a:pt x="94506" y="7197"/>
                  </a:lnTo>
                  <a:lnTo>
                    <a:pt x="101104" y="5314"/>
                  </a:lnTo>
                  <a:lnTo>
                    <a:pt x="107407" y="3107"/>
                  </a:lnTo>
                  <a:lnTo>
                    <a:pt x="114467" y="1635"/>
                  </a:lnTo>
                  <a:lnTo>
                    <a:pt x="122031" y="654"/>
                  </a:lnTo>
                  <a:lnTo>
                    <a:pt x="129932" y="0"/>
                  </a:lnTo>
                  <a:lnTo>
                    <a:pt x="136151" y="516"/>
                  </a:lnTo>
                  <a:lnTo>
                    <a:pt x="141250" y="1813"/>
                  </a:lnTo>
                  <a:lnTo>
                    <a:pt x="145602" y="3630"/>
                  </a:lnTo>
                  <a:lnTo>
                    <a:pt x="149455" y="5794"/>
                  </a:lnTo>
                  <a:lnTo>
                    <a:pt x="152977" y="8189"/>
                  </a:lnTo>
                  <a:lnTo>
                    <a:pt x="160922" y="14326"/>
                  </a:lnTo>
                  <a:lnTo>
                    <a:pt x="166849" y="19940"/>
                  </a:lnTo>
                  <a:lnTo>
                    <a:pt x="167430" y="22382"/>
                  </a:lnTo>
                  <a:lnTo>
                    <a:pt x="166865" y="24963"/>
                  </a:lnTo>
                  <a:lnTo>
                    <a:pt x="159114" y="40499"/>
                  </a:lnTo>
                  <a:lnTo>
                    <a:pt x="156558" y="44661"/>
                  </a:lnTo>
                  <a:lnTo>
                    <a:pt x="153903" y="48388"/>
                  </a:lnTo>
                  <a:lnTo>
                    <a:pt x="151179" y="51825"/>
                  </a:lnTo>
                  <a:lnTo>
                    <a:pt x="147459" y="55069"/>
                  </a:lnTo>
                  <a:lnTo>
                    <a:pt x="143074" y="58184"/>
                  </a:lnTo>
                  <a:lnTo>
                    <a:pt x="138245" y="61213"/>
                  </a:lnTo>
                  <a:lnTo>
                    <a:pt x="134073" y="63233"/>
                  </a:lnTo>
                  <a:lnTo>
                    <a:pt x="130340" y="64579"/>
                  </a:lnTo>
                  <a:lnTo>
                    <a:pt x="126898" y="65476"/>
                  </a:lnTo>
                  <a:lnTo>
                    <a:pt x="120534" y="69014"/>
                  </a:lnTo>
                  <a:lnTo>
                    <a:pt x="117503" y="71290"/>
                  </a:lnTo>
                  <a:lnTo>
                    <a:pt x="111596" y="73820"/>
                  </a:lnTo>
                  <a:lnTo>
                    <a:pt x="105796" y="74945"/>
                  </a:lnTo>
                  <a:lnTo>
                    <a:pt x="100043" y="75444"/>
                  </a:lnTo>
                  <a:lnTo>
                    <a:pt x="98128" y="76530"/>
                  </a:lnTo>
                  <a:lnTo>
                    <a:pt x="96851" y="78206"/>
                  </a:lnTo>
                  <a:lnTo>
                    <a:pt x="94802" y="83190"/>
                  </a:lnTo>
                  <a:lnTo>
                    <a:pt x="93681" y="82646"/>
                  </a:lnTo>
                  <a:lnTo>
                    <a:pt x="89896" y="79502"/>
                  </a:lnTo>
                  <a:lnTo>
                    <a:pt x="89458" y="78283"/>
                  </a:lnTo>
                  <a:lnTo>
                    <a:pt x="90119" y="77470"/>
                  </a:lnTo>
                  <a:lnTo>
                    <a:pt x="91512" y="76928"/>
                  </a:lnTo>
                  <a:lnTo>
                    <a:pt x="98023" y="76165"/>
                  </a:lnTo>
                  <a:lnTo>
                    <a:pt x="103817" y="75908"/>
                  </a:lnTo>
                  <a:lnTo>
                    <a:pt x="173005" y="75844"/>
                  </a:lnTo>
                  <a:lnTo>
                    <a:pt x="177249" y="76797"/>
                  </a:lnTo>
                  <a:lnTo>
                    <a:pt x="181984" y="78384"/>
                  </a:lnTo>
                  <a:lnTo>
                    <a:pt x="187045" y="80395"/>
                  </a:lnTo>
                  <a:lnTo>
                    <a:pt x="191372" y="82688"/>
                  </a:lnTo>
                  <a:lnTo>
                    <a:pt x="195209" y="85169"/>
                  </a:lnTo>
                  <a:lnTo>
                    <a:pt x="198719" y="87776"/>
                  </a:lnTo>
                  <a:lnTo>
                    <a:pt x="201059" y="90466"/>
                  </a:lnTo>
                  <a:lnTo>
                    <a:pt x="202619" y="93212"/>
                  </a:lnTo>
                  <a:lnTo>
                    <a:pt x="203660" y="95995"/>
                  </a:lnTo>
                  <a:lnTo>
                    <a:pt x="207356" y="101628"/>
                  </a:lnTo>
                  <a:lnTo>
                    <a:pt x="209674" y="104463"/>
                  </a:lnTo>
                  <a:lnTo>
                    <a:pt x="210268" y="107306"/>
                  </a:lnTo>
                  <a:lnTo>
                    <a:pt x="209711" y="110154"/>
                  </a:lnTo>
                  <a:lnTo>
                    <a:pt x="208387" y="113005"/>
                  </a:lnTo>
                  <a:lnTo>
                    <a:pt x="201974" y="126119"/>
                  </a:lnTo>
                  <a:lnTo>
                    <a:pt x="199419" y="130316"/>
                  </a:lnTo>
                  <a:lnTo>
                    <a:pt x="196764" y="134066"/>
                  </a:lnTo>
                  <a:lnTo>
                    <a:pt x="194041" y="137519"/>
                  </a:lnTo>
                  <a:lnTo>
                    <a:pt x="190321" y="141725"/>
                  </a:lnTo>
                  <a:lnTo>
                    <a:pt x="181107" y="151480"/>
                  </a:lnTo>
                  <a:lnTo>
                    <a:pt x="175983" y="155795"/>
                  </a:lnTo>
                  <a:lnTo>
                    <a:pt x="170662" y="159625"/>
                  </a:lnTo>
                  <a:lnTo>
                    <a:pt x="165210" y="163130"/>
                  </a:lnTo>
                  <a:lnTo>
                    <a:pt x="158717" y="166420"/>
                  </a:lnTo>
                  <a:lnTo>
                    <a:pt x="151532" y="169565"/>
                  </a:lnTo>
                  <a:lnTo>
                    <a:pt x="143884" y="172615"/>
                  </a:lnTo>
                  <a:lnTo>
                    <a:pt x="136880" y="174648"/>
                  </a:lnTo>
                  <a:lnTo>
                    <a:pt x="130306" y="176003"/>
                  </a:lnTo>
                  <a:lnTo>
                    <a:pt x="124018" y="176907"/>
                  </a:lnTo>
                  <a:lnTo>
                    <a:pt x="117922" y="178462"/>
                  </a:lnTo>
                  <a:lnTo>
                    <a:pt x="111951" y="180451"/>
                  </a:lnTo>
                  <a:lnTo>
                    <a:pt x="106067" y="182730"/>
                  </a:lnTo>
                  <a:lnTo>
                    <a:pt x="100239" y="184248"/>
                  </a:lnTo>
                  <a:lnTo>
                    <a:pt x="94449" y="185261"/>
                  </a:lnTo>
                  <a:lnTo>
                    <a:pt x="88683" y="185936"/>
                  </a:lnTo>
                  <a:lnTo>
                    <a:pt x="83888" y="185434"/>
                  </a:lnTo>
                  <a:lnTo>
                    <a:pt x="79737" y="184146"/>
                  </a:lnTo>
                  <a:lnTo>
                    <a:pt x="76018" y="182336"/>
                  </a:lnTo>
                  <a:lnTo>
                    <a:pt x="72586" y="181129"/>
                  </a:lnTo>
                  <a:lnTo>
                    <a:pt x="66233" y="179787"/>
                  </a:lnTo>
                  <a:lnTo>
                    <a:pt x="61852" y="179032"/>
                  </a:lnTo>
                  <a:lnTo>
                    <a:pt x="56003" y="174257"/>
                  </a:lnTo>
                  <a:lnTo>
                    <a:pt x="51385" y="170002"/>
                  </a:lnTo>
                  <a:lnTo>
                    <a:pt x="42863" y="16156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325"/>
            <p:cNvSpPr/>
            <p:nvPr/>
          </p:nvSpPr>
          <p:spPr>
            <a:xfrm>
              <a:off x="4623434" y="2710260"/>
              <a:ext cx="180024" cy="144383"/>
            </a:xfrm>
            <a:custGeom>
              <a:avLst/>
              <a:gdLst/>
              <a:ahLst/>
              <a:cxnLst/>
              <a:rect l="0" t="0" r="0" b="0"/>
              <a:pathLst>
                <a:path w="180024" h="144383">
                  <a:moveTo>
                    <a:pt x="0" y="144382"/>
                  </a:moveTo>
                  <a:lnTo>
                    <a:pt x="0" y="123881"/>
                  </a:lnTo>
                  <a:lnTo>
                    <a:pt x="953" y="121189"/>
                  </a:lnTo>
                  <a:lnTo>
                    <a:pt x="2541" y="118443"/>
                  </a:lnTo>
                  <a:lnTo>
                    <a:pt x="4552" y="115659"/>
                  </a:lnTo>
                  <a:lnTo>
                    <a:pt x="6844" y="112851"/>
                  </a:lnTo>
                  <a:lnTo>
                    <a:pt x="9325" y="110026"/>
                  </a:lnTo>
                  <a:lnTo>
                    <a:pt x="11932" y="107191"/>
                  </a:lnTo>
                  <a:lnTo>
                    <a:pt x="17368" y="101500"/>
                  </a:lnTo>
                  <a:lnTo>
                    <a:pt x="44542" y="74135"/>
                  </a:lnTo>
                  <a:lnTo>
                    <a:pt x="47792" y="69928"/>
                  </a:lnTo>
                  <a:lnTo>
                    <a:pt x="50912" y="65219"/>
                  </a:lnTo>
                  <a:lnTo>
                    <a:pt x="53944" y="60174"/>
                  </a:lnTo>
                  <a:lnTo>
                    <a:pt x="56918" y="55858"/>
                  </a:lnTo>
                  <a:lnTo>
                    <a:pt x="59853" y="52029"/>
                  </a:lnTo>
                  <a:lnTo>
                    <a:pt x="62762" y="48523"/>
                  </a:lnTo>
                  <a:lnTo>
                    <a:pt x="65654" y="44281"/>
                  </a:lnTo>
                  <a:lnTo>
                    <a:pt x="68535" y="39548"/>
                  </a:lnTo>
                  <a:lnTo>
                    <a:pt x="71408" y="34488"/>
                  </a:lnTo>
                  <a:lnTo>
                    <a:pt x="73323" y="30162"/>
                  </a:lnTo>
                  <a:lnTo>
                    <a:pt x="74600" y="26325"/>
                  </a:lnTo>
                  <a:lnTo>
                    <a:pt x="75450" y="22815"/>
                  </a:lnTo>
                  <a:lnTo>
                    <a:pt x="76970" y="19522"/>
                  </a:lnTo>
                  <a:lnTo>
                    <a:pt x="78936" y="16375"/>
                  </a:lnTo>
                  <a:lnTo>
                    <a:pt x="84384" y="9030"/>
                  </a:lnTo>
                  <a:lnTo>
                    <a:pt x="85130" y="5486"/>
                  </a:lnTo>
                  <a:lnTo>
                    <a:pt x="85328" y="3207"/>
                  </a:lnTo>
                  <a:lnTo>
                    <a:pt x="86413" y="1688"/>
                  </a:lnTo>
                  <a:lnTo>
                    <a:pt x="88089" y="675"/>
                  </a:lnTo>
                  <a:lnTo>
                    <a:pt x="90159" y="0"/>
                  </a:lnTo>
                  <a:lnTo>
                    <a:pt x="91539" y="502"/>
                  </a:lnTo>
                  <a:lnTo>
                    <a:pt x="92458" y="1790"/>
                  </a:lnTo>
                  <a:lnTo>
                    <a:pt x="93935" y="6149"/>
                  </a:lnTo>
                  <a:lnTo>
                    <a:pt x="96677" y="9285"/>
                  </a:lnTo>
                  <a:lnTo>
                    <a:pt x="98741" y="11455"/>
                  </a:lnTo>
                  <a:lnTo>
                    <a:pt x="100118" y="13854"/>
                  </a:lnTo>
                  <a:lnTo>
                    <a:pt x="101036" y="16406"/>
                  </a:lnTo>
                  <a:lnTo>
                    <a:pt x="101647" y="19060"/>
                  </a:lnTo>
                  <a:lnTo>
                    <a:pt x="103008" y="21781"/>
                  </a:lnTo>
                  <a:lnTo>
                    <a:pt x="104866" y="24548"/>
                  </a:lnTo>
                  <a:lnTo>
                    <a:pt x="107059" y="27345"/>
                  </a:lnTo>
                  <a:lnTo>
                    <a:pt x="109472" y="30163"/>
                  </a:lnTo>
                  <a:lnTo>
                    <a:pt x="112035" y="32993"/>
                  </a:lnTo>
                  <a:lnTo>
                    <a:pt x="114695" y="35833"/>
                  </a:lnTo>
                  <a:lnTo>
                    <a:pt x="116468" y="39631"/>
                  </a:lnTo>
                  <a:lnTo>
                    <a:pt x="117651" y="44068"/>
                  </a:lnTo>
                  <a:lnTo>
                    <a:pt x="118439" y="48931"/>
                  </a:lnTo>
                  <a:lnTo>
                    <a:pt x="119917" y="53125"/>
                  </a:lnTo>
                  <a:lnTo>
                    <a:pt x="121855" y="56874"/>
                  </a:lnTo>
                  <a:lnTo>
                    <a:pt x="124099" y="60326"/>
                  </a:lnTo>
                  <a:lnTo>
                    <a:pt x="126548" y="64532"/>
                  </a:lnTo>
                  <a:lnTo>
                    <a:pt x="129133" y="69241"/>
                  </a:lnTo>
                  <a:lnTo>
                    <a:pt x="131809" y="74286"/>
                  </a:lnTo>
                  <a:lnTo>
                    <a:pt x="134545" y="78601"/>
                  </a:lnTo>
                  <a:lnTo>
                    <a:pt x="137322" y="82431"/>
                  </a:lnTo>
                  <a:lnTo>
                    <a:pt x="140126" y="85936"/>
                  </a:lnTo>
                  <a:lnTo>
                    <a:pt x="142947" y="89226"/>
                  </a:lnTo>
                  <a:lnTo>
                    <a:pt x="145781" y="92371"/>
                  </a:lnTo>
                  <a:lnTo>
                    <a:pt x="151469" y="98406"/>
                  </a:lnTo>
                  <a:lnTo>
                    <a:pt x="165738" y="112916"/>
                  </a:lnTo>
                  <a:lnTo>
                    <a:pt x="167642" y="115785"/>
                  </a:lnTo>
                  <a:lnTo>
                    <a:pt x="168912" y="118650"/>
                  </a:lnTo>
                  <a:lnTo>
                    <a:pt x="169758" y="121512"/>
                  </a:lnTo>
                  <a:lnTo>
                    <a:pt x="171275" y="124373"/>
                  </a:lnTo>
                  <a:lnTo>
                    <a:pt x="173238" y="127233"/>
                  </a:lnTo>
                  <a:lnTo>
                    <a:pt x="175500" y="130092"/>
                  </a:lnTo>
                  <a:lnTo>
                    <a:pt x="177008" y="132950"/>
                  </a:lnTo>
                  <a:lnTo>
                    <a:pt x="178013" y="135808"/>
                  </a:lnTo>
                  <a:lnTo>
                    <a:pt x="180023" y="14438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326"/>
            <p:cNvSpPr/>
            <p:nvPr/>
          </p:nvSpPr>
          <p:spPr>
            <a:xfrm>
              <a:off x="4614862" y="2803207"/>
              <a:ext cx="145734" cy="8574"/>
            </a:xfrm>
            <a:custGeom>
              <a:avLst/>
              <a:gdLst/>
              <a:ahLst/>
              <a:cxnLst/>
              <a:rect l="0" t="0" r="0" b="0"/>
              <a:pathLst>
                <a:path w="145734" h="8574">
                  <a:moveTo>
                    <a:pt x="0" y="8573"/>
                  </a:moveTo>
                  <a:lnTo>
                    <a:pt x="7381" y="8573"/>
                  </a:lnTo>
                  <a:lnTo>
                    <a:pt x="8730" y="7620"/>
                  </a:lnTo>
                  <a:lnTo>
                    <a:pt x="10583" y="6033"/>
                  </a:lnTo>
                  <a:lnTo>
                    <a:pt x="12770" y="4022"/>
                  </a:lnTo>
                  <a:lnTo>
                    <a:pt x="15181" y="2681"/>
                  </a:lnTo>
                  <a:lnTo>
                    <a:pt x="17741" y="1787"/>
                  </a:lnTo>
                  <a:lnTo>
                    <a:pt x="20400" y="1192"/>
                  </a:lnTo>
                  <a:lnTo>
                    <a:pt x="24077" y="795"/>
                  </a:lnTo>
                  <a:lnTo>
                    <a:pt x="28434" y="530"/>
                  </a:lnTo>
                  <a:lnTo>
                    <a:pt x="37403" y="236"/>
                  </a:lnTo>
                  <a:lnTo>
                    <a:pt x="48759" y="70"/>
                  </a:lnTo>
                  <a:lnTo>
                    <a:pt x="14573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327"/>
            <p:cNvSpPr/>
            <p:nvPr/>
          </p:nvSpPr>
          <p:spPr>
            <a:xfrm>
              <a:off x="4872437" y="2721116"/>
              <a:ext cx="128189" cy="124837"/>
            </a:xfrm>
            <a:custGeom>
              <a:avLst/>
              <a:gdLst/>
              <a:ahLst/>
              <a:cxnLst/>
              <a:rect l="0" t="0" r="0" b="0"/>
              <a:pathLst>
                <a:path w="128189" h="124837">
                  <a:moveTo>
                    <a:pt x="93897" y="4939"/>
                  </a:moveTo>
                  <a:lnTo>
                    <a:pt x="86516" y="4939"/>
                  </a:lnTo>
                  <a:lnTo>
                    <a:pt x="86119" y="3986"/>
                  </a:lnTo>
                  <a:lnTo>
                    <a:pt x="85678" y="388"/>
                  </a:lnTo>
                  <a:lnTo>
                    <a:pt x="84608" y="0"/>
                  </a:lnTo>
                  <a:lnTo>
                    <a:pt x="82942" y="693"/>
                  </a:lnTo>
                  <a:lnTo>
                    <a:pt x="80879" y="2108"/>
                  </a:lnTo>
                  <a:lnTo>
                    <a:pt x="78551" y="3052"/>
                  </a:lnTo>
                  <a:lnTo>
                    <a:pt x="76046" y="3681"/>
                  </a:lnTo>
                  <a:lnTo>
                    <a:pt x="73424" y="4100"/>
                  </a:lnTo>
                  <a:lnTo>
                    <a:pt x="70724" y="5332"/>
                  </a:lnTo>
                  <a:lnTo>
                    <a:pt x="67971" y="7106"/>
                  </a:lnTo>
                  <a:lnTo>
                    <a:pt x="65183" y="9241"/>
                  </a:lnTo>
                  <a:lnTo>
                    <a:pt x="62372" y="11617"/>
                  </a:lnTo>
                  <a:lnTo>
                    <a:pt x="59546" y="14153"/>
                  </a:lnTo>
                  <a:lnTo>
                    <a:pt x="53865" y="19512"/>
                  </a:lnTo>
                  <a:lnTo>
                    <a:pt x="30854" y="42287"/>
                  </a:lnTo>
                  <a:lnTo>
                    <a:pt x="14240" y="58881"/>
                  </a:lnTo>
                  <a:lnTo>
                    <a:pt x="12217" y="62808"/>
                  </a:lnTo>
                  <a:lnTo>
                    <a:pt x="10869" y="67331"/>
                  </a:lnTo>
                  <a:lnTo>
                    <a:pt x="9971" y="72251"/>
                  </a:lnTo>
                  <a:lnTo>
                    <a:pt x="8419" y="76483"/>
                  </a:lnTo>
                  <a:lnTo>
                    <a:pt x="6432" y="80258"/>
                  </a:lnTo>
                  <a:lnTo>
                    <a:pt x="4155" y="83726"/>
                  </a:lnTo>
                  <a:lnTo>
                    <a:pt x="2636" y="86991"/>
                  </a:lnTo>
                  <a:lnTo>
                    <a:pt x="1624" y="90120"/>
                  </a:lnTo>
                  <a:lnTo>
                    <a:pt x="950" y="93159"/>
                  </a:lnTo>
                  <a:lnTo>
                    <a:pt x="500" y="96137"/>
                  </a:lnTo>
                  <a:lnTo>
                    <a:pt x="200" y="99075"/>
                  </a:lnTo>
                  <a:lnTo>
                    <a:pt x="0" y="101986"/>
                  </a:lnTo>
                  <a:lnTo>
                    <a:pt x="819" y="104880"/>
                  </a:lnTo>
                  <a:lnTo>
                    <a:pt x="2318" y="107761"/>
                  </a:lnTo>
                  <a:lnTo>
                    <a:pt x="4270" y="110634"/>
                  </a:lnTo>
                  <a:lnTo>
                    <a:pt x="6523" y="112550"/>
                  </a:lnTo>
                  <a:lnTo>
                    <a:pt x="8978" y="113827"/>
                  </a:lnTo>
                  <a:lnTo>
                    <a:pt x="11567" y="114678"/>
                  </a:lnTo>
                  <a:lnTo>
                    <a:pt x="14246" y="116198"/>
                  </a:lnTo>
                  <a:lnTo>
                    <a:pt x="16983" y="118164"/>
                  </a:lnTo>
                  <a:lnTo>
                    <a:pt x="19761" y="120427"/>
                  </a:lnTo>
                  <a:lnTo>
                    <a:pt x="22566" y="121936"/>
                  </a:lnTo>
                  <a:lnTo>
                    <a:pt x="25388" y="122942"/>
                  </a:lnTo>
                  <a:lnTo>
                    <a:pt x="28222" y="123613"/>
                  </a:lnTo>
                  <a:lnTo>
                    <a:pt x="31064" y="124060"/>
                  </a:lnTo>
                  <a:lnTo>
                    <a:pt x="33911" y="124358"/>
                  </a:lnTo>
                  <a:lnTo>
                    <a:pt x="36761" y="124556"/>
                  </a:lnTo>
                  <a:lnTo>
                    <a:pt x="40567" y="124689"/>
                  </a:lnTo>
                  <a:lnTo>
                    <a:pt x="49875" y="124836"/>
                  </a:lnTo>
                  <a:lnTo>
                    <a:pt x="55024" y="123923"/>
                  </a:lnTo>
                  <a:lnTo>
                    <a:pt x="60362" y="122361"/>
                  </a:lnTo>
                  <a:lnTo>
                    <a:pt x="65825" y="120368"/>
                  </a:lnTo>
                  <a:lnTo>
                    <a:pt x="71373" y="119039"/>
                  </a:lnTo>
                  <a:lnTo>
                    <a:pt x="76976" y="118153"/>
                  </a:lnTo>
                  <a:lnTo>
                    <a:pt x="82617" y="117563"/>
                  </a:lnTo>
                  <a:lnTo>
                    <a:pt x="88282" y="117169"/>
                  </a:lnTo>
                  <a:lnTo>
                    <a:pt x="93964" y="116906"/>
                  </a:lnTo>
                  <a:lnTo>
                    <a:pt x="99657" y="116731"/>
                  </a:lnTo>
                  <a:lnTo>
                    <a:pt x="104404" y="115662"/>
                  </a:lnTo>
                  <a:lnTo>
                    <a:pt x="108522" y="113997"/>
                  </a:lnTo>
                  <a:lnTo>
                    <a:pt x="112220" y="111934"/>
                  </a:lnTo>
                  <a:lnTo>
                    <a:pt x="115637" y="110559"/>
                  </a:lnTo>
                  <a:lnTo>
                    <a:pt x="118868" y="109642"/>
                  </a:lnTo>
                  <a:lnTo>
                    <a:pt x="128188" y="10780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328"/>
            <p:cNvSpPr/>
            <p:nvPr/>
          </p:nvSpPr>
          <p:spPr>
            <a:xfrm>
              <a:off x="4614862" y="2907430"/>
              <a:ext cx="171451" cy="161526"/>
            </a:xfrm>
            <a:custGeom>
              <a:avLst/>
              <a:gdLst/>
              <a:ahLst/>
              <a:cxnLst/>
              <a:rect l="0" t="0" r="0" b="0"/>
              <a:pathLst>
                <a:path w="171451" h="161526">
                  <a:moveTo>
                    <a:pt x="0" y="161525"/>
                  </a:moveTo>
                  <a:lnTo>
                    <a:pt x="0" y="156974"/>
                  </a:lnTo>
                  <a:lnTo>
                    <a:pt x="953" y="155633"/>
                  </a:lnTo>
                  <a:lnTo>
                    <a:pt x="2540" y="154739"/>
                  </a:lnTo>
                  <a:lnTo>
                    <a:pt x="4551" y="154144"/>
                  </a:lnTo>
                  <a:lnTo>
                    <a:pt x="5892" y="152794"/>
                  </a:lnTo>
                  <a:lnTo>
                    <a:pt x="6785" y="150942"/>
                  </a:lnTo>
                  <a:lnTo>
                    <a:pt x="7381" y="148754"/>
                  </a:lnTo>
                  <a:lnTo>
                    <a:pt x="10583" y="143784"/>
                  </a:lnTo>
                  <a:lnTo>
                    <a:pt x="12770" y="141125"/>
                  </a:lnTo>
                  <a:lnTo>
                    <a:pt x="15181" y="138400"/>
                  </a:lnTo>
                  <a:lnTo>
                    <a:pt x="20400" y="132832"/>
                  </a:lnTo>
                  <a:lnTo>
                    <a:pt x="23125" y="129061"/>
                  </a:lnTo>
                  <a:lnTo>
                    <a:pt x="25894" y="124642"/>
                  </a:lnTo>
                  <a:lnTo>
                    <a:pt x="28693" y="119792"/>
                  </a:lnTo>
                  <a:lnTo>
                    <a:pt x="31511" y="115605"/>
                  </a:lnTo>
                  <a:lnTo>
                    <a:pt x="34342" y="111861"/>
                  </a:lnTo>
                  <a:lnTo>
                    <a:pt x="37182" y="108413"/>
                  </a:lnTo>
                  <a:lnTo>
                    <a:pt x="39076" y="104210"/>
                  </a:lnTo>
                  <a:lnTo>
                    <a:pt x="40338" y="99502"/>
                  </a:lnTo>
                  <a:lnTo>
                    <a:pt x="41179" y="94459"/>
                  </a:lnTo>
                  <a:lnTo>
                    <a:pt x="43646" y="90144"/>
                  </a:lnTo>
                  <a:lnTo>
                    <a:pt x="47195" y="86315"/>
                  </a:lnTo>
                  <a:lnTo>
                    <a:pt x="51465" y="82810"/>
                  </a:lnTo>
                  <a:lnTo>
                    <a:pt x="55266" y="78568"/>
                  </a:lnTo>
                  <a:lnTo>
                    <a:pt x="58751" y="73835"/>
                  </a:lnTo>
                  <a:lnTo>
                    <a:pt x="62027" y="68775"/>
                  </a:lnTo>
                  <a:lnTo>
                    <a:pt x="65164" y="63496"/>
                  </a:lnTo>
                  <a:lnTo>
                    <a:pt x="68208" y="58072"/>
                  </a:lnTo>
                  <a:lnTo>
                    <a:pt x="74129" y="46966"/>
                  </a:lnTo>
                  <a:lnTo>
                    <a:pt x="79937" y="35680"/>
                  </a:lnTo>
                  <a:lnTo>
                    <a:pt x="81866" y="30955"/>
                  </a:lnTo>
                  <a:lnTo>
                    <a:pt x="83152" y="26854"/>
                  </a:lnTo>
                  <a:lnTo>
                    <a:pt x="84010" y="23166"/>
                  </a:lnTo>
                  <a:lnTo>
                    <a:pt x="84582" y="19756"/>
                  </a:lnTo>
                  <a:lnTo>
                    <a:pt x="84963" y="16530"/>
                  </a:lnTo>
                  <a:lnTo>
                    <a:pt x="85217" y="13426"/>
                  </a:lnTo>
                  <a:lnTo>
                    <a:pt x="86339" y="11357"/>
                  </a:lnTo>
                  <a:lnTo>
                    <a:pt x="88039" y="9978"/>
                  </a:lnTo>
                  <a:lnTo>
                    <a:pt x="90125" y="9058"/>
                  </a:lnTo>
                  <a:lnTo>
                    <a:pt x="91516" y="7493"/>
                  </a:lnTo>
                  <a:lnTo>
                    <a:pt x="92443" y="5497"/>
                  </a:lnTo>
                  <a:lnTo>
                    <a:pt x="93931" y="0"/>
                  </a:lnTo>
                  <a:lnTo>
                    <a:pt x="94054" y="502"/>
                  </a:lnTo>
                  <a:lnTo>
                    <a:pt x="94189" y="3599"/>
                  </a:lnTo>
                  <a:lnTo>
                    <a:pt x="95178" y="4806"/>
                  </a:lnTo>
                  <a:lnTo>
                    <a:pt x="96789" y="5610"/>
                  </a:lnTo>
                  <a:lnTo>
                    <a:pt x="98816" y="6147"/>
                  </a:lnTo>
                  <a:lnTo>
                    <a:pt x="100168" y="7457"/>
                  </a:lnTo>
                  <a:lnTo>
                    <a:pt x="101069" y="9283"/>
                  </a:lnTo>
                  <a:lnTo>
                    <a:pt x="102069" y="13851"/>
                  </a:lnTo>
                  <a:lnTo>
                    <a:pt x="102336" y="16403"/>
                  </a:lnTo>
                  <a:lnTo>
                    <a:pt x="102514" y="19057"/>
                  </a:lnTo>
                  <a:lnTo>
                    <a:pt x="103585" y="22731"/>
                  </a:lnTo>
                  <a:lnTo>
                    <a:pt x="105252" y="27086"/>
                  </a:lnTo>
                  <a:lnTo>
                    <a:pt x="107315" y="31894"/>
                  </a:lnTo>
                  <a:lnTo>
                    <a:pt x="108691" y="37004"/>
                  </a:lnTo>
                  <a:lnTo>
                    <a:pt x="109608" y="42316"/>
                  </a:lnTo>
                  <a:lnTo>
                    <a:pt x="110220" y="47762"/>
                  </a:lnTo>
                  <a:lnTo>
                    <a:pt x="111580" y="52345"/>
                  </a:lnTo>
                  <a:lnTo>
                    <a:pt x="113439" y="56353"/>
                  </a:lnTo>
                  <a:lnTo>
                    <a:pt x="115631" y="59978"/>
                  </a:lnTo>
                  <a:lnTo>
                    <a:pt x="117092" y="64299"/>
                  </a:lnTo>
                  <a:lnTo>
                    <a:pt x="118066" y="69085"/>
                  </a:lnTo>
                  <a:lnTo>
                    <a:pt x="118716" y="74181"/>
                  </a:lnTo>
                  <a:lnTo>
                    <a:pt x="120102" y="78530"/>
                  </a:lnTo>
                  <a:lnTo>
                    <a:pt x="121977" y="82383"/>
                  </a:lnTo>
                  <a:lnTo>
                    <a:pt x="124181" y="85903"/>
                  </a:lnTo>
                  <a:lnTo>
                    <a:pt x="126602" y="90156"/>
                  </a:lnTo>
                  <a:lnTo>
                    <a:pt x="131833" y="99960"/>
                  </a:lnTo>
                  <a:lnTo>
                    <a:pt x="134561" y="104289"/>
                  </a:lnTo>
                  <a:lnTo>
                    <a:pt x="137332" y="108127"/>
                  </a:lnTo>
                  <a:lnTo>
                    <a:pt x="140133" y="111639"/>
                  </a:lnTo>
                  <a:lnTo>
                    <a:pt x="141999" y="114932"/>
                  </a:lnTo>
                  <a:lnTo>
                    <a:pt x="143244" y="118081"/>
                  </a:lnTo>
                  <a:lnTo>
                    <a:pt x="144073" y="121132"/>
                  </a:lnTo>
                  <a:lnTo>
                    <a:pt x="145579" y="124119"/>
                  </a:lnTo>
                  <a:lnTo>
                    <a:pt x="147535" y="127062"/>
                  </a:lnTo>
                  <a:lnTo>
                    <a:pt x="149792" y="129977"/>
                  </a:lnTo>
                  <a:lnTo>
                    <a:pt x="152249" y="132873"/>
                  </a:lnTo>
                  <a:lnTo>
                    <a:pt x="154839" y="135756"/>
                  </a:lnTo>
                  <a:lnTo>
                    <a:pt x="161289" y="142676"/>
                  </a:lnTo>
                  <a:lnTo>
                    <a:pt x="171450" y="15295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329"/>
            <p:cNvSpPr/>
            <p:nvPr/>
          </p:nvSpPr>
          <p:spPr>
            <a:xfrm>
              <a:off x="4597717" y="2991811"/>
              <a:ext cx="180024" cy="8565"/>
            </a:xfrm>
            <a:custGeom>
              <a:avLst/>
              <a:gdLst/>
              <a:ahLst/>
              <a:cxnLst/>
              <a:rect l="0" t="0" r="0" b="0"/>
              <a:pathLst>
                <a:path w="180024" h="8565">
                  <a:moveTo>
                    <a:pt x="0" y="8564"/>
                  </a:moveTo>
                  <a:lnTo>
                    <a:pt x="15849" y="8564"/>
                  </a:lnTo>
                  <a:lnTo>
                    <a:pt x="18186" y="7611"/>
                  </a:lnTo>
                  <a:lnTo>
                    <a:pt x="21649" y="6024"/>
                  </a:lnTo>
                  <a:lnTo>
                    <a:pt x="25862" y="4013"/>
                  </a:lnTo>
                  <a:lnTo>
                    <a:pt x="30577" y="2672"/>
                  </a:lnTo>
                  <a:lnTo>
                    <a:pt x="35625" y="1778"/>
                  </a:lnTo>
                  <a:lnTo>
                    <a:pt x="40895" y="1183"/>
                  </a:lnTo>
                  <a:lnTo>
                    <a:pt x="46313" y="785"/>
                  </a:lnTo>
                  <a:lnTo>
                    <a:pt x="51830" y="521"/>
                  </a:lnTo>
                  <a:lnTo>
                    <a:pt x="63993" y="226"/>
                  </a:lnTo>
                  <a:lnTo>
                    <a:pt x="113981" y="0"/>
                  </a:lnTo>
                  <a:lnTo>
                    <a:pt x="120755" y="950"/>
                  </a:lnTo>
                  <a:lnTo>
                    <a:pt x="127176" y="2535"/>
                  </a:lnTo>
                  <a:lnTo>
                    <a:pt x="133362" y="4545"/>
                  </a:lnTo>
                  <a:lnTo>
                    <a:pt x="139390" y="5884"/>
                  </a:lnTo>
                  <a:lnTo>
                    <a:pt x="145314" y="6777"/>
                  </a:lnTo>
                  <a:lnTo>
                    <a:pt x="151169" y="7373"/>
                  </a:lnTo>
                  <a:lnTo>
                    <a:pt x="156976" y="7770"/>
                  </a:lnTo>
                  <a:lnTo>
                    <a:pt x="162754" y="8034"/>
                  </a:lnTo>
                  <a:lnTo>
                    <a:pt x="180023" y="856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330"/>
            <p:cNvSpPr/>
            <p:nvPr/>
          </p:nvSpPr>
          <p:spPr>
            <a:xfrm>
              <a:off x="4872037" y="2940367"/>
              <a:ext cx="42864" cy="128589"/>
            </a:xfrm>
            <a:custGeom>
              <a:avLst/>
              <a:gdLst/>
              <a:ahLst/>
              <a:cxnLst/>
              <a:rect l="0" t="0" r="0" b="0"/>
              <a:pathLst>
                <a:path w="42864" h="128589">
                  <a:moveTo>
                    <a:pt x="0" y="0"/>
                  </a:moveTo>
                  <a:lnTo>
                    <a:pt x="0" y="20151"/>
                  </a:lnTo>
                  <a:lnTo>
                    <a:pt x="953" y="22959"/>
                  </a:lnTo>
                  <a:lnTo>
                    <a:pt x="2540" y="25784"/>
                  </a:lnTo>
                  <a:lnTo>
                    <a:pt x="4551" y="28619"/>
                  </a:lnTo>
                  <a:lnTo>
                    <a:pt x="6844" y="31462"/>
                  </a:lnTo>
                  <a:lnTo>
                    <a:pt x="9325" y="34310"/>
                  </a:lnTo>
                  <a:lnTo>
                    <a:pt x="11931" y="37161"/>
                  </a:lnTo>
                  <a:lnTo>
                    <a:pt x="13670" y="40014"/>
                  </a:lnTo>
                  <a:lnTo>
                    <a:pt x="14828" y="42868"/>
                  </a:lnTo>
                  <a:lnTo>
                    <a:pt x="15601" y="45724"/>
                  </a:lnTo>
                  <a:lnTo>
                    <a:pt x="17068" y="49533"/>
                  </a:lnTo>
                  <a:lnTo>
                    <a:pt x="18999" y="53977"/>
                  </a:lnTo>
                  <a:lnTo>
                    <a:pt x="21238" y="58844"/>
                  </a:lnTo>
                  <a:lnTo>
                    <a:pt x="22732" y="63042"/>
                  </a:lnTo>
                  <a:lnTo>
                    <a:pt x="23726" y="66793"/>
                  </a:lnTo>
                  <a:lnTo>
                    <a:pt x="24391" y="70246"/>
                  </a:lnTo>
                  <a:lnTo>
                    <a:pt x="25786" y="73501"/>
                  </a:lnTo>
                  <a:lnTo>
                    <a:pt x="27668" y="76623"/>
                  </a:lnTo>
                  <a:lnTo>
                    <a:pt x="29875" y="79657"/>
                  </a:lnTo>
                  <a:lnTo>
                    <a:pt x="31347" y="82632"/>
                  </a:lnTo>
                  <a:lnTo>
                    <a:pt x="32328" y="85568"/>
                  </a:lnTo>
                  <a:lnTo>
                    <a:pt x="32982" y="88478"/>
                  </a:lnTo>
                  <a:lnTo>
                    <a:pt x="34370" y="91370"/>
                  </a:lnTo>
                  <a:lnTo>
                    <a:pt x="36249" y="94251"/>
                  </a:lnTo>
                  <a:lnTo>
                    <a:pt x="38453" y="97124"/>
                  </a:lnTo>
                  <a:lnTo>
                    <a:pt x="39923" y="99992"/>
                  </a:lnTo>
                  <a:lnTo>
                    <a:pt x="40903" y="102856"/>
                  </a:lnTo>
                  <a:lnTo>
                    <a:pt x="41556" y="105718"/>
                  </a:lnTo>
                  <a:lnTo>
                    <a:pt x="41991" y="108579"/>
                  </a:lnTo>
                  <a:lnTo>
                    <a:pt x="42282" y="111439"/>
                  </a:lnTo>
                  <a:lnTo>
                    <a:pt x="42748" y="118321"/>
                  </a:lnTo>
                  <a:lnTo>
                    <a:pt x="42812" y="121802"/>
                  </a:lnTo>
                  <a:lnTo>
                    <a:pt x="42863" y="12858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331"/>
            <p:cNvSpPr/>
            <p:nvPr/>
          </p:nvSpPr>
          <p:spPr>
            <a:xfrm>
              <a:off x="4863465" y="2931826"/>
              <a:ext cx="171298" cy="128557"/>
            </a:xfrm>
            <a:custGeom>
              <a:avLst/>
              <a:gdLst/>
              <a:ahLst/>
              <a:cxnLst/>
              <a:rect l="0" t="0" r="0" b="0"/>
              <a:pathLst>
                <a:path w="171298" h="128557">
                  <a:moveTo>
                    <a:pt x="0" y="8541"/>
                  </a:moveTo>
                  <a:lnTo>
                    <a:pt x="4551" y="8541"/>
                  </a:lnTo>
                  <a:lnTo>
                    <a:pt x="5891" y="7588"/>
                  </a:lnTo>
                  <a:lnTo>
                    <a:pt x="6785" y="6001"/>
                  </a:lnTo>
                  <a:lnTo>
                    <a:pt x="7381" y="3990"/>
                  </a:lnTo>
                  <a:lnTo>
                    <a:pt x="8730" y="2650"/>
                  </a:lnTo>
                  <a:lnTo>
                    <a:pt x="10583" y="1756"/>
                  </a:lnTo>
                  <a:lnTo>
                    <a:pt x="12770" y="1160"/>
                  </a:lnTo>
                  <a:lnTo>
                    <a:pt x="16133" y="763"/>
                  </a:lnTo>
                  <a:lnTo>
                    <a:pt x="20280" y="498"/>
                  </a:lnTo>
                  <a:lnTo>
                    <a:pt x="24950" y="321"/>
                  </a:lnTo>
                  <a:lnTo>
                    <a:pt x="40624" y="73"/>
                  </a:lnTo>
                  <a:lnTo>
                    <a:pt x="52782" y="0"/>
                  </a:lnTo>
                  <a:lnTo>
                    <a:pt x="58048" y="942"/>
                  </a:lnTo>
                  <a:lnTo>
                    <a:pt x="64416" y="2522"/>
                  </a:lnTo>
                  <a:lnTo>
                    <a:pt x="71519" y="4529"/>
                  </a:lnTo>
                  <a:lnTo>
                    <a:pt x="77207" y="5866"/>
                  </a:lnTo>
                  <a:lnTo>
                    <a:pt x="81951" y="6758"/>
                  </a:lnTo>
                  <a:lnTo>
                    <a:pt x="86066" y="7352"/>
                  </a:lnTo>
                  <a:lnTo>
                    <a:pt x="90715" y="7748"/>
                  </a:lnTo>
                  <a:lnTo>
                    <a:pt x="95719" y="8013"/>
                  </a:lnTo>
                  <a:lnTo>
                    <a:pt x="100960" y="8189"/>
                  </a:lnTo>
                  <a:lnTo>
                    <a:pt x="106359" y="9259"/>
                  </a:lnTo>
                  <a:lnTo>
                    <a:pt x="111863" y="10925"/>
                  </a:lnTo>
                  <a:lnTo>
                    <a:pt x="117438" y="12988"/>
                  </a:lnTo>
                  <a:lnTo>
                    <a:pt x="123059" y="15316"/>
                  </a:lnTo>
                  <a:lnTo>
                    <a:pt x="128712" y="17820"/>
                  </a:lnTo>
                  <a:lnTo>
                    <a:pt x="134385" y="20442"/>
                  </a:lnTo>
                  <a:lnTo>
                    <a:pt x="139120" y="23142"/>
                  </a:lnTo>
                  <a:lnTo>
                    <a:pt x="143229" y="25895"/>
                  </a:lnTo>
                  <a:lnTo>
                    <a:pt x="146921" y="28683"/>
                  </a:lnTo>
                  <a:lnTo>
                    <a:pt x="150335" y="30542"/>
                  </a:lnTo>
                  <a:lnTo>
                    <a:pt x="153563" y="31781"/>
                  </a:lnTo>
                  <a:lnTo>
                    <a:pt x="156667" y="32607"/>
                  </a:lnTo>
                  <a:lnTo>
                    <a:pt x="159690" y="35062"/>
                  </a:lnTo>
                  <a:lnTo>
                    <a:pt x="162657" y="38604"/>
                  </a:lnTo>
                  <a:lnTo>
                    <a:pt x="165588" y="42871"/>
                  </a:lnTo>
                  <a:lnTo>
                    <a:pt x="167542" y="46668"/>
                  </a:lnTo>
                  <a:lnTo>
                    <a:pt x="168844" y="50151"/>
                  </a:lnTo>
                  <a:lnTo>
                    <a:pt x="169713" y="53426"/>
                  </a:lnTo>
                  <a:lnTo>
                    <a:pt x="170292" y="56562"/>
                  </a:lnTo>
                  <a:lnTo>
                    <a:pt x="170678" y="59605"/>
                  </a:lnTo>
                  <a:lnTo>
                    <a:pt x="170935" y="62586"/>
                  </a:lnTo>
                  <a:lnTo>
                    <a:pt x="171107" y="65526"/>
                  </a:lnTo>
                  <a:lnTo>
                    <a:pt x="171297" y="71333"/>
                  </a:lnTo>
                  <a:lnTo>
                    <a:pt x="170396" y="74215"/>
                  </a:lnTo>
                  <a:lnTo>
                    <a:pt x="168842" y="77089"/>
                  </a:lnTo>
                  <a:lnTo>
                    <a:pt x="166853" y="79957"/>
                  </a:lnTo>
                  <a:lnTo>
                    <a:pt x="163623" y="82822"/>
                  </a:lnTo>
                  <a:lnTo>
                    <a:pt x="159564" y="85684"/>
                  </a:lnTo>
                  <a:lnTo>
                    <a:pt x="154953" y="88545"/>
                  </a:lnTo>
                  <a:lnTo>
                    <a:pt x="150927" y="91404"/>
                  </a:lnTo>
                  <a:lnTo>
                    <a:pt x="147291" y="94263"/>
                  </a:lnTo>
                  <a:lnTo>
                    <a:pt x="143914" y="97122"/>
                  </a:lnTo>
                  <a:lnTo>
                    <a:pt x="139757" y="99980"/>
                  </a:lnTo>
                  <a:lnTo>
                    <a:pt x="135081" y="102838"/>
                  </a:lnTo>
                  <a:lnTo>
                    <a:pt x="130059" y="105696"/>
                  </a:lnTo>
                  <a:lnTo>
                    <a:pt x="119399" y="111411"/>
                  </a:lnTo>
                  <a:lnTo>
                    <a:pt x="113889" y="114268"/>
                  </a:lnTo>
                  <a:lnTo>
                    <a:pt x="109263" y="116174"/>
                  </a:lnTo>
                  <a:lnTo>
                    <a:pt x="105227" y="117444"/>
                  </a:lnTo>
                  <a:lnTo>
                    <a:pt x="101584" y="118290"/>
                  </a:lnTo>
                  <a:lnTo>
                    <a:pt x="97250" y="119807"/>
                  </a:lnTo>
                  <a:lnTo>
                    <a:pt x="92456" y="121771"/>
                  </a:lnTo>
                  <a:lnTo>
                    <a:pt x="87354" y="124033"/>
                  </a:lnTo>
                  <a:lnTo>
                    <a:pt x="82049" y="125540"/>
                  </a:lnTo>
                  <a:lnTo>
                    <a:pt x="76606" y="126546"/>
                  </a:lnTo>
                  <a:lnTo>
                    <a:pt x="71073" y="127216"/>
                  </a:lnTo>
                  <a:lnTo>
                    <a:pt x="66432" y="127663"/>
                  </a:lnTo>
                  <a:lnTo>
                    <a:pt x="62385" y="127960"/>
                  </a:lnTo>
                  <a:lnTo>
                    <a:pt x="58735" y="128159"/>
                  </a:lnTo>
                  <a:lnTo>
                    <a:pt x="52139" y="128380"/>
                  </a:lnTo>
                  <a:lnTo>
                    <a:pt x="36024" y="128546"/>
                  </a:lnTo>
                  <a:lnTo>
                    <a:pt x="25717" y="12855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332"/>
            <p:cNvSpPr/>
            <p:nvPr/>
          </p:nvSpPr>
          <p:spPr>
            <a:xfrm>
              <a:off x="5326379" y="2554605"/>
              <a:ext cx="60009" cy="128588"/>
            </a:xfrm>
            <a:custGeom>
              <a:avLst/>
              <a:gdLst/>
              <a:ahLst/>
              <a:cxnLst/>
              <a:rect l="0" t="0" r="0" b="0"/>
              <a:pathLst>
                <a:path w="60009" h="128588">
                  <a:moveTo>
                    <a:pt x="0" y="0"/>
                  </a:moveTo>
                  <a:lnTo>
                    <a:pt x="0" y="12770"/>
                  </a:lnTo>
                  <a:lnTo>
                    <a:pt x="953" y="15181"/>
                  </a:lnTo>
                  <a:lnTo>
                    <a:pt x="2541" y="17740"/>
                  </a:lnTo>
                  <a:lnTo>
                    <a:pt x="4551" y="20399"/>
                  </a:lnTo>
                  <a:lnTo>
                    <a:pt x="6844" y="23125"/>
                  </a:lnTo>
                  <a:lnTo>
                    <a:pt x="9325" y="25894"/>
                  </a:lnTo>
                  <a:lnTo>
                    <a:pt x="11932" y="28692"/>
                  </a:lnTo>
                  <a:lnTo>
                    <a:pt x="13670" y="31510"/>
                  </a:lnTo>
                  <a:lnTo>
                    <a:pt x="14829" y="34342"/>
                  </a:lnTo>
                  <a:lnTo>
                    <a:pt x="15601" y="37182"/>
                  </a:lnTo>
                  <a:lnTo>
                    <a:pt x="17068" y="40980"/>
                  </a:lnTo>
                  <a:lnTo>
                    <a:pt x="18999" y="45417"/>
                  </a:lnTo>
                  <a:lnTo>
                    <a:pt x="21239" y="50281"/>
                  </a:lnTo>
                  <a:lnTo>
                    <a:pt x="22732" y="54475"/>
                  </a:lnTo>
                  <a:lnTo>
                    <a:pt x="23727" y="58224"/>
                  </a:lnTo>
                  <a:lnTo>
                    <a:pt x="24391" y="61676"/>
                  </a:lnTo>
                  <a:lnTo>
                    <a:pt x="25786" y="64930"/>
                  </a:lnTo>
                  <a:lnTo>
                    <a:pt x="27668" y="68051"/>
                  </a:lnTo>
                  <a:lnTo>
                    <a:pt x="29875" y="71085"/>
                  </a:lnTo>
                  <a:lnTo>
                    <a:pt x="32300" y="75012"/>
                  </a:lnTo>
                  <a:lnTo>
                    <a:pt x="34869" y="79536"/>
                  </a:lnTo>
                  <a:lnTo>
                    <a:pt x="37533" y="84456"/>
                  </a:lnTo>
                  <a:lnTo>
                    <a:pt x="39310" y="88689"/>
                  </a:lnTo>
                  <a:lnTo>
                    <a:pt x="40494" y="92463"/>
                  </a:lnTo>
                  <a:lnTo>
                    <a:pt x="41284" y="95932"/>
                  </a:lnTo>
                  <a:lnTo>
                    <a:pt x="41810" y="99197"/>
                  </a:lnTo>
                  <a:lnTo>
                    <a:pt x="42161" y="102326"/>
                  </a:lnTo>
                  <a:lnTo>
                    <a:pt x="42395" y="105365"/>
                  </a:lnTo>
                  <a:lnTo>
                    <a:pt x="43504" y="107391"/>
                  </a:lnTo>
                  <a:lnTo>
                    <a:pt x="45195" y="108741"/>
                  </a:lnTo>
                  <a:lnTo>
                    <a:pt x="47275" y="109641"/>
                  </a:lnTo>
                  <a:lnTo>
                    <a:pt x="48662" y="111194"/>
                  </a:lnTo>
                  <a:lnTo>
                    <a:pt x="49587" y="113182"/>
                  </a:lnTo>
                  <a:lnTo>
                    <a:pt x="51070" y="118665"/>
                  </a:lnTo>
                  <a:lnTo>
                    <a:pt x="52145" y="120067"/>
                  </a:lnTo>
                  <a:lnTo>
                    <a:pt x="53813" y="121955"/>
                  </a:lnTo>
                  <a:lnTo>
                    <a:pt x="60008" y="12858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PenAnnotation333"/>
            <p:cNvSpPr/>
            <p:nvPr/>
          </p:nvSpPr>
          <p:spPr>
            <a:xfrm>
              <a:off x="5283517" y="2537494"/>
              <a:ext cx="214151" cy="145699"/>
            </a:xfrm>
            <a:custGeom>
              <a:avLst/>
              <a:gdLst/>
              <a:ahLst/>
              <a:cxnLst/>
              <a:rect l="0" t="0" r="0" b="0"/>
              <a:pathLst>
                <a:path w="214151" h="145699">
                  <a:moveTo>
                    <a:pt x="0" y="42828"/>
                  </a:moveTo>
                  <a:lnTo>
                    <a:pt x="0" y="30058"/>
                  </a:lnTo>
                  <a:lnTo>
                    <a:pt x="953" y="28599"/>
                  </a:lnTo>
                  <a:lnTo>
                    <a:pt x="2540" y="27627"/>
                  </a:lnTo>
                  <a:lnTo>
                    <a:pt x="7381" y="26067"/>
                  </a:lnTo>
                  <a:lnTo>
                    <a:pt x="10583" y="23314"/>
                  </a:lnTo>
                  <a:lnTo>
                    <a:pt x="12770" y="21246"/>
                  </a:lnTo>
                  <a:lnTo>
                    <a:pt x="16133" y="18915"/>
                  </a:lnTo>
                  <a:lnTo>
                    <a:pt x="20281" y="16409"/>
                  </a:lnTo>
                  <a:lnTo>
                    <a:pt x="24950" y="13785"/>
                  </a:lnTo>
                  <a:lnTo>
                    <a:pt x="29969" y="12036"/>
                  </a:lnTo>
                  <a:lnTo>
                    <a:pt x="35219" y="10870"/>
                  </a:lnTo>
                  <a:lnTo>
                    <a:pt x="40625" y="10093"/>
                  </a:lnTo>
                  <a:lnTo>
                    <a:pt x="45180" y="8622"/>
                  </a:lnTo>
                  <a:lnTo>
                    <a:pt x="49171" y="6689"/>
                  </a:lnTo>
                  <a:lnTo>
                    <a:pt x="52783" y="4448"/>
                  </a:lnTo>
                  <a:lnTo>
                    <a:pt x="57096" y="2954"/>
                  </a:lnTo>
                  <a:lnTo>
                    <a:pt x="61876" y="1958"/>
                  </a:lnTo>
                  <a:lnTo>
                    <a:pt x="66968" y="1294"/>
                  </a:lnTo>
                  <a:lnTo>
                    <a:pt x="72268" y="851"/>
                  </a:lnTo>
                  <a:lnTo>
                    <a:pt x="77706" y="556"/>
                  </a:lnTo>
                  <a:lnTo>
                    <a:pt x="88829" y="228"/>
                  </a:lnTo>
                  <a:lnTo>
                    <a:pt x="117190" y="0"/>
                  </a:lnTo>
                  <a:lnTo>
                    <a:pt x="121941" y="941"/>
                  </a:lnTo>
                  <a:lnTo>
                    <a:pt x="126062" y="2521"/>
                  </a:lnTo>
                  <a:lnTo>
                    <a:pt x="129762" y="4527"/>
                  </a:lnTo>
                  <a:lnTo>
                    <a:pt x="133180" y="6816"/>
                  </a:lnTo>
                  <a:lnTo>
                    <a:pt x="136412" y="9295"/>
                  </a:lnTo>
                  <a:lnTo>
                    <a:pt x="139519" y="11900"/>
                  </a:lnTo>
                  <a:lnTo>
                    <a:pt x="141590" y="14590"/>
                  </a:lnTo>
                  <a:lnTo>
                    <a:pt x="142971" y="17335"/>
                  </a:lnTo>
                  <a:lnTo>
                    <a:pt x="143891" y="20118"/>
                  </a:lnTo>
                  <a:lnTo>
                    <a:pt x="143553" y="22925"/>
                  </a:lnTo>
                  <a:lnTo>
                    <a:pt x="142375" y="25749"/>
                  </a:lnTo>
                  <a:lnTo>
                    <a:pt x="140636" y="28585"/>
                  </a:lnTo>
                  <a:lnTo>
                    <a:pt x="138525" y="31428"/>
                  </a:lnTo>
                  <a:lnTo>
                    <a:pt x="136165" y="34275"/>
                  </a:lnTo>
                  <a:lnTo>
                    <a:pt x="133639" y="37126"/>
                  </a:lnTo>
                  <a:lnTo>
                    <a:pt x="130051" y="39979"/>
                  </a:lnTo>
                  <a:lnTo>
                    <a:pt x="125753" y="42834"/>
                  </a:lnTo>
                  <a:lnTo>
                    <a:pt x="120983" y="45689"/>
                  </a:lnTo>
                  <a:lnTo>
                    <a:pt x="116850" y="48546"/>
                  </a:lnTo>
                  <a:lnTo>
                    <a:pt x="113143" y="51402"/>
                  </a:lnTo>
                  <a:lnTo>
                    <a:pt x="109718" y="54259"/>
                  </a:lnTo>
                  <a:lnTo>
                    <a:pt x="105531" y="57116"/>
                  </a:lnTo>
                  <a:lnTo>
                    <a:pt x="100834" y="59974"/>
                  </a:lnTo>
                  <a:lnTo>
                    <a:pt x="95798" y="62831"/>
                  </a:lnTo>
                  <a:lnTo>
                    <a:pt x="85122" y="68546"/>
                  </a:lnTo>
                  <a:lnTo>
                    <a:pt x="79608" y="71403"/>
                  </a:lnTo>
                  <a:lnTo>
                    <a:pt x="74979" y="73308"/>
                  </a:lnTo>
                  <a:lnTo>
                    <a:pt x="70941" y="74578"/>
                  </a:lnTo>
                  <a:lnTo>
                    <a:pt x="62167" y="76616"/>
                  </a:lnTo>
                  <a:lnTo>
                    <a:pt x="56097" y="76969"/>
                  </a:lnTo>
                  <a:lnTo>
                    <a:pt x="51844" y="77105"/>
                  </a:lnTo>
                  <a:lnTo>
                    <a:pt x="56107" y="72563"/>
                  </a:lnTo>
                  <a:lnTo>
                    <a:pt x="63403" y="65185"/>
                  </a:lnTo>
                  <a:lnTo>
                    <a:pt x="67033" y="62495"/>
                  </a:lnTo>
                  <a:lnTo>
                    <a:pt x="71359" y="59750"/>
                  </a:lnTo>
                  <a:lnTo>
                    <a:pt x="76147" y="56967"/>
                  </a:lnTo>
                  <a:lnTo>
                    <a:pt x="81245" y="55111"/>
                  </a:lnTo>
                  <a:lnTo>
                    <a:pt x="86549" y="53874"/>
                  </a:lnTo>
                  <a:lnTo>
                    <a:pt x="91989" y="53050"/>
                  </a:lnTo>
                  <a:lnTo>
                    <a:pt x="97521" y="51548"/>
                  </a:lnTo>
                  <a:lnTo>
                    <a:pt x="103114" y="49594"/>
                  </a:lnTo>
                  <a:lnTo>
                    <a:pt x="108748" y="47338"/>
                  </a:lnTo>
                  <a:lnTo>
                    <a:pt x="114409" y="44883"/>
                  </a:lnTo>
                  <a:lnTo>
                    <a:pt x="125778" y="39614"/>
                  </a:lnTo>
                  <a:lnTo>
                    <a:pt x="132429" y="37828"/>
                  </a:lnTo>
                  <a:lnTo>
                    <a:pt x="139722" y="36637"/>
                  </a:lnTo>
                  <a:lnTo>
                    <a:pt x="147440" y="35843"/>
                  </a:lnTo>
                  <a:lnTo>
                    <a:pt x="154491" y="35314"/>
                  </a:lnTo>
                  <a:lnTo>
                    <a:pt x="161096" y="34961"/>
                  </a:lnTo>
                  <a:lnTo>
                    <a:pt x="167406" y="34726"/>
                  </a:lnTo>
                  <a:lnTo>
                    <a:pt x="173516" y="35522"/>
                  </a:lnTo>
                  <a:lnTo>
                    <a:pt x="179495" y="37005"/>
                  </a:lnTo>
                  <a:lnTo>
                    <a:pt x="185386" y="38946"/>
                  </a:lnTo>
                  <a:lnTo>
                    <a:pt x="190266" y="41192"/>
                  </a:lnTo>
                  <a:lnTo>
                    <a:pt x="194471" y="43643"/>
                  </a:lnTo>
                  <a:lnTo>
                    <a:pt x="198227" y="46229"/>
                  </a:lnTo>
                  <a:lnTo>
                    <a:pt x="201685" y="47953"/>
                  </a:lnTo>
                  <a:lnTo>
                    <a:pt x="208065" y="49868"/>
                  </a:lnTo>
                  <a:lnTo>
                    <a:pt x="210148" y="52284"/>
                  </a:lnTo>
                  <a:lnTo>
                    <a:pt x="211536" y="55800"/>
                  </a:lnTo>
                  <a:lnTo>
                    <a:pt x="212461" y="60048"/>
                  </a:lnTo>
                  <a:lnTo>
                    <a:pt x="213079" y="63833"/>
                  </a:lnTo>
                  <a:lnTo>
                    <a:pt x="213490" y="67309"/>
                  </a:lnTo>
                  <a:lnTo>
                    <a:pt x="213764" y="70578"/>
                  </a:lnTo>
                  <a:lnTo>
                    <a:pt x="213947" y="73711"/>
                  </a:lnTo>
                  <a:lnTo>
                    <a:pt x="214150" y="79731"/>
                  </a:lnTo>
                  <a:lnTo>
                    <a:pt x="212299" y="82670"/>
                  </a:lnTo>
                  <a:lnTo>
                    <a:pt x="209160" y="85582"/>
                  </a:lnTo>
                  <a:lnTo>
                    <a:pt x="205163" y="88476"/>
                  </a:lnTo>
                  <a:lnTo>
                    <a:pt x="201545" y="91357"/>
                  </a:lnTo>
                  <a:lnTo>
                    <a:pt x="198181" y="94231"/>
                  </a:lnTo>
                  <a:lnTo>
                    <a:pt x="194986" y="97099"/>
                  </a:lnTo>
                  <a:lnTo>
                    <a:pt x="186356" y="105366"/>
                  </a:lnTo>
                  <a:lnTo>
                    <a:pt x="181387" y="110238"/>
                  </a:lnTo>
                  <a:lnTo>
                    <a:pt x="175217" y="114438"/>
                  </a:lnTo>
                  <a:lnTo>
                    <a:pt x="168246" y="118190"/>
                  </a:lnTo>
                  <a:lnTo>
                    <a:pt x="160742" y="121645"/>
                  </a:lnTo>
                  <a:lnTo>
                    <a:pt x="153834" y="123947"/>
                  </a:lnTo>
                  <a:lnTo>
                    <a:pt x="147323" y="125483"/>
                  </a:lnTo>
                  <a:lnTo>
                    <a:pt x="141079" y="126506"/>
                  </a:lnTo>
                  <a:lnTo>
                    <a:pt x="135010" y="128141"/>
                  </a:lnTo>
                  <a:lnTo>
                    <a:pt x="129059" y="130183"/>
                  </a:lnTo>
                  <a:lnTo>
                    <a:pt x="123187" y="132497"/>
                  </a:lnTo>
                  <a:lnTo>
                    <a:pt x="117367" y="134993"/>
                  </a:lnTo>
                  <a:lnTo>
                    <a:pt x="105821" y="140305"/>
                  </a:lnTo>
                  <a:lnTo>
                    <a:pt x="101027" y="142103"/>
                  </a:lnTo>
                  <a:lnTo>
                    <a:pt x="96879" y="143301"/>
                  </a:lnTo>
                  <a:lnTo>
                    <a:pt x="85725" y="14569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PenAnnotation334"/>
            <p:cNvSpPr/>
            <p:nvPr/>
          </p:nvSpPr>
          <p:spPr>
            <a:xfrm>
              <a:off x="5540692" y="2520346"/>
              <a:ext cx="162879" cy="111411"/>
            </a:xfrm>
            <a:custGeom>
              <a:avLst/>
              <a:gdLst/>
              <a:ahLst/>
              <a:cxnLst/>
              <a:rect l="0" t="0" r="0" b="0"/>
              <a:pathLst>
                <a:path w="162879" h="111411">
                  <a:moveTo>
                    <a:pt x="102870" y="17114"/>
                  </a:moveTo>
                  <a:lnTo>
                    <a:pt x="95489" y="17114"/>
                  </a:lnTo>
                  <a:lnTo>
                    <a:pt x="95092" y="16161"/>
                  </a:lnTo>
                  <a:lnTo>
                    <a:pt x="94827" y="14574"/>
                  </a:lnTo>
                  <a:lnTo>
                    <a:pt x="94651" y="12563"/>
                  </a:lnTo>
                  <a:lnTo>
                    <a:pt x="93581" y="11222"/>
                  </a:lnTo>
                  <a:lnTo>
                    <a:pt x="91915" y="10328"/>
                  </a:lnTo>
                  <a:lnTo>
                    <a:pt x="86948" y="8894"/>
                  </a:lnTo>
                  <a:lnTo>
                    <a:pt x="83729" y="8698"/>
                  </a:lnTo>
                  <a:lnTo>
                    <a:pt x="79123" y="8611"/>
                  </a:lnTo>
                  <a:lnTo>
                    <a:pt x="73901" y="8572"/>
                  </a:lnTo>
                  <a:lnTo>
                    <a:pt x="71175" y="7609"/>
                  </a:lnTo>
                  <a:lnTo>
                    <a:pt x="68405" y="6015"/>
                  </a:lnTo>
                  <a:lnTo>
                    <a:pt x="65606" y="3999"/>
                  </a:lnTo>
                  <a:lnTo>
                    <a:pt x="62787" y="2656"/>
                  </a:lnTo>
                  <a:lnTo>
                    <a:pt x="59956" y="1760"/>
                  </a:lnTo>
                  <a:lnTo>
                    <a:pt x="53118" y="323"/>
                  </a:lnTo>
                  <a:lnTo>
                    <a:pt x="49643" y="126"/>
                  </a:lnTo>
                  <a:lnTo>
                    <a:pt x="42331" y="15"/>
                  </a:lnTo>
                  <a:lnTo>
                    <a:pt x="39651" y="0"/>
                  </a:lnTo>
                  <a:lnTo>
                    <a:pt x="36911" y="942"/>
                  </a:lnTo>
                  <a:lnTo>
                    <a:pt x="34132" y="2522"/>
                  </a:lnTo>
                  <a:lnTo>
                    <a:pt x="31327" y="4529"/>
                  </a:lnTo>
                  <a:lnTo>
                    <a:pt x="28505" y="5866"/>
                  </a:lnTo>
                  <a:lnTo>
                    <a:pt x="25671" y="6758"/>
                  </a:lnTo>
                  <a:lnTo>
                    <a:pt x="22829" y="7352"/>
                  </a:lnTo>
                  <a:lnTo>
                    <a:pt x="19982" y="7748"/>
                  </a:lnTo>
                  <a:lnTo>
                    <a:pt x="17131" y="8013"/>
                  </a:lnTo>
                  <a:lnTo>
                    <a:pt x="14278" y="8189"/>
                  </a:lnTo>
                  <a:lnTo>
                    <a:pt x="12376" y="9259"/>
                  </a:lnTo>
                  <a:lnTo>
                    <a:pt x="11109" y="10925"/>
                  </a:lnTo>
                  <a:lnTo>
                    <a:pt x="10263" y="12988"/>
                  </a:lnTo>
                  <a:lnTo>
                    <a:pt x="8747" y="14363"/>
                  </a:lnTo>
                  <a:lnTo>
                    <a:pt x="6784" y="15280"/>
                  </a:lnTo>
                  <a:lnTo>
                    <a:pt x="4523" y="15891"/>
                  </a:lnTo>
                  <a:lnTo>
                    <a:pt x="3015" y="17251"/>
                  </a:lnTo>
                  <a:lnTo>
                    <a:pt x="2010" y="19110"/>
                  </a:lnTo>
                  <a:lnTo>
                    <a:pt x="397" y="24387"/>
                  </a:lnTo>
                  <a:lnTo>
                    <a:pt x="177" y="27649"/>
                  </a:lnTo>
                  <a:lnTo>
                    <a:pt x="79" y="32273"/>
                  </a:lnTo>
                  <a:lnTo>
                    <a:pt x="0" y="80341"/>
                  </a:lnTo>
                  <a:lnTo>
                    <a:pt x="953" y="82125"/>
                  </a:lnTo>
                  <a:lnTo>
                    <a:pt x="2540" y="83315"/>
                  </a:lnTo>
                  <a:lnTo>
                    <a:pt x="4551" y="84108"/>
                  </a:lnTo>
                  <a:lnTo>
                    <a:pt x="5891" y="85589"/>
                  </a:lnTo>
                  <a:lnTo>
                    <a:pt x="6785" y="87529"/>
                  </a:lnTo>
                  <a:lnTo>
                    <a:pt x="7381" y="89774"/>
                  </a:lnTo>
                  <a:lnTo>
                    <a:pt x="8730" y="92224"/>
                  </a:lnTo>
                  <a:lnTo>
                    <a:pt x="10583" y="94810"/>
                  </a:lnTo>
                  <a:lnTo>
                    <a:pt x="15849" y="101253"/>
                  </a:lnTo>
                  <a:lnTo>
                    <a:pt x="17233" y="101781"/>
                  </a:lnTo>
                  <a:lnTo>
                    <a:pt x="21312" y="102369"/>
                  </a:lnTo>
                  <a:lnTo>
                    <a:pt x="23733" y="103478"/>
                  </a:lnTo>
                  <a:lnTo>
                    <a:pt x="26299" y="105170"/>
                  </a:lnTo>
                  <a:lnTo>
                    <a:pt x="28963" y="107250"/>
                  </a:lnTo>
                  <a:lnTo>
                    <a:pt x="31691" y="108637"/>
                  </a:lnTo>
                  <a:lnTo>
                    <a:pt x="34463" y="109562"/>
                  </a:lnTo>
                  <a:lnTo>
                    <a:pt x="37262" y="110178"/>
                  </a:lnTo>
                  <a:lnTo>
                    <a:pt x="40082" y="110589"/>
                  </a:lnTo>
                  <a:lnTo>
                    <a:pt x="42914" y="110863"/>
                  </a:lnTo>
                  <a:lnTo>
                    <a:pt x="45754" y="111046"/>
                  </a:lnTo>
                  <a:lnTo>
                    <a:pt x="48600" y="111167"/>
                  </a:lnTo>
                  <a:lnTo>
                    <a:pt x="54303" y="111303"/>
                  </a:lnTo>
                  <a:lnTo>
                    <a:pt x="104183" y="111410"/>
                  </a:lnTo>
                  <a:lnTo>
                    <a:pt x="107555" y="110458"/>
                  </a:lnTo>
                  <a:lnTo>
                    <a:pt x="110756" y="108871"/>
                  </a:lnTo>
                  <a:lnTo>
                    <a:pt x="113843" y="106860"/>
                  </a:lnTo>
                  <a:lnTo>
                    <a:pt x="116852" y="105520"/>
                  </a:lnTo>
                  <a:lnTo>
                    <a:pt x="119812" y="104626"/>
                  </a:lnTo>
                  <a:lnTo>
                    <a:pt x="122737" y="104030"/>
                  </a:lnTo>
                  <a:lnTo>
                    <a:pt x="126593" y="102681"/>
                  </a:lnTo>
                  <a:lnTo>
                    <a:pt x="131068" y="100828"/>
                  </a:lnTo>
                  <a:lnTo>
                    <a:pt x="142836" y="95562"/>
                  </a:lnTo>
                  <a:lnTo>
                    <a:pt x="146985" y="94842"/>
                  </a:lnTo>
                  <a:lnTo>
                    <a:pt x="152004" y="94522"/>
                  </a:lnTo>
                  <a:lnTo>
                    <a:pt x="162735" y="94269"/>
                  </a:lnTo>
                  <a:lnTo>
                    <a:pt x="162874" y="94266"/>
                  </a:lnTo>
                  <a:lnTo>
                    <a:pt x="162875" y="94266"/>
                  </a:lnTo>
                  <a:lnTo>
                    <a:pt x="162878" y="9426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335"/>
            <p:cNvSpPr/>
            <p:nvPr/>
          </p:nvSpPr>
          <p:spPr>
            <a:xfrm>
              <a:off x="5394959" y="2734627"/>
              <a:ext cx="17146" cy="128588"/>
            </a:xfrm>
            <a:custGeom>
              <a:avLst/>
              <a:gdLst/>
              <a:ahLst/>
              <a:cxnLst/>
              <a:rect l="0" t="0" r="0" b="0"/>
              <a:pathLst>
                <a:path w="17146" h="128588">
                  <a:moveTo>
                    <a:pt x="0" y="0"/>
                  </a:moveTo>
                  <a:lnTo>
                    <a:pt x="0" y="84178"/>
                  </a:lnTo>
                  <a:lnTo>
                    <a:pt x="953" y="88504"/>
                  </a:lnTo>
                  <a:lnTo>
                    <a:pt x="2541" y="92340"/>
                  </a:lnTo>
                  <a:lnTo>
                    <a:pt x="4552" y="95850"/>
                  </a:lnTo>
                  <a:lnTo>
                    <a:pt x="5892" y="99143"/>
                  </a:lnTo>
                  <a:lnTo>
                    <a:pt x="6786" y="102290"/>
                  </a:lnTo>
                  <a:lnTo>
                    <a:pt x="7382" y="105341"/>
                  </a:lnTo>
                  <a:lnTo>
                    <a:pt x="7779" y="108327"/>
                  </a:lnTo>
                  <a:lnTo>
                    <a:pt x="8044" y="111271"/>
                  </a:lnTo>
                  <a:lnTo>
                    <a:pt x="8220" y="114186"/>
                  </a:lnTo>
                  <a:lnTo>
                    <a:pt x="9290" y="116129"/>
                  </a:lnTo>
                  <a:lnTo>
                    <a:pt x="10956" y="117424"/>
                  </a:lnTo>
                  <a:lnTo>
                    <a:pt x="13019" y="118288"/>
                  </a:lnTo>
                  <a:lnTo>
                    <a:pt x="14395" y="119816"/>
                  </a:lnTo>
                  <a:lnTo>
                    <a:pt x="15311" y="121787"/>
                  </a:lnTo>
                  <a:lnTo>
                    <a:pt x="17145" y="12858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336"/>
            <p:cNvSpPr/>
            <p:nvPr/>
          </p:nvSpPr>
          <p:spPr>
            <a:xfrm>
              <a:off x="5352097" y="2734661"/>
              <a:ext cx="162832" cy="119616"/>
            </a:xfrm>
            <a:custGeom>
              <a:avLst/>
              <a:gdLst/>
              <a:ahLst/>
              <a:cxnLst/>
              <a:rect l="0" t="0" r="0" b="0"/>
              <a:pathLst>
                <a:path w="162832" h="119616">
                  <a:moveTo>
                    <a:pt x="0" y="17111"/>
                  </a:moveTo>
                  <a:lnTo>
                    <a:pt x="4551" y="12560"/>
                  </a:lnTo>
                  <a:lnTo>
                    <a:pt x="6844" y="11220"/>
                  </a:lnTo>
                  <a:lnTo>
                    <a:pt x="11932" y="9730"/>
                  </a:lnTo>
                  <a:lnTo>
                    <a:pt x="14622" y="8381"/>
                  </a:lnTo>
                  <a:lnTo>
                    <a:pt x="17368" y="6528"/>
                  </a:lnTo>
                  <a:lnTo>
                    <a:pt x="20151" y="4341"/>
                  </a:lnTo>
                  <a:lnTo>
                    <a:pt x="22959" y="2882"/>
                  </a:lnTo>
                  <a:lnTo>
                    <a:pt x="25784" y="1910"/>
                  </a:lnTo>
                  <a:lnTo>
                    <a:pt x="28619" y="1262"/>
                  </a:lnTo>
                  <a:lnTo>
                    <a:pt x="32414" y="830"/>
                  </a:lnTo>
                  <a:lnTo>
                    <a:pt x="36850" y="542"/>
                  </a:lnTo>
                  <a:lnTo>
                    <a:pt x="41711" y="350"/>
                  </a:lnTo>
                  <a:lnTo>
                    <a:pt x="52194" y="137"/>
                  </a:lnTo>
                  <a:lnTo>
                    <a:pt x="69894" y="0"/>
                  </a:lnTo>
                  <a:lnTo>
                    <a:pt x="73266" y="941"/>
                  </a:lnTo>
                  <a:lnTo>
                    <a:pt x="76466" y="2521"/>
                  </a:lnTo>
                  <a:lnTo>
                    <a:pt x="79552" y="4527"/>
                  </a:lnTo>
                  <a:lnTo>
                    <a:pt x="83515" y="5864"/>
                  </a:lnTo>
                  <a:lnTo>
                    <a:pt x="88062" y="6756"/>
                  </a:lnTo>
                  <a:lnTo>
                    <a:pt x="92998" y="7350"/>
                  </a:lnTo>
                  <a:lnTo>
                    <a:pt x="97241" y="7746"/>
                  </a:lnTo>
                  <a:lnTo>
                    <a:pt x="101022" y="8010"/>
                  </a:lnTo>
                  <a:lnTo>
                    <a:pt x="104496" y="8186"/>
                  </a:lnTo>
                  <a:lnTo>
                    <a:pt x="106812" y="9256"/>
                  </a:lnTo>
                  <a:lnTo>
                    <a:pt x="108355" y="10922"/>
                  </a:lnTo>
                  <a:lnTo>
                    <a:pt x="109384" y="12985"/>
                  </a:lnTo>
                  <a:lnTo>
                    <a:pt x="110071" y="15313"/>
                  </a:lnTo>
                  <a:lnTo>
                    <a:pt x="110528" y="17817"/>
                  </a:lnTo>
                  <a:lnTo>
                    <a:pt x="110832" y="20439"/>
                  </a:lnTo>
                  <a:lnTo>
                    <a:pt x="110084" y="23140"/>
                  </a:lnTo>
                  <a:lnTo>
                    <a:pt x="108632" y="25893"/>
                  </a:lnTo>
                  <a:lnTo>
                    <a:pt x="106711" y="28680"/>
                  </a:lnTo>
                  <a:lnTo>
                    <a:pt x="104478" y="30539"/>
                  </a:lnTo>
                  <a:lnTo>
                    <a:pt x="102037" y="31778"/>
                  </a:lnTo>
                  <a:lnTo>
                    <a:pt x="99457" y="32604"/>
                  </a:lnTo>
                  <a:lnTo>
                    <a:pt x="96785" y="34107"/>
                  </a:lnTo>
                  <a:lnTo>
                    <a:pt x="94051" y="36062"/>
                  </a:lnTo>
                  <a:lnTo>
                    <a:pt x="87369" y="41492"/>
                  </a:lnTo>
                  <a:lnTo>
                    <a:pt x="83916" y="44774"/>
                  </a:lnTo>
                  <a:lnTo>
                    <a:pt x="77163" y="51391"/>
                  </a:lnTo>
                  <a:lnTo>
                    <a:pt x="81706" y="51398"/>
                  </a:lnTo>
                  <a:lnTo>
                    <a:pt x="83998" y="50447"/>
                  </a:lnTo>
                  <a:lnTo>
                    <a:pt x="89085" y="46850"/>
                  </a:lnTo>
                  <a:lnTo>
                    <a:pt x="92728" y="45509"/>
                  </a:lnTo>
                  <a:lnTo>
                    <a:pt x="97061" y="44616"/>
                  </a:lnTo>
                  <a:lnTo>
                    <a:pt x="101855" y="44020"/>
                  </a:lnTo>
                  <a:lnTo>
                    <a:pt x="106003" y="43623"/>
                  </a:lnTo>
                  <a:lnTo>
                    <a:pt x="109721" y="43358"/>
                  </a:lnTo>
                  <a:lnTo>
                    <a:pt x="113152" y="43182"/>
                  </a:lnTo>
                  <a:lnTo>
                    <a:pt x="119505" y="42985"/>
                  </a:lnTo>
                  <a:lnTo>
                    <a:pt x="122533" y="42933"/>
                  </a:lnTo>
                  <a:lnTo>
                    <a:pt x="126456" y="43851"/>
                  </a:lnTo>
                  <a:lnTo>
                    <a:pt x="130976" y="45415"/>
                  </a:lnTo>
                  <a:lnTo>
                    <a:pt x="135895" y="47410"/>
                  </a:lnTo>
                  <a:lnTo>
                    <a:pt x="140127" y="48741"/>
                  </a:lnTo>
                  <a:lnTo>
                    <a:pt x="143901" y="49628"/>
                  </a:lnTo>
                  <a:lnTo>
                    <a:pt x="147369" y="50219"/>
                  </a:lnTo>
                  <a:lnTo>
                    <a:pt x="150634" y="51565"/>
                  </a:lnTo>
                  <a:lnTo>
                    <a:pt x="153763" y="53415"/>
                  </a:lnTo>
                  <a:lnTo>
                    <a:pt x="156801" y="55602"/>
                  </a:lnTo>
                  <a:lnTo>
                    <a:pt x="158826" y="58011"/>
                  </a:lnTo>
                  <a:lnTo>
                    <a:pt x="160177" y="60571"/>
                  </a:lnTo>
                  <a:lnTo>
                    <a:pt x="161077" y="63229"/>
                  </a:lnTo>
                  <a:lnTo>
                    <a:pt x="161677" y="65954"/>
                  </a:lnTo>
                  <a:lnTo>
                    <a:pt x="162078" y="68723"/>
                  </a:lnTo>
                  <a:lnTo>
                    <a:pt x="162719" y="75460"/>
                  </a:lnTo>
                  <a:lnTo>
                    <a:pt x="162807" y="78922"/>
                  </a:lnTo>
                  <a:lnTo>
                    <a:pt x="162831" y="81178"/>
                  </a:lnTo>
                  <a:lnTo>
                    <a:pt x="161894" y="83635"/>
                  </a:lnTo>
                  <a:lnTo>
                    <a:pt x="160317" y="86225"/>
                  </a:lnTo>
                  <a:lnTo>
                    <a:pt x="158313" y="88905"/>
                  </a:lnTo>
                  <a:lnTo>
                    <a:pt x="156024" y="91644"/>
                  </a:lnTo>
                  <a:lnTo>
                    <a:pt x="153546" y="94422"/>
                  </a:lnTo>
                  <a:lnTo>
                    <a:pt x="148253" y="100049"/>
                  </a:lnTo>
                  <a:lnTo>
                    <a:pt x="142726" y="105725"/>
                  </a:lnTo>
                  <a:lnTo>
                    <a:pt x="138965" y="107619"/>
                  </a:lnTo>
                  <a:lnTo>
                    <a:pt x="134553" y="108882"/>
                  </a:lnTo>
                  <a:lnTo>
                    <a:pt x="129708" y="109725"/>
                  </a:lnTo>
                  <a:lnTo>
                    <a:pt x="125524" y="110286"/>
                  </a:lnTo>
                  <a:lnTo>
                    <a:pt x="121783" y="110660"/>
                  </a:lnTo>
                  <a:lnTo>
                    <a:pt x="118336" y="110910"/>
                  </a:lnTo>
                  <a:lnTo>
                    <a:pt x="116038" y="112028"/>
                  </a:lnTo>
                  <a:lnTo>
                    <a:pt x="114506" y="113727"/>
                  </a:lnTo>
                  <a:lnTo>
                    <a:pt x="113485" y="115811"/>
                  </a:lnTo>
                  <a:lnTo>
                    <a:pt x="111852" y="117201"/>
                  </a:lnTo>
                  <a:lnTo>
                    <a:pt x="109811" y="118128"/>
                  </a:lnTo>
                  <a:lnTo>
                    <a:pt x="105002" y="119158"/>
                  </a:lnTo>
                  <a:lnTo>
                    <a:pt x="102387" y="119432"/>
                  </a:lnTo>
                  <a:lnTo>
                    <a:pt x="99690" y="119615"/>
                  </a:lnTo>
                  <a:lnTo>
                    <a:pt x="96940" y="118784"/>
                  </a:lnTo>
                  <a:lnTo>
                    <a:pt x="94154" y="117278"/>
                  </a:lnTo>
                  <a:lnTo>
                    <a:pt x="87390" y="112568"/>
                  </a:lnTo>
                  <a:lnTo>
                    <a:pt x="83925" y="111924"/>
                  </a:lnTo>
                  <a:lnTo>
                    <a:pt x="77549" y="111439"/>
                  </a:lnTo>
                  <a:lnTo>
                    <a:pt x="77329" y="108882"/>
                  </a:lnTo>
                  <a:lnTo>
                    <a:pt x="77153" y="10283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337"/>
            <p:cNvSpPr/>
            <p:nvPr/>
          </p:nvSpPr>
          <p:spPr>
            <a:xfrm>
              <a:off x="5583596" y="2701529"/>
              <a:ext cx="179982" cy="135851"/>
            </a:xfrm>
            <a:custGeom>
              <a:avLst/>
              <a:gdLst/>
              <a:ahLst/>
              <a:cxnLst/>
              <a:rect l="0" t="0" r="0" b="0"/>
              <a:pathLst>
                <a:path w="179982" h="135851">
                  <a:moveTo>
                    <a:pt x="77111" y="7381"/>
                  </a:moveTo>
                  <a:lnTo>
                    <a:pt x="69730" y="7381"/>
                  </a:lnTo>
                  <a:lnTo>
                    <a:pt x="69333" y="6428"/>
                  </a:lnTo>
                  <a:lnTo>
                    <a:pt x="68892" y="2830"/>
                  </a:lnTo>
                  <a:lnTo>
                    <a:pt x="68643" y="0"/>
                  </a:lnTo>
                  <a:lnTo>
                    <a:pt x="67656" y="555"/>
                  </a:lnTo>
                  <a:lnTo>
                    <a:pt x="64019" y="3712"/>
                  </a:lnTo>
                  <a:lnTo>
                    <a:pt x="61167" y="6294"/>
                  </a:lnTo>
                  <a:lnTo>
                    <a:pt x="58861" y="7608"/>
                  </a:lnTo>
                  <a:lnTo>
                    <a:pt x="51220" y="11609"/>
                  </a:lnTo>
                  <a:lnTo>
                    <a:pt x="47468" y="14010"/>
                  </a:lnTo>
                  <a:lnTo>
                    <a:pt x="44014" y="16563"/>
                  </a:lnTo>
                  <a:lnTo>
                    <a:pt x="40759" y="19217"/>
                  </a:lnTo>
                  <a:lnTo>
                    <a:pt x="37636" y="21939"/>
                  </a:lnTo>
                  <a:lnTo>
                    <a:pt x="34602" y="24706"/>
                  </a:lnTo>
                  <a:lnTo>
                    <a:pt x="28691" y="30321"/>
                  </a:lnTo>
                  <a:lnTo>
                    <a:pt x="22888" y="35991"/>
                  </a:lnTo>
                  <a:lnTo>
                    <a:pt x="20960" y="38837"/>
                  </a:lnTo>
                  <a:lnTo>
                    <a:pt x="19675" y="41687"/>
                  </a:lnTo>
                  <a:lnTo>
                    <a:pt x="18818" y="44539"/>
                  </a:lnTo>
                  <a:lnTo>
                    <a:pt x="17294" y="47392"/>
                  </a:lnTo>
                  <a:lnTo>
                    <a:pt x="15326" y="50248"/>
                  </a:lnTo>
                  <a:lnTo>
                    <a:pt x="13061" y="53104"/>
                  </a:lnTo>
                  <a:lnTo>
                    <a:pt x="10598" y="55960"/>
                  </a:lnTo>
                  <a:lnTo>
                    <a:pt x="8004" y="58817"/>
                  </a:lnTo>
                  <a:lnTo>
                    <a:pt x="5322" y="61674"/>
                  </a:lnTo>
                  <a:lnTo>
                    <a:pt x="3534" y="64531"/>
                  </a:lnTo>
                  <a:lnTo>
                    <a:pt x="2342" y="67389"/>
                  </a:lnTo>
                  <a:lnTo>
                    <a:pt x="1548" y="70246"/>
                  </a:lnTo>
                  <a:lnTo>
                    <a:pt x="1018" y="74056"/>
                  </a:lnTo>
                  <a:lnTo>
                    <a:pt x="665" y="78501"/>
                  </a:lnTo>
                  <a:lnTo>
                    <a:pt x="272" y="87567"/>
                  </a:lnTo>
                  <a:lnTo>
                    <a:pt x="51" y="98026"/>
                  </a:lnTo>
                  <a:lnTo>
                    <a:pt x="0" y="104182"/>
                  </a:lnTo>
                  <a:lnTo>
                    <a:pt x="939" y="107158"/>
                  </a:lnTo>
                  <a:lnTo>
                    <a:pt x="2517" y="110094"/>
                  </a:lnTo>
                  <a:lnTo>
                    <a:pt x="4522" y="113004"/>
                  </a:lnTo>
                  <a:lnTo>
                    <a:pt x="6811" y="115896"/>
                  </a:lnTo>
                  <a:lnTo>
                    <a:pt x="9289" y="118776"/>
                  </a:lnTo>
                  <a:lnTo>
                    <a:pt x="15560" y="125693"/>
                  </a:lnTo>
                  <a:lnTo>
                    <a:pt x="21197" y="131442"/>
                  </a:lnTo>
                  <a:lnTo>
                    <a:pt x="24595" y="132951"/>
                  </a:lnTo>
                  <a:lnTo>
                    <a:pt x="28766" y="133957"/>
                  </a:lnTo>
                  <a:lnTo>
                    <a:pt x="33451" y="134627"/>
                  </a:lnTo>
                  <a:lnTo>
                    <a:pt x="38479" y="135074"/>
                  </a:lnTo>
                  <a:lnTo>
                    <a:pt x="43737" y="135372"/>
                  </a:lnTo>
                  <a:lnTo>
                    <a:pt x="53705" y="135703"/>
                  </a:lnTo>
                  <a:lnTo>
                    <a:pt x="61311" y="135850"/>
                  </a:lnTo>
                  <a:lnTo>
                    <a:pt x="65625" y="134937"/>
                  </a:lnTo>
                  <a:lnTo>
                    <a:pt x="70406" y="133376"/>
                  </a:lnTo>
                  <a:lnTo>
                    <a:pt x="75499" y="131382"/>
                  </a:lnTo>
                  <a:lnTo>
                    <a:pt x="80799" y="129101"/>
                  </a:lnTo>
                  <a:lnTo>
                    <a:pt x="91768" y="124026"/>
                  </a:lnTo>
                  <a:lnTo>
                    <a:pt x="97360" y="122292"/>
                  </a:lnTo>
                  <a:lnTo>
                    <a:pt x="102993" y="121135"/>
                  </a:lnTo>
                  <a:lnTo>
                    <a:pt x="108653" y="120365"/>
                  </a:lnTo>
                  <a:lnTo>
                    <a:pt x="114332" y="118898"/>
                  </a:lnTo>
                  <a:lnTo>
                    <a:pt x="120022" y="116968"/>
                  </a:lnTo>
                  <a:lnTo>
                    <a:pt x="125721" y="114729"/>
                  </a:lnTo>
                  <a:lnTo>
                    <a:pt x="130473" y="112284"/>
                  </a:lnTo>
                  <a:lnTo>
                    <a:pt x="134593" y="109701"/>
                  </a:lnTo>
                  <a:lnTo>
                    <a:pt x="138293" y="107027"/>
                  </a:lnTo>
                  <a:lnTo>
                    <a:pt x="142664" y="104291"/>
                  </a:lnTo>
                  <a:lnTo>
                    <a:pt x="147483" y="101515"/>
                  </a:lnTo>
                  <a:lnTo>
                    <a:pt x="152601" y="98712"/>
                  </a:lnTo>
                  <a:lnTo>
                    <a:pt x="156965" y="95891"/>
                  </a:lnTo>
                  <a:lnTo>
                    <a:pt x="160827" y="93057"/>
                  </a:lnTo>
                  <a:lnTo>
                    <a:pt x="164354" y="90216"/>
                  </a:lnTo>
                  <a:lnTo>
                    <a:pt x="167658" y="88322"/>
                  </a:lnTo>
                  <a:lnTo>
                    <a:pt x="170813" y="87059"/>
                  </a:lnTo>
                  <a:lnTo>
                    <a:pt x="179981" y="8453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338"/>
            <p:cNvSpPr/>
            <p:nvPr/>
          </p:nvSpPr>
          <p:spPr>
            <a:xfrm>
              <a:off x="5540695" y="2691796"/>
              <a:ext cx="222763" cy="162844"/>
            </a:xfrm>
            <a:custGeom>
              <a:avLst/>
              <a:gdLst/>
              <a:ahLst/>
              <a:cxnLst/>
              <a:rect l="0" t="0" r="0" b="0"/>
              <a:pathLst>
                <a:path w="222763" h="162844">
                  <a:moveTo>
                    <a:pt x="8570" y="34259"/>
                  </a:moveTo>
                  <a:lnTo>
                    <a:pt x="4019" y="38810"/>
                  </a:lnTo>
                  <a:lnTo>
                    <a:pt x="2678" y="41103"/>
                  </a:lnTo>
                  <a:lnTo>
                    <a:pt x="1188" y="46190"/>
                  </a:lnTo>
                  <a:lnTo>
                    <a:pt x="102" y="50946"/>
                  </a:lnTo>
                  <a:lnTo>
                    <a:pt x="28" y="55819"/>
                  </a:lnTo>
                  <a:lnTo>
                    <a:pt x="0" y="71543"/>
                  </a:lnTo>
                  <a:lnTo>
                    <a:pt x="952" y="74355"/>
                  </a:lnTo>
                  <a:lnTo>
                    <a:pt x="2538" y="77182"/>
                  </a:lnTo>
                  <a:lnTo>
                    <a:pt x="4549" y="80019"/>
                  </a:lnTo>
                  <a:lnTo>
                    <a:pt x="5889" y="82863"/>
                  </a:lnTo>
                  <a:lnTo>
                    <a:pt x="6783" y="85712"/>
                  </a:lnTo>
                  <a:lnTo>
                    <a:pt x="7378" y="88563"/>
                  </a:lnTo>
                  <a:lnTo>
                    <a:pt x="8728" y="91417"/>
                  </a:lnTo>
                  <a:lnTo>
                    <a:pt x="10580" y="94271"/>
                  </a:lnTo>
                  <a:lnTo>
                    <a:pt x="12767" y="97127"/>
                  </a:lnTo>
                  <a:lnTo>
                    <a:pt x="14226" y="99983"/>
                  </a:lnTo>
                  <a:lnTo>
                    <a:pt x="15198" y="102840"/>
                  </a:lnTo>
                  <a:lnTo>
                    <a:pt x="15846" y="105697"/>
                  </a:lnTo>
                  <a:lnTo>
                    <a:pt x="16278" y="108554"/>
                  </a:lnTo>
                  <a:lnTo>
                    <a:pt x="16566" y="111412"/>
                  </a:lnTo>
                  <a:lnTo>
                    <a:pt x="16758" y="114269"/>
                  </a:lnTo>
                  <a:lnTo>
                    <a:pt x="17838" y="117126"/>
                  </a:lnTo>
                  <a:lnTo>
                    <a:pt x="19512" y="119984"/>
                  </a:lnTo>
                  <a:lnTo>
                    <a:pt x="21579" y="122841"/>
                  </a:lnTo>
                  <a:lnTo>
                    <a:pt x="22958" y="125699"/>
                  </a:lnTo>
                  <a:lnTo>
                    <a:pt x="23877" y="128556"/>
                  </a:lnTo>
                  <a:lnTo>
                    <a:pt x="24489" y="131414"/>
                  </a:lnTo>
                  <a:lnTo>
                    <a:pt x="24898" y="134271"/>
                  </a:lnTo>
                  <a:lnTo>
                    <a:pt x="25170" y="137129"/>
                  </a:lnTo>
                  <a:lnTo>
                    <a:pt x="25351" y="139986"/>
                  </a:lnTo>
                  <a:lnTo>
                    <a:pt x="26425" y="142843"/>
                  </a:lnTo>
                  <a:lnTo>
                    <a:pt x="28093" y="145701"/>
                  </a:lnTo>
                  <a:lnTo>
                    <a:pt x="33064" y="152580"/>
                  </a:lnTo>
                  <a:lnTo>
                    <a:pt x="33743" y="156061"/>
                  </a:lnTo>
                  <a:lnTo>
                    <a:pt x="34180" y="161506"/>
                  </a:lnTo>
                  <a:lnTo>
                    <a:pt x="35168" y="161953"/>
                  </a:lnTo>
                  <a:lnTo>
                    <a:pt x="42059" y="162768"/>
                  </a:lnTo>
                  <a:lnTo>
                    <a:pt x="42828" y="162843"/>
                  </a:lnTo>
                  <a:lnTo>
                    <a:pt x="30088" y="150076"/>
                  </a:lnTo>
                  <a:lnTo>
                    <a:pt x="28630" y="147665"/>
                  </a:lnTo>
                  <a:lnTo>
                    <a:pt x="27659" y="145105"/>
                  </a:lnTo>
                  <a:lnTo>
                    <a:pt x="26098" y="138704"/>
                  </a:lnTo>
                  <a:lnTo>
                    <a:pt x="25886" y="135289"/>
                  </a:lnTo>
                  <a:lnTo>
                    <a:pt x="25790" y="130596"/>
                  </a:lnTo>
                  <a:lnTo>
                    <a:pt x="25748" y="125335"/>
                  </a:lnTo>
                  <a:lnTo>
                    <a:pt x="24785" y="122599"/>
                  </a:lnTo>
                  <a:lnTo>
                    <a:pt x="23189" y="119822"/>
                  </a:lnTo>
                  <a:lnTo>
                    <a:pt x="21174" y="117018"/>
                  </a:lnTo>
                  <a:lnTo>
                    <a:pt x="19830" y="114197"/>
                  </a:lnTo>
                  <a:lnTo>
                    <a:pt x="18934" y="111363"/>
                  </a:lnTo>
                  <a:lnTo>
                    <a:pt x="18337" y="108522"/>
                  </a:lnTo>
                  <a:lnTo>
                    <a:pt x="17938" y="105675"/>
                  </a:lnTo>
                  <a:lnTo>
                    <a:pt x="17673" y="102824"/>
                  </a:lnTo>
                  <a:lnTo>
                    <a:pt x="17496" y="99971"/>
                  </a:lnTo>
                  <a:lnTo>
                    <a:pt x="17299" y="94262"/>
                  </a:lnTo>
                  <a:lnTo>
                    <a:pt x="17189" y="83152"/>
                  </a:lnTo>
                  <a:lnTo>
                    <a:pt x="17142" y="39952"/>
                  </a:lnTo>
                  <a:lnTo>
                    <a:pt x="18095" y="37101"/>
                  </a:lnTo>
                  <a:lnTo>
                    <a:pt x="19682" y="34249"/>
                  </a:lnTo>
                  <a:lnTo>
                    <a:pt x="21693" y="31395"/>
                  </a:lnTo>
                  <a:lnTo>
                    <a:pt x="23034" y="28539"/>
                  </a:lnTo>
                  <a:lnTo>
                    <a:pt x="23927" y="25683"/>
                  </a:lnTo>
                  <a:lnTo>
                    <a:pt x="24523" y="22827"/>
                  </a:lnTo>
                  <a:lnTo>
                    <a:pt x="25872" y="20922"/>
                  </a:lnTo>
                  <a:lnTo>
                    <a:pt x="27725" y="19653"/>
                  </a:lnTo>
                  <a:lnTo>
                    <a:pt x="32323" y="18242"/>
                  </a:lnTo>
                  <a:lnTo>
                    <a:pt x="37542" y="17615"/>
                  </a:lnTo>
                  <a:lnTo>
                    <a:pt x="39314" y="16495"/>
                  </a:lnTo>
                  <a:lnTo>
                    <a:pt x="40496" y="14796"/>
                  </a:lnTo>
                  <a:lnTo>
                    <a:pt x="41284" y="12711"/>
                  </a:lnTo>
                  <a:lnTo>
                    <a:pt x="42762" y="11321"/>
                  </a:lnTo>
                  <a:lnTo>
                    <a:pt x="44699" y="10395"/>
                  </a:lnTo>
                  <a:lnTo>
                    <a:pt x="49392" y="9365"/>
                  </a:lnTo>
                  <a:lnTo>
                    <a:pt x="54653" y="8907"/>
                  </a:lnTo>
                  <a:lnTo>
                    <a:pt x="60166" y="8704"/>
                  </a:lnTo>
                  <a:lnTo>
                    <a:pt x="62969" y="8650"/>
                  </a:lnTo>
                  <a:lnTo>
                    <a:pt x="66744" y="7661"/>
                  </a:lnTo>
                  <a:lnTo>
                    <a:pt x="71165" y="6049"/>
                  </a:lnTo>
                  <a:lnTo>
                    <a:pt x="76017" y="4022"/>
                  </a:lnTo>
                  <a:lnTo>
                    <a:pt x="80204" y="2671"/>
                  </a:lnTo>
                  <a:lnTo>
                    <a:pt x="83949" y="1770"/>
                  </a:lnTo>
                  <a:lnTo>
                    <a:pt x="90649" y="769"/>
                  </a:lnTo>
                  <a:lnTo>
                    <a:pt x="96802" y="325"/>
                  </a:lnTo>
                  <a:lnTo>
                    <a:pt x="105251" y="127"/>
                  </a:lnTo>
                  <a:lnTo>
                    <a:pt x="121647" y="0"/>
                  </a:lnTo>
                  <a:lnTo>
                    <a:pt x="125865" y="942"/>
                  </a:lnTo>
                  <a:lnTo>
                    <a:pt x="130581" y="2522"/>
                  </a:lnTo>
                  <a:lnTo>
                    <a:pt x="135631" y="4529"/>
                  </a:lnTo>
                  <a:lnTo>
                    <a:pt x="139950" y="5866"/>
                  </a:lnTo>
                  <a:lnTo>
                    <a:pt x="143781" y="6758"/>
                  </a:lnTo>
                  <a:lnTo>
                    <a:pt x="147288" y="7352"/>
                  </a:lnTo>
                  <a:lnTo>
                    <a:pt x="151531" y="8701"/>
                  </a:lnTo>
                  <a:lnTo>
                    <a:pt x="156265" y="10553"/>
                  </a:lnTo>
                  <a:lnTo>
                    <a:pt x="161326" y="12740"/>
                  </a:lnTo>
                  <a:lnTo>
                    <a:pt x="165652" y="14198"/>
                  </a:lnTo>
                  <a:lnTo>
                    <a:pt x="169489" y="15170"/>
                  </a:lnTo>
                  <a:lnTo>
                    <a:pt x="172999" y="15818"/>
                  </a:lnTo>
                  <a:lnTo>
                    <a:pt x="179439" y="19078"/>
                  </a:lnTo>
                  <a:lnTo>
                    <a:pt x="182490" y="21281"/>
                  </a:lnTo>
                  <a:lnTo>
                    <a:pt x="186429" y="22749"/>
                  </a:lnTo>
                  <a:lnTo>
                    <a:pt x="190960" y="23728"/>
                  </a:lnTo>
                  <a:lnTo>
                    <a:pt x="195886" y="24381"/>
                  </a:lnTo>
                  <a:lnTo>
                    <a:pt x="200122" y="25768"/>
                  </a:lnTo>
                  <a:lnTo>
                    <a:pt x="203899" y="27646"/>
                  </a:lnTo>
                  <a:lnTo>
                    <a:pt x="207370" y="29850"/>
                  </a:lnTo>
                  <a:lnTo>
                    <a:pt x="209683" y="32272"/>
                  </a:lnTo>
                  <a:lnTo>
                    <a:pt x="211225" y="34839"/>
                  </a:lnTo>
                  <a:lnTo>
                    <a:pt x="212253" y="37503"/>
                  </a:lnTo>
                  <a:lnTo>
                    <a:pt x="213891" y="39279"/>
                  </a:lnTo>
                  <a:lnTo>
                    <a:pt x="215936" y="40463"/>
                  </a:lnTo>
                  <a:lnTo>
                    <a:pt x="218251" y="41253"/>
                  </a:lnTo>
                  <a:lnTo>
                    <a:pt x="219794" y="42731"/>
                  </a:lnTo>
                  <a:lnTo>
                    <a:pt x="220824" y="44669"/>
                  </a:lnTo>
                  <a:lnTo>
                    <a:pt x="221967" y="49363"/>
                  </a:lnTo>
                  <a:lnTo>
                    <a:pt x="222273" y="51948"/>
                  </a:lnTo>
                  <a:lnTo>
                    <a:pt x="222476" y="54624"/>
                  </a:lnTo>
                  <a:lnTo>
                    <a:pt x="222611" y="57361"/>
                  </a:lnTo>
                  <a:lnTo>
                    <a:pt x="222762" y="62941"/>
                  </a:lnTo>
                  <a:lnTo>
                    <a:pt x="221849" y="65763"/>
                  </a:lnTo>
                  <a:lnTo>
                    <a:pt x="220289" y="68596"/>
                  </a:lnTo>
                  <a:lnTo>
                    <a:pt x="215490" y="75437"/>
                  </a:lnTo>
                  <a:lnTo>
                    <a:pt x="212294" y="78912"/>
                  </a:lnTo>
                  <a:lnTo>
                    <a:pt x="199756" y="91644"/>
                  </a:lnTo>
                  <a:lnTo>
                    <a:pt x="185700" y="105727"/>
                  </a:lnTo>
                  <a:lnTo>
                    <a:pt x="181902" y="108574"/>
                  </a:lnTo>
                  <a:lnTo>
                    <a:pt x="177464" y="111425"/>
                  </a:lnTo>
                  <a:lnTo>
                    <a:pt x="172601" y="114278"/>
                  </a:lnTo>
                  <a:lnTo>
                    <a:pt x="168406" y="117132"/>
                  </a:lnTo>
                  <a:lnTo>
                    <a:pt x="164658" y="119988"/>
                  </a:lnTo>
                  <a:lnTo>
                    <a:pt x="161206" y="122844"/>
                  </a:lnTo>
                  <a:lnTo>
                    <a:pt x="154830" y="126017"/>
                  </a:lnTo>
                  <a:lnTo>
                    <a:pt x="147869" y="128380"/>
                  </a:lnTo>
                  <a:lnTo>
                    <a:pt x="143346" y="130344"/>
                  </a:lnTo>
                  <a:lnTo>
                    <a:pt x="138425" y="132606"/>
                  </a:lnTo>
                  <a:lnTo>
                    <a:pt x="134193" y="134113"/>
                  </a:lnTo>
                  <a:lnTo>
                    <a:pt x="130418" y="135118"/>
                  </a:lnTo>
                  <a:lnTo>
                    <a:pt x="126949" y="135788"/>
                  </a:lnTo>
                  <a:lnTo>
                    <a:pt x="122732" y="137188"/>
                  </a:lnTo>
                  <a:lnTo>
                    <a:pt x="118015" y="139073"/>
                  </a:lnTo>
                  <a:lnTo>
                    <a:pt x="112966" y="141282"/>
                  </a:lnTo>
                  <a:lnTo>
                    <a:pt x="108647" y="142755"/>
                  </a:lnTo>
                  <a:lnTo>
                    <a:pt x="104815" y="143737"/>
                  </a:lnTo>
                  <a:lnTo>
                    <a:pt x="98018" y="144828"/>
                  </a:lnTo>
                  <a:lnTo>
                    <a:pt x="91822" y="145313"/>
                  </a:lnTo>
                  <a:lnTo>
                    <a:pt x="87883" y="146395"/>
                  </a:lnTo>
                  <a:lnTo>
                    <a:pt x="83353" y="148069"/>
                  </a:lnTo>
                  <a:lnTo>
                    <a:pt x="78428" y="150137"/>
                  </a:lnTo>
                  <a:lnTo>
                    <a:pt x="74192" y="151516"/>
                  </a:lnTo>
                  <a:lnTo>
                    <a:pt x="70415" y="152435"/>
                  </a:lnTo>
                  <a:lnTo>
                    <a:pt x="62061" y="153910"/>
                  </a:lnTo>
                  <a:lnTo>
                    <a:pt x="55838" y="154112"/>
                  </a:lnTo>
                  <a:lnTo>
                    <a:pt x="25714" y="154274"/>
                  </a:lnTo>
                  <a:lnTo>
                    <a:pt x="62875" y="154274"/>
                  </a:lnTo>
                  <a:lnTo>
                    <a:pt x="66681" y="153321"/>
                  </a:lnTo>
                  <a:lnTo>
                    <a:pt x="71123" y="151734"/>
                  </a:lnTo>
                  <a:lnTo>
                    <a:pt x="75990" y="149723"/>
                  </a:lnTo>
                  <a:lnTo>
                    <a:pt x="80186" y="148382"/>
                  </a:lnTo>
                  <a:lnTo>
                    <a:pt x="83936" y="147488"/>
                  </a:lnTo>
                  <a:lnTo>
                    <a:pt x="87389" y="146893"/>
                  </a:lnTo>
                  <a:lnTo>
                    <a:pt x="93766" y="143691"/>
                  </a:lnTo>
                  <a:lnTo>
                    <a:pt x="96800" y="141503"/>
                  </a:lnTo>
                  <a:lnTo>
                    <a:pt x="100727" y="140045"/>
                  </a:lnTo>
                  <a:lnTo>
                    <a:pt x="105250" y="139073"/>
                  </a:lnTo>
                  <a:lnTo>
                    <a:pt x="110171" y="138425"/>
                  </a:lnTo>
                  <a:lnTo>
                    <a:pt x="114404" y="137040"/>
                  </a:lnTo>
                  <a:lnTo>
                    <a:pt x="118178" y="135165"/>
                  </a:lnTo>
                  <a:lnTo>
                    <a:pt x="124912" y="131493"/>
                  </a:lnTo>
                  <a:lnTo>
                    <a:pt x="131080" y="129862"/>
                  </a:lnTo>
                  <a:lnTo>
                    <a:pt x="136996" y="126596"/>
                  </a:lnTo>
                  <a:lnTo>
                    <a:pt x="142801" y="121970"/>
                  </a:lnTo>
                  <a:lnTo>
                    <a:pt x="145682" y="119403"/>
                  </a:lnTo>
                  <a:lnTo>
                    <a:pt x="151423" y="114010"/>
                  </a:lnTo>
                  <a:lnTo>
                    <a:pt x="157151" y="108439"/>
                  </a:lnTo>
                  <a:lnTo>
                    <a:pt x="160963" y="105620"/>
                  </a:lnTo>
                  <a:lnTo>
                    <a:pt x="165410" y="102788"/>
                  </a:lnTo>
                  <a:lnTo>
                    <a:pt x="170280" y="99947"/>
                  </a:lnTo>
                  <a:lnTo>
                    <a:pt x="174479" y="97101"/>
                  </a:lnTo>
                  <a:lnTo>
                    <a:pt x="178231" y="94251"/>
                  </a:lnTo>
                  <a:lnTo>
                    <a:pt x="181684" y="91399"/>
                  </a:lnTo>
                  <a:lnTo>
                    <a:pt x="183987" y="88544"/>
                  </a:lnTo>
                  <a:lnTo>
                    <a:pt x="185522" y="85689"/>
                  </a:lnTo>
                  <a:lnTo>
                    <a:pt x="186545" y="82833"/>
                  </a:lnTo>
                  <a:lnTo>
                    <a:pt x="188180" y="79977"/>
                  </a:lnTo>
                  <a:lnTo>
                    <a:pt x="190223" y="77120"/>
                  </a:lnTo>
                  <a:lnTo>
                    <a:pt x="192537" y="74263"/>
                  </a:lnTo>
                  <a:lnTo>
                    <a:pt x="194079" y="71405"/>
                  </a:lnTo>
                  <a:lnTo>
                    <a:pt x="195108" y="68548"/>
                  </a:lnTo>
                  <a:lnTo>
                    <a:pt x="196759" y="61669"/>
                  </a:lnTo>
                  <a:lnTo>
                    <a:pt x="196984" y="58189"/>
                  </a:lnTo>
                  <a:lnTo>
                    <a:pt x="197085" y="53467"/>
                  </a:lnTo>
                  <a:lnTo>
                    <a:pt x="197154" y="39869"/>
                  </a:lnTo>
                  <a:lnTo>
                    <a:pt x="196205" y="37046"/>
                  </a:lnTo>
                  <a:lnTo>
                    <a:pt x="194620" y="34212"/>
                  </a:lnTo>
                  <a:lnTo>
                    <a:pt x="189783" y="27370"/>
                  </a:lnTo>
                  <a:lnTo>
                    <a:pt x="184042" y="23895"/>
                  </a:lnTo>
                  <a:lnTo>
                    <a:pt x="179843" y="21634"/>
                  </a:lnTo>
                  <a:lnTo>
                    <a:pt x="176092" y="20127"/>
                  </a:lnTo>
                  <a:lnTo>
                    <a:pt x="169384" y="18453"/>
                  </a:lnTo>
                  <a:lnTo>
                    <a:pt x="165309" y="18007"/>
                  </a:lnTo>
                  <a:lnTo>
                    <a:pt x="160688" y="17709"/>
                  </a:lnTo>
                  <a:lnTo>
                    <a:pt x="155702" y="17510"/>
                  </a:lnTo>
                  <a:lnTo>
                    <a:pt x="145082" y="17290"/>
                  </a:lnTo>
                  <a:lnTo>
                    <a:pt x="60005" y="1711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PenAnnotation339"/>
            <p:cNvSpPr/>
            <p:nvPr/>
          </p:nvSpPr>
          <p:spPr>
            <a:xfrm>
              <a:off x="5926465" y="2520419"/>
              <a:ext cx="154295" cy="119899"/>
            </a:xfrm>
            <a:custGeom>
              <a:avLst/>
              <a:gdLst/>
              <a:ahLst/>
              <a:cxnLst/>
              <a:rect l="0" t="0" r="0" b="0"/>
              <a:pathLst>
                <a:path w="154295" h="119899">
                  <a:moveTo>
                    <a:pt x="111432" y="8468"/>
                  </a:moveTo>
                  <a:lnTo>
                    <a:pt x="98662" y="8468"/>
                  </a:lnTo>
                  <a:lnTo>
                    <a:pt x="97203" y="7516"/>
                  </a:lnTo>
                  <a:lnTo>
                    <a:pt x="96231" y="5928"/>
                  </a:lnTo>
                  <a:lnTo>
                    <a:pt x="95584" y="3917"/>
                  </a:lnTo>
                  <a:lnTo>
                    <a:pt x="94198" y="2576"/>
                  </a:lnTo>
                  <a:lnTo>
                    <a:pt x="92323" y="1683"/>
                  </a:lnTo>
                  <a:lnTo>
                    <a:pt x="87699" y="690"/>
                  </a:lnTo>
                  <a:lnTo>
                    <a:pt x="85133" y="425"/>
                  </a:lnTo>
                  <a:lnTo>
                    <a:pt x="82469" y="249"/>
                  </a:lnTo>
                  <a:lnTo>
                    <a:pt x="79741" y="131"/>
                  </a:lnTo>
                  <a:lnTo>
                    <a:pt x="74169" y="0"/>
                  </a:lnTo>
                  <a:lnTo>
                    <a:pt x="71351" y="918"/>
                  </a:lnTo>
                  <a:lnTo>
                    <a:pt x="68518" y="2482"/>
                  </a:lnTo>
                  <a:lnTo>
                    <a:pt x="65678" y="4477"/>
                  </a:lnTo>
                  <a:lnTo>
                    <a:pt x="62832" y="5808"/>
                  </a:lnTo>
                  <a:lnTo>
                    <a:pt x="59982" y="6695"/>
                  </a:lnTo>
                  <a:lnTo>
                    <a:pt x="57130" y="7286"/>
                  </a:lnTo>
                  <a:lnTo>
                    <a:pt x="54276" y="7680"/>
                  </a:lnTo>
                  <a:lnTo>
                    <a:pt x="51420" y="7942"/>
                  </a:lnTo>
                  <a:lnTo>
                    <a:pt x="48564" y="8118"/>
                  </a:lnTo>
                  <a:lnTo>
                    <a:pt x="45708" y="9187"/>
                  </a:lnTo>
                  <a:lnTo>
                    <a:pt x="42851" y="10852"/>
                  </a:lnTo>
                  <a:lnTo>
                    <a:pt x="39994" y="12915"/>
                  </a:lnTo>
                  <a:lnTo>
                    <a:pt x="37136" y="14290"/>
                  </a:lnTo>
                  <a:lnTo>
                    <a:pt x="34279" y="15207"/>
                  </a:lnTo>
                  <a:lnTo>
                    <a:pt x="31422" y="15818"/>
                  </a:lnTo>
                  <a:lnTo>
                    <a:pt x="28564" y="17178"/>
                  </a:lnTo>
                  <a:lnTo>
                    <a:pt x="25707" y="19037"/>
                  </a:lnTo>
                  <a:lnTo>
                    <a:pt x="22850" y="21229"/>
                  </a:lnTo>
                  <a:lnTo>
                    <a:pt x="20945" y="23643"/>
                  </a:lnTo>
                  <a:lnTo>
                    <a:pt x="19675" y="26205"/>
                  </a:lnTo>
                  <a:lnTo>
                    <a:pt x="18828" y="28865"/>
                  </a:lnTo>
                  <a:lnTo>
                    <a:pt x="17311" y="30639"/>
                  </a:lnTo>
                  <a:lnTo>
                    <a:pt x="15347" y="31821"/>
                  </a:lnTo>
                  <a:lnTo>
                    <a:pt x="13085" y="32609"/>
                  </a:lnTo>
                  <a:lnTo>
                    <a:pt x="11578" y="35039"/>
                  </a:lnTo>
                  <a:lnTo>
                    <a:pt x="10573" y="38565"/>
                  </a:lnTo>
                  <a:lnTo>
                    <a:pt x="9902" y="42820"/>
                  </a:lnTo>
                  <a:lnTo>
                    <a:pt x="8503" y="45657"/>
                  </a:lnTo>
                  <a:lnTo>
                    <a:pt x="6618" y="47548"/>
                  </a:lnTo>
                  <a:lnTo>
                    <a:pt x="4409" y="48809"/>
                  </a:lnTo>
                  <a:lnTo>
                    <a:pt x="2936" y="51555"/>
                  </a:lnTo>
                  <a:lnTo>
                    <a:pt x="1954" y="55290"/>
                  </a:lnTo>
                  <a:lnTo>
                    <a:pt x="1299" y="59685"/>
                  </a:lnTo>
                  <a:lnTo>
                    <a:pt x="862" y="63568"/>
                  </a:lnTo>
                  <a:lnTo>
                    <a:pt x="571" y="67109"/>
                  </a:lnTo>
                  <a:lnTo>
                    <a:pt x="377" y="70422"/>
                  </a:lnTo>
                  <a:lnTo>
                    <a:pt x="162" y="76643"/>
                  </a:lnTo>
                  <a:lnTo>
                    <a:pt x="24" y="88398"/>
                  </a:lnTo>
                  <a:lnTo>
                    <a:pt x="0" y="97027"/>
                  </a:lnTo>
                  <a:lnTo>
                    <a:pt x="949" y="98940"/>
                  </a:lnTo>
                  <a:lnTo>
                    <a:pt x="2534" y="100215"/>
                  </a:lnTo>
                  <a:lnTo>
                    <a:pt x="4544" y="101065"/>
                  </a:lnTo>
                  <a:lnTo>
                    <a:pt x="5883" y="102585"/>
                  </a:lnTo>
                  <a:lnTo>
                    <a:pt x="6776" y="104550"/>
                  </a:lnTo>
                  <a:lnTo>
                    <a:pt x="7372" y="106813"/>
                  </a:lnTo>
                  <a:lnTo>
                    <a:pt x="8721" y="109274"/>
                  </a:lnTo>
                  <a:lnTo>
                    <a:pt x="10573" y="111867"/>
                  </a:lnTo>
                  <a:lnTo>
                    <a:pt x="15838" y="118322"/>
                  </a:lnTo>
                  <a:lnTo>
                    <a:pt x="17223" y="118851"/>
                  </a:lnTo>
                  <a:lnTo>
                    <a:pt x="21301" y="119440"/>
                  </a:lnTo>
                  <a:lnTo>
                    <a:pt x="23722" y="119597"/>
                  </a:lnTo>
                  <a:lnTo>
                    <a:pt x="26289" y="119701"/>
                  </a:lnTo>
                  <a:lnTo>
                    <a:pt x="32633" y="119818"/>
                  </a:lnTo>
                  <a:lnTo>
                    <a:pt x="53125" y="119898"/>
                  </a:lnTo>
                  <a:lnTo>
                    <a:pt x="57320" y="118950"/>
                  </a:lnTo>
                  <a:lnTo>
                    <a:pt x="62023" y="117365"/>
                  </a:lnTo>
                  <a:lnTo>
                    <a:pt x="67062" y="115356"/>
                  </a:lnTo>
                  <a:lnTo>
                    <a:pt x="72327" y="114017"/>
                  </a:lnTo>
                  <a:lnTo>
                    <a:pt x="77742" y="113124"/>
                  </a:lnTo>
                  <a:lnTo>
                    <a:pt x="83257" y="112529"/>
                  </a:lnTo>
                  <a:lnTo>
                    <a:pt x="88839" y="112132"/>
                  </a:lnTo>
                  <a:lnTo>
                    <a:pt x="94465" y="111867"/>
                  </a:lnTo>
                  <a:lnTo>
                    <a:pt x="100121" y="111691"/>
                  </a:lnTo>
                  <a:lnTo>
                    <a:pt x="104843" y="110621"/>
                  </a:lnTo>
                  <a:lnTo>
                    <a:pt x="108944" y="108955"/>
                  </a:lnTo>
                  <a:lnTo>
                    <a:pt x="112631" y="106892"/>
                  </a:lnTo>
                  <a:lnTo>
                    <a:pt x="116994" y="105516"/>
                  </a:lnTo>
                  <a:lnTo>
                    <a:pt x="121808" y="104600"/>
                  </a:lnTo>
                  <a:lnTo>
                    <a:pt x="126922" y="103988"/>
                  </a:lnTo>
                  <a:lnTo>
                    <a:pt x="131284" y="103581"/>
                  </a:lnTo>
                  <a:lnTo>
                    <a:pt x="135144" y="103309"/>
                  </a:lnTo>
                  <a:lnTo>
                    <a:pt x="138670" y="103128"/>
                  </a:lnTo>
                  <a:lnTo>
                    <a:pt x="145128" y="102927"/>
                  </a:lnTo>
                  <a:lnTo>
                    <a:pt x="154294" y="10276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PenAnnotation340"/>
            <p:cNvSpPr/>
            <p:nvPr/>
          </p:nvSpPr>
          <p:spPr>
            <a:xfrm>
              <a:off x="6132195" y="2521506"/>
              <a:ext cx="25718" cy="153115"/>
            </a:xfrm>
            <a:custGeom>
              <a:avLst/>
              <a:gdLst/>
              <a:ahLst/>
              <a:cxnLst/>
              <a:rect l="0" t="0" r="0" b="0"/>
              <a:pathLst>
                <a:path w="25718" h="153115">
                  <a:moveTo>
                    <a:pt x="0" y="7381"/>
                  </a:moveTo>
                  <a:lnTo>
                    <a:pt x="0" y="0"/>
                  </a:lnTo>
                  <a:lnTo>
                    <a:pt x="0" y="53105"/>
                  </a:lnTo>
                  <a:lnTo>
                    <a:pt x="952" y="55961"/>
                  </a:lnTo>
                  <a:lnTo>
                    <a:pt x="2540" y="58818"/>
                  </a:lnTo>
                  <a:lnTo>
                    <a:pt x="4550" y="61675"/>
                  </a:lnTo>
                  <a:lnTo>
                    <a:pt x="5891" y="65484"/>
                  </a:lnTo>
                  <a:lnTo>
                    <a:pt x="6785" y="69929"/>
                  </a:lnTo>
                  <a:lnTo>
                    <a:pt x="7381" y="74797"/>
                  </a:lnTo>
                  <a:lnTo>
                    <a:pt x="7778" y="78995"/>
                  </a:lnTo>
                  <a:lnTo>
                    <a:pt x="8042" y="82746"/>
                  </a:lnTo>
                  <a:lnTo>
                    <a:pt x="8219" y="86199"/>
                  </a:lnTo>
                  <a:lnTo>
                    <a:pt x="9289" y="89454"/>
                  </a:lnTo>
                  <a:lnTo>
                    <a:pt x="10955" y="92577"/>
                  </a:lnTo>
                  <a:lnTo>
                    <a:pt x="13018" y="95610"/>
                  </a:lnTo>
                  <a:lnTo>
                    <a:pt x="14394" y="99538"/>
                  </a:lnTo>
                  <a:lnTo>
                    <a:pt x="15311" y="104062"/>
                  </a:lnTo>
                  <a:lnTo>
                    <a:pt x="15922" y="108982"/>
                  </a:lnTo>
                  <a:lnTo>
                    <a:pt x="16329" y="113215"/>
                  </a:lnTo>
                  <a:lnTo>
                    <a:pt x="16601" y="116990"/>
                  </a:lnTo>
                  <a:lnTo>
                    <a:pt x="16782" y="120459"/>
                  </a:lnTo>
                  <a:lnTo>
                    <a:pt x="16984" y="126853"/>
                  </a:lnTo>
                  <a:lnTo>
                    <a:pt x="17037" y="129891"/>
                  </a:lnTo>
                  <a:lnTo>
                    <a:pt x="18026" y="131917"/>
                  </a:lnTo>
                  <a:lnTo>
                    <a:pt x="19637" y="133268"/>
                  </a:lnTo>
                  <a:lnTo>
                    <a:pt x="21664" y="134168"/>
                  </a:lnTo>
                  <a:lnTo>
                    <a:pt x="23014" y="135720"/>
                  </a:lnTo>
                  <a:lnTo>
                    <a:pt x="23916" y="137708"/>
                  </a:lnTo>
                  <a:lnTo>
                    <a:pt x="25361" y="143191"/>
                  </a:lnTo>
                  <a:lnTo>
                    <a:pt x="25559" y="146481"/>
                  </a:lnTo>
                  <a:lnTo>
                    <a:pt x="25717" y="15311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PenAnnotation341"/>
            <p:cNvSpPr/>
            <p:nvPr/>
          </p:nvSpPr>
          <p:spPr>
            <a:xfrm>
              <a:off x="6080759" y="2520325"/>
              <a:ext cx="222381" cy="145723"/>
            </a:xfrm>
            <a:custGeom>
              <a:avLst/>
              <a:gdLst/>
              <a:ahLst/>
              <a:cxnLst/>
              <a:rect l="0" t="0" r="0" b="0"/>
              <a:pathLst>
                <a:path w="222381" h="145723">
                  <a:moveTo>
                    <a:pt x="0" y="17135"/>
                  </a:moveTo>
                  <a:lnTo>
                    <a:pt x="7382" y="9754"/>
                  </a:lnTo>
                  <a:lnTo>
                    <a:pt x="13124" y="6551"/>
                  </a:lnTo>
                  <a:lnTo>
                    <a:pt x="17322" y="4364"/>
                  </a:lnTo>
                  <a:lnTo>
                    <a:pt x="21073" y="2906"/>
                  </a:lnTo>
                  <a:lnTo>
                    <a:pt x="27781" y="1286"/>
                  </a:lnTo>
                  <a:lnTo>
                    <a:pt x="31856" y="854"/>
                  </a:lnTo>
                  <a:lnTo>
                    <a:pt x="36478" y="566"/>
                  </a:lnTo>
                  <a:lnTo>
                    <a:pt x="46692" y="246"/>
                  </a:lnTo>
                  <a:lnTo>
                    <a:pt x="78974" y="23"/>
                  </a:lnTo>
                  <a:lnTo>
                    <a:pt x="98859" y="0"/>
                  </a:lnTo>
                  <a:lnTo>
                    <a:pt x="104959" y="949"/>
                  </a:lnTo>
                  <a:lnTo>
                    <a:pt x="110930" y="2534"/>
                  </a:lnTo>
                  <a:lnTo>
                    <a:pt x="116816" y="4543"/>
                  </a:lnTo>
                  <a:lnTo>
                    <a:pt x="123598" y="5883"/>
                  </a:lnTo>
                  <a:lnTo>
                    <a:pt x="130976" y="6776"/>
                  </a:lnTo>
                  <a:lnTo>
                    <a:pt x="138753" y="7371"/>
                  </a:lnTo>
                  <a:lnTo>
                    <a:pt x="145842" y="7768"/>
                  </a:lnTo>
                  <a:lnTo>
                    <a:pt x="158799" y="8209"/>
                  </a:lnTo>
                  <a:lnTo>
                    <a:pt x="164921" y="9279"/>
                  </a:lnTo>
                  <a:lnTo>
                    <a:pt x="170908" y="10945"/>
                  </a:lnTo>
                  <a:lnTo>
                    <a:pt x="176804" y="13008"/>
                  </a:lnTo>
                  <a:lnTo>
                    <a:pt x="181687" y="15336"/>
                  </a:lnTo>
                  <a:lnTo>
                    <a:pt x="185895" y="17841"/>
                  </a:lnTo>
                  <a:lnTo>
                    <a:pt x="189652" y="20463"/>
                  </a:lnTo>
                  <a:lnTo>
                    <a:pt x="193110" y="23163"/>
                  </a:lnTo>
                  <a:lnTo>
                    <a:pt x="196368" y="25916"/>
                  </a:lnTo>
                  <a:lnTo>
                    <a:pt x="199492" y="28704"/>
                  </a:lnTo>
                  <a:lnTo>
                    <a:pt x="205503" y="34342"/>
                  </a:lnTo>
                  <a:lnTo>
                    <a:pt x="217124" y="45722"/>
                  </a:lnTo>
                  <a:lnTo>
                    <a:pt x="219044" y="48575"/>
                  </a:lnTo>
                  <a:lnTo>
                    <a:pt x="220325" y="51430"/>
                  </a:lnTo>
                  <a:lnTo>
                    <a:pt x="221178" y="54286"/>
                  </a:lnTo>
                  <a:lnTo>
                    <a:pt x="221748" y="57142"/>
                  </a:lnTo>
                  <a:lnTo>
                    <a:pt x="222127" y="59999"/>
                  </a:lnTo>
                  <a:lnTo>
                    <a:pt x="222380" y="62856"/>
                  </a:lnTo>
                  <a:lnTo>
                    <a:pt x="221596" y="65713"/>
                  </a:lnTo>
                  <a:lnTo>
                    <a:pt x="220121" y="68570"/>
                  </a:lnTo>
                  <a:lnTo>
                    <a:pt x="218185" y="71427"/>
                  </a:lnTo>
                  <a:lnTo>
                    <a:pt x="215942" y="75237"/>
                  </a:lnTo>
                  <a:lnTo>
                    <a:pt x="213494" y="79682"/>
                  </a:lnTo>
                  <a:lnTo>
                    <a:pt x="210910" y="84550"/>
                  </a:lnTo>
                  <a:lnTo>
                    <a:pt x="207281" y="87796"/>
                  </a:lnTo>
                  <a:lnTo>
                    <a:pt x="202958" y="89960"/>
                  </a:lnTo>
                  <a:lnTo>
                    <a:pt x="198170" y="91402"/>
                  </a:lnTo>
                  <a:lnTo>
                    <a:pt x="194026" y="94269"/>
                  </a:lnTo>
                  <a:lnTo>
                    <a:pt x="190311" y="98085"/>
                  </a:lnTo>
                  <a:lnTo>
                    <a:pt x="186882" y="102534"/>
                  </a:lnTo>
                  <a:lnTo>
                    <a:pt x="182690" y="105500"/>
                  </a:lnTo>
                  <a:lnTo>
                    <a:pt x="177991" y="107477"/>
                  </a:lnTo>
                  <a:lnTo>
                    <a:pt x="172954" y="108796"/>
                  </a:lnTo>
                  <a:lnTo>
                    <a:pt x="166738" y="110627"/>
                  </a:lnTo>
                  <a:lnTo>
                    <a:pt x="152211" y="115202"/>
                  </a:lnTo>
                  <a:lnTo>
                    <a:pt x="145289" y="117755"/>
                  </a:lnTo>
                  <a:lnTo>
                    <a:pt x="138770" y="120410"/>
                  </a:lnTo>
                  <a:lnTo>
                    <a:pt x="132519" y="123132"/>
                  </a:lnTo>
                  <a:lnTo>
                    <a:pt x="126446" y="124947"/>
                  </a:lnTo>
                  <a:lnTo>
                    <a:pt x="120492" y="126157"/>
                  </a:lnTo>
                  <a:lnTo>
                    <a:pt x="114619" y="126964"/>
                  </a:lnTo>
                  <a:lnTo>
                    <a:pt x="108798" y="128454"/>
                  </a:lnTo>
                  <a:lnTo>
                    <a:pt x="103012" y="130400"/>
                  </a:lnTo>
                  <a:lnTo>
                    <a:pt x="97250" y="132650"/>
                  </a:lnTo>
                  <a:lnTo>
                    <a:pt x="91503" y="134150"/>
                  </a:lnTo>
                  <a:lnTo>
                    <a:pt x="85767" y="135150"/>
                  </a:lnTo>
                  <a:lnTo>
                    <a:pt x="80038" y="135816"/>
                  </a:lnTo>
                  <a:lnTo>
                    <a:pt x="75267" y="136261"/>
                  </a:lnTo>
                  <a:lnTo>
                    <a:pt x="71133" y="136557"/>
                  </a:lnTo>
                  <a:lnTo>
                    <a:pt x="67425" y="136755"/>
                  </a:lnTo>
                  <a:lnTo>
                    <a:pt x="63047" y="137839"/>
                  </a:lnTo>
                  <a:lnTo>
                    <a:pt x="58224" y="139514"/>
                  </a:lnTo>
                  <a:lnTo>
                    <a:pt x="53104" y="141583"/>
                  </a:lnTo>
                  <a:lnTo>
                    <a:pt x="48738" y="142963"/>
                  </a:lnTo>
                  <a:lnTo>
                    <a:pt x="44875" y="143883"/>
                  </a:lnTo>
                  <a:lnTo>
                    <a:pt x="38042" y="144904"/>
                  </a:lnTo>
                  <a:lnTo>
                    <a:pt x="31830" y="145359"/>
                  </a:lnTo>
                  <a:lnTo>
                    <a:pt x="25895" y="145561"/>
                  </a:lnTo>
                  <a:lnTo>
                    <a:pt x="17145" y="14572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C(n, r) = P(n, r)/r! = n!/[(n-r)!*r!)</a:t>
            </a:r>
          </a:p>
          <a:p>
            <a:r>
              <a:rPr lang="en-US" dirty="0" smtClean="0"/>
              <a:t>Try these:</a:t>
            </a:r>
          </a:p>
          <a:p>
            <a:pPr lvl="1"/>
            <a:r>
              <a:rPr lang="en-US" dirty="0" smtClean="0"/>
              <a:t>C(10, 2)</a:t>
            </a:r>
          </a:p>
          <a:p>
            <a:pPr lvl="1"/>
            <a:r>
              <a:rPr lang="en-US" dirty="0" smtClean="0"/>
              <a:t>C (30, 25) </a:t>
            </a:r>
          </a:p>
          <a:p>
            <a:endParaRPr lang="en-US" dirty="0"/>
          </a:p>
        </p:txBody>
      </p:sp>
      <p:sp>
        <p:nvSpPr>
          <p:cNvPr id="4" name="SMARTPenAnnotation156"/>
          <p:cNvSpPr/>
          <p:nvPr/>
        </p:nvSpPr>
        <p:spPr>
          <a:xfrm>
            <a:off x="2531744" y="2881582"/>
            <a:ext cx="2228852" cy="187374"/>
          </a:xfrm>
          <a:custGeom>
            <a:avLst/>
            <a:gdLst/>
            <a:ahLst/>
            <a:cxnLst/>
            <a:rect l="0" t="0" r="0" b="0"/>
            <a:pathLst>
              <a:path w="2228852" h="187374">
                <a:moveTo>
                  <a:pt x="0" y="187373"/>
                </a:moveTo>
                <a:lnTo>
                  <a:pt x="13019" y="187373"/>
                </a:lnTo>
                <a:lnTo>
                  <a:pt x="15347" y="186420"/>
                </a:lnTo>
                <a:lnTo>
                  <a:pt x="20474" y="182822"/>
                </a:lnTo>
                <a:lnTo>
                  <a:pt x="24127" y="181481"/>
                </a:lnTo>
                <a:lnTo>
                  <a:pt x="43678" y="176790"/>
                </a:lnTo>
                <a:lnTo>
                  <a:pt x="54655" y="173144"/>
                </a:lnTo>
                <a:lnTo>
                  <a:pt x="77225" y="168264"/>
                </a:lnTo>
                <a:lnTo>
                  <a:pt x="82916" y="166061"/>
                </a:lnTo>
                <a:lnTo>
                  <a:pt x="104578" y="162961"/>
                </a:lnTo>
                <a:lnTo>
                  <a:pt x="136545" y="160960"/>
                </a:lnTo>
                <a:lnTo>
                  <a:pt x="158039" y="155840"/>
                </a:lnTo>
                <a:lnTo>
                  <a:pt x="195930" y="151087"/>
                </a:lnTo>
                <a:lnTo>
                  <a:pt x="222519" y="146459"/>
                </a:lnTo>
                <a:lnTo>
                  <a:pt x="251034" y="142547"/>
                </a:lnTo>
                <a:lnTo>
                  <a:pt x="272544" y="137923"/>
                </a:lnTo>
                <a:lnTo>
                  <a:pt x="294803" y="132692"/>
                </a:lnTo>
                <a:lnTo>
                  <a:pt x="367496" y="123282"/>
                </a:lnTo>
                <a:lnTo>
                  <a:pt x="422301" y="118727"/>
                </a:lnTo>
                <a:lnTo>
                  <a:pt x="447087" y="114636"/>
                </a:lnTo>
                <a:lnTo>
                  <a:pt x="521685" y="101477"/>
                </a:lnTo>
                <a:lnTo>
                  <a:pt x="611079" y="84488"/>
                </a:lnTo>
                <a:lnTo>
                  <a:pt x="644019" y="79733"/>
                </a:lnTo>
                <a:lnTo>
                  <a:pt x="695646" y="76105"/>
                </a:lnTo>
                <a:lnTo>
                  <a:pt x="733356" y="71880"/>
                </a:lnTo>
                <a:lnTo>
                  <a:pt x="769801" y="66827"/>
                </a:lnTo>
                <a:lnTo>
                  <a:pt x="844316" y="55823"/>
                </a:lnTo>
                <a:lnTo>
                  <a:pt x="898821" y="51875"/>
                </a:lnTo>
                <a:lnTo>
                  <a:pt x="974329" y="44650"/>
                </a:lnTo>
                <a:lnTo>
                  <a:pt x="1028783" y="41579"/>
                </a:lnTo>
                <a:lnTo>
                  <a:pt x="1086722" y="36013"/>
                </a:lnTo>
                <a:lnTo>
                  <a:pt x="1146116" y="32988"/>
                </a:lnTo>
                <a:lnTo>
                  <a:pt x="1205942" y="27435"/>
                </a:lnTo>
                <a:lnTo>
                  <a:pt x="1265896" y="25366"/>
                </a:lnTo>
                <a:lnTo>
                  <a:pt x="1425894" y="24529"/>
                </a:lnTo>
                <a:lnTo>
                  <a:pt x="1485901" y="19954"/>
                </a:lnTo>
                <a:lnTo>
                  <a:pt x="1545908" y="17117"/>
                </a:lnTo>
                <a:lnTo>
                  <a:pt x="1601365" y="16276"/>
                </a:lnTo>
                <a:lnTo>
                  <a:pt x="1928698" y="15923"/>
                </a:lnTo>
                <a:lnTo>
                  <a:pt x="1975663" y="11372"/>
                </a:lnTo>
                <a:lnTo>
                  <a:pt x="2034199" y="8145"/>
                </a:lnTo>
                <a:lnTo>
                  <a:pt x="2089083" y="4967"/>
                </a:lnTo>
                <a:lnTo>
                  <a:pt x="2132345" y="0"/>
                </a:lnTo>
                <a:lnTo>
                  <a:pt x="2174585" y="5724"/>
                </a:lnTo>
                <a:lnTo>
                  <a:pt x="2228851" y="735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57"/>
          <p:cNvSpPr/>
          <p:nvPr/>
        </p:nvSpPr>
        <p:spPr>
          <a:xfrm>
            <a:off x="7306627" y="831650"/>
            <a:ext cx="522924" cy="257014"/>
          </a:xfrm>
          <a:custGeom>
            <a:avLst/>
            <a:gdLst/>
            <a:ahLst/>
            <a:cxnLst/>
            <a:rect l="0" t="0" r="0" b="0"/>
            <a:pathLst>
              <a:path w="522924" h="257014">
                <a:moveTo>
                  <a:pt x="0" y="8455"/>
                </a:moveTo>
                <a:lnTo>
                  <a:pt x="4551" y="8455"/>
                </a:lnTo>
                <a:lnTo>
                  <a:pt x="5891" y="9407"/>
                </a:lnTo>
                <a:lnTo>
                  <a:pt x="6785" y="10994"/>
                </a:lnTo>
                <a:lnTo>
                  <a:pt x="8220" y="15835"/>
                </a:lnTo>
                <a:lnTo>
                  <a:pt x="15347" y="23636"/>
                </a:lnTo>
                <a:lnTo>
                  <a:pt x="20473" y="28854"/>
                </a:lnTo>
                <a:lnTo>
                  <a:pt x="22221" y="32532"/>
                </a:lnTo>
                <a:lnTo>
                  <a:pt x="23387" y="36889"/>
                </a:lnTo>
                <a:lnTo>
                  <a:pt x="24164" y="41698"/>
                </a:lnTo>
                <a:lnTo>
                  <a:pt x="25634" y="46809"/>
                </a:lnTo>
                <a:lnTo>
                  <a:pt x="27567" y="52122"/>
                </a:lnTo>
                <a:lnTo>
                  <a:pt x="29808" y="57569"/>
                </a:lnTo>
                <a:lnTo>
                  <a:pt x="33207" y="63105"/>
                </a:lnTo>
                <a:lnTo>
                  <a:pt x="37378" y="68701"/>
                </a:lnTo>
                <a:lnTo>
                  <a:pt x="42064" y="74336"/>
                </a:lnTo>
                <a:lnTo>
                  <a:pt x="45188" y="79046"/>
                </a:lnTo>
                <a:lnTo>
                  <a:pt x="48658" y="86818"/>
                </a:lnTo>
                <a:lnTo>
                  <a:pt x="55163" y="105651"/>
                </a:lnTo>
                <a:lnTo>
                  <a:pt x="57731" y="112305"/>
                </a:lnTo>
                <a:lnTo>
                  <a:pt x="60395" y="118645"/>
                </a:lnTo>
                <a:lnTo>
                  <a:pt x="63123" y="124778"/>
                </a:lnTo>
                <a:lnTo>
                  <a:pt x="64942" y="131723"/>
                </a:lnTo>
                <a:lnTo>
                  <a:pt x="66155" y="139211"/>
                </a:lnTo>
                <a:lnTo>
                  <a:pt x="66964" y="147061"/>
                </a:lnTo>
                <a:lnTo>
                  <a:pt x="68455" y="154199"/>
                </a:lnTo>
                <a:lnTo>
                  <a:pt x="70402" y="160862"/>
                </a:lnTo>
                <a:lnTo>
                  <a:pt x="72652" y="167210"/>
                </a:lnTo>
                <a:lnTo>
                  <a:pt x="75105" y="173346"/>
                </a:lnTo>
                <a:lnTo>
                  <a:pt x="77692" y="179342"/>
                </a:lnTo>
                <a:lnTo>
                  <a:pt x="80370" y="185245"/>
                </a:lnTo>
                <a:lnTo>
                  <a:pt x="83107" y="190132"/>
                </a:lnTo>
                <a:lnTo>
                  <a:pt x="88689" y="198103"/>
                </a:lnTo>
                <a:lnTo>
                  <a:pt x="90558" y="202514"/>
                </a:lnTo>
                <a:lnTo>
                  <a:pt x="91805" y="207360"/>
                </a:lnTo>
                <a:lnTo>
                  <a:pt x="92636" y="212496"/>
                </a:lnTo>
                <a:lnTo>
                  <a:pt x="94142" y="216872"/>
                </a:lnTo>
                <a:lnTo>
                  <a:pt x="98356" y="224275"/>
                </a:lnTo>
                <a:lnTo>
                  <a:pt x="100864" y="230739"/>
                </a:lnTo>
                <a:lnTo>
                  <a:pt x="101533" y="233797"/>
                </a:lnTo>
                <a:lnTo>
                  <a:pt x="104816" y="239734"/>
                </a:lnTo>
                <a:lnTo>
                  <a:pt x="109450" y="245548"/>
                </a:lnTo>
                <a:lnTo>
                  <a:pt x="116461" y="253224"/>
                </a:lnTo>
                <a:lnTo>
                  <a:pt x="119877" y="256907"/>
                </a:lnTo>
                <a:lnTo>
                  <a:pt x="124524" y="257013"/>
                </a:lnTo>
                <a:lnTo>
                  <a:pt x="125879" y="256075"/>
                </a:lnTo>
                <a:lnTo>
                  <a:pt x="126782" y="254497"/>
                </a:lnTo>
                <a:lnTo>
                  <a:pt x="127785" y="250204"/>
                </a:lnTo>
                <a:lnTo>
                  <a:pt x="128231" y="245121"/>
                </a:lnTo>
                <a:lnTo>
                  <a:pt x="129302" y="242432"/>
                </a:lnTo>
                <a:lnTo>
                  <a:pt x="133033" y="236905"/>
                </a:lnTo>
                <a:lnTo>
                  <a:pt x="135325" y="231273"/>
                </a:lnTo>
                <a:lnTo>
                  <a:pt x="136345" y="224642"/>
                </a:lnTo>
                <a:lnTo>
                  <a:pt x="136617" y="220207"/>
                </a:lnTo>
                <a:lnTo>
                  <a:pt x="136919" y="210199"/>
                </a:lnTo>
                <a:lnTo>
                  <a:pt x="137053" y="199401"/>
                </a:lnTo>
                <a:lnTo>
                  <a:pt x="138041" y="193855"/>
                </a:lnTo>
                <a:lnTo>
                  <a:pt x="139653" y="188252"/>
                </a:lnTo>
                <a:lnTo>
                  <a:pt x="141679" y="182612"/>
                </a:lnTo>
                <a:lnTo>
                  <a:pt x="143030" y="176947"/>
                </a:lnTo>
                <a:lnTo>
                  <a:pt x="143931" y="171265"/>
                </a:lnTo>
                <a:lnTo>
                  <a:pt x="144531" y="165573"/>
                </a:lnTo>
                <a:lnTo>
                  <a:pt x="145884" y="158920"/>
                </a:lnTo>
                <a:lnTo>
                  <a:pt x="147738" y="151627"/>
                </a:lnTo>
                <a:lnTo>
                  <a:pt x="149927" y="143908"/>
                </a:lnTo>
                <a:lnTo>
                  <a:pt x="151387" y="136857"/>
                </a:lnTo>
                <a:lnTo>
                  <a:pt x="152360" y="130251"/>
                </a:lnTo>
                <a:lnTo>
                  <a:pt x="153009" y="123942"/>
                </a:lnTo>
                <a:lnTo>
                  <a:pt x="153440" y="117831"/>
                </a:lnTo>
                <a:lnTo>
                  <a:pt x="153729" y="111852"/>
                </a:lnTo>
                <a:lnTo>
                  <a:pt x="154134" y="96876"/>
                </a:lnTo>
                <a:lnTo>
                  <a:pt x="154192" y="93120"/>
                </a:lnTo>
                <a:lnTo>
                  <a:pt x="155182" y="88710"/>
                </a:lnTo>
                <a:lnTo>
                  <a:pt x="156794" y="83866"/>
                </a:lnTo>
                <a:lnTo>
                  <a:pt x="158822" y="78731"/>
                </a:lnTo>
                <a:lnTo>
                  <a:pt x="160175" y="74356"/>
                </a:lnTo>
                <a:lnTo>
                  <a:pt x="161676" y="66954"/>
                </a:lnTo>
                <a:lnTo>
                  <a:pt x="162344" y="60489"/>
                </a:lnTo>
                <a:lnTo>
                  <a:pt x="162641" y="53489"/>
                </a:lnTo>
                <a:lnTo>
                  <a:pt x="162772" y="44027"/>
                </a:lnTo>
                <a:lnTo>
                  <a:pt x="163760" y="39790"/>
                </a:lnTo>
                <a:lnTo>
                  <a:pt x="167397" y="32541"/>
                </a:lnTo>
                <a:lnTo>
                  <a:pt x="172189" y="26145"/>
                </a:lnTo>
                <a:lnTo>
                  <a:pt x="177493" y="20127"/>
                </a:lnTo>
                <a:lnTo>
                  <a:pt x="183026" y="14277"/>
                </a:lnTo>
                <a:lnTo>
                  <a:pt x="186787" y="12336"/>
                </a:lnTo>
                <a:lnTo>
                  <a:pt x="200230" y="8652"/>
                </a:lnTo>
                <a:lnTo>
                  <a:pt x="211621" y="2904"/>
                </a:lnTo>
                <a:lnTo>
                  <a:pt x="225686" y="777"/>
                </a:lnTo>
                <a:lnTo>
                  <a:pt x="238214" y="147"/>
                </a:lnTo>
                <a:lnTo>
                  <a:pt x="251605" y="0"/>
                </a:lnTo>
                <a:lnTo>
                  <a:pt x="257272" y="913"/>
                </a:lnTo>
                <a:lnTo>
                  <a:pt x="270750" y="6749"/>
                </a:lnTo>
                <a:lnTo>
                  <a:pt x="285433" y="14511"/>
                </a:lnTo>
                <a:lnTo>
                  <a:pt x="292912" y="20036"/>
                </a:lnTo>
                <a:lnTo>
                  <a:pt x="296239" y="23796"/>
                </a:lnTo>
                <a:lnTo>
                  <a:pt x="299411" y="28207"/>
                </a:lnTo>
                <a:lnTo>
                  <a:pt x="302477" y="33053"/>
                </a:lnTo>
                <a:lnTo>
                  <a:pt x="305474" y="38188"/>
                </a:lnTo>
                <a:lnTo>
                  <a:pt x="308424" y="43517"/>
                </a:lnTo>
                <a:lnTo>
                  <a:pt x="314242" y="54518"/>
                </a:lnTo>
                <a:lnTo>
                  <a:pt x="328602" y="82795"/>
                </a:lnTo>
                <a:lnTo>
                  <a:pt x="330511" y="88495"/>
                </a:lnTo>
                <a:lnTo>
                  <a:pt x="331783" y="94200"/>
                </a:lnTo>
                <a:lnTo>
                  <a:pt x="332631" y="99908"/>
                </a:lnTo>
                <a:lnTo>
                  <a:pt x="334149" y="105618"/>
                </a:lnTo>
                <a:lnTo>
                  <a:pt x="336114" y="111331"/>
                </a:lnTo>
                <a:lnTo>
                  <a:pt x="338376" y="117044"/>
                </a:lnTo>
                <a:lnTo>
                  <a:pt x="343430" y="131011"/>
                </a:lnTo>
                <a:lnTo>
                  <a:pt x="346111" y="138737"/>
                </a:lnTo>
                <a:lnTo>
                  <a:pt x="348850" y="145792"/>
                </a:lnTo>
                <a:lnTo>
                  <a:pt x="351630" y="152400"/>
                </a:lnTo>
                <a:lnTo>
                  <a:pt x="354435" y="158711"/>
                </a:lnTo>
                <a:lnTo>
                  <a:pt x="360091" y="170803"/>
                </a:lnTo>
                <a:lnTo>
                  <a:pt x="362934" y="176694"/>
                </a:lnTo>
                <a:lnTo>
                  <a:pt x="365781" y="181574"/>
                </a:lnTo>
                <a:lnTo>
                  <a:pt x="371484" y="189537"/>
                </a:lnTo>
                <a:lnTo>
                  <a:pt x="374339" y="193946"/>
                </a:lnTo>
                <a:lnTo>
                  <a:pt x="377194" y="198790"/>
                </a:lnTo>
                <a:lnTo>
                  <a:pt x="380051" y="203925"/>
                </a:lnTo>
                <a:lnTo>
                  <a:pt x="382907" y="208301"/>
                </a:lnTo>
                <a:lnTo>
                  <a:pt x="388621" y="215703"/>
                </a:lnTo>
                <a:lnTo>
                  <a:pt x="394336" y="222167"/>
                </a:lnTo>
                <a:lnTo>
                  <a:pt x="397194" y="225225"/>
                </a:lnTo>
                <a:lnTo>
                  <a:pt x="405448" y="231162"/>
                </a:lnTo>
                <a:lnTo>
                  <a:pt x="414514" y="236023"/>
                </a:lnTo>
                <a:lnTo>
                  <a:pt x="421719" y="238184"/>
                </a:lnTo>
                <a:lnTo>
                  <a:pt x="435057" y="239571"/>
                </a:lnTo>
                <a:lnTo>
                  <a:pt x="449687" y="239811"/>
                </a:lnTo>
                <a:lnTo>
                  <a:pt x="460528" y="239867"/>
                </a:lnTo>
                <a:lnTo>
                  <a:pt x="465134" y="238930"/>
                </a:lnTo>
                <a:lnTo>
                  <a:pt x="477119" y="233059"/>
                </a:lnTo>
                <a:lnTo>
                  <a:pt x="503286" y="219760"/>
                </a:lnTo>
                <a:lnTo>
                  <a:pt x="511973" y="214128"/>
                </a:lnTo>
                <a:lnTo>
                  <a:pt x="522923" y="20562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58"/>
          <p:cNvSpPr/>
          <p:nvPr/>
        </p:nvSpPr>
        <p:spPr>
          <a:xfrm>
            <a:off x="7863840" y="565784"/>
            <a:ext cx="51436" cy="317184"/>
          </a:xfrm>
          <a:custGeom>
            <a:avLst/>
            <a:gdLst/>
            <a:ahLst/>
            <a:cxnLst/>
            <a:rect l="0" t="0" r="0" b="0"/>
            <a:pathLst>
              <a:path w="51436" h="317184">
                <a:moveTo>
                  <a:pt x="0" y="0"/>
                </a:moveTo>
                <a:lnTo>
                  <a:pt x="0" y="27855"/>
                </a:lnTo>
                <a:lnTo>
                  <a:pt x="952" y="30952"/>
                </a:lnTo>
                <a:lnTo>
                  <a:pt x="2539" y="33970"/>
                </a:lnTo>
                <a:lnTo>
                  <a:pt x="4551" y="36934"/>
                </a:lnTo>
                <a:lnTo>
                  <a:pt x="5891" y="40816"/>
                </a:lnTo>
                <a:lnTo>
                  <a:pt x="7381" y="50208"/>
                </a:lnTo>
                <a:lnTo>
                  <a:pt x="8730" y="55380"/>
                </a:lnTo>
                <a:lnTo>
                  <a:pt x="10582" y="60732"/>
                </a:lnTo>
                <a:lnTo>
                  <a:pt x="12770" y="66206"/>
                </a:lnTo>
                <a:lnTo>
                  <a:pt x="15182" y="71760"/>
                </a:lnTo>
                <a:lnTo>
                  <a:pt x="20400" y="83011"/>
                </a:lnTo>
                <a:lnTo>
                  <a:pt x="22172" y="89631"/>
                </a:lnTo>
                <a:lnTo>
                  <a:pt x="23354" y="96902"/>
                </a:lnTo>
                <a:lnTo>
                  <a:pt x="24141" y="104606"/>
                </a:lnTo>
                <a:lnTo>
                  <a:pt x="24666" y="111648"/>
                </a:lnTo>
                <a:lnTo>
                  <a:pt x="25017" y="118247"/>
                </a:lnTo>
                <a:lnTo>
                  <a:pt x="25250" y="124551"/>
                </a:lnTo>
                <a:lnTo>
                  <a:pt x="26359" y="130660"/>
                </a:lnTo>
                <a:lnTo>
                  <a:pt x="28050" y="136636"/>
                </a:lnTo>
                <a:lnTo>
                  <a:pt x="30130" y="142526"/>
                </a:lnTo>
                <a:lnTo>
                  <a:pt x="31516" y="149310"/>
                </a:lnTo>
                <a:lnTo>
                  <a:pt x="32440" y="156690"/>
                </a:lnTo>
                <a:lnTo>
                  <a:pt x="33058" y="164468"/>
                </a:lnTo>
                <a:lnTo>
                  <a:pt x="33468" y="171558"/>
                </a:lnTo>
                <a:lnTo>
                  <a:pt x="33924" y="184516"/>
                </a:lnTo>
                <a:lnTo>
                  <a:pt x="34999" y="190638"/>
                </a:lnTo>
                <a:lnTo>
                  <a:pt x="36667" y="196625"/>
                </a:lnTo>
                <a:lnTo>
                  <a:pt x="38731" y="202521"/>
                </a:lnTo>
                <a:lnTo>
                  <a:pt x="40109" y="209309"/>
                </a:lnTo>
                <a:lnTo>
                  <a:pt x="41027" y="216692"/>
                </a:lnTo>
                <a:lnTo>
                  <a:pt x="41639" y="224472"/>
                </a:lnTo>
                <a:lnTo>
                  <a:pt x="42047" y="231563"/>
                </a:lnTo>
                <a:lnTo>
                  <a:pt x="42499" y="244522"/>
                </a:lnTo>
                <a:lnTo>
                  <a:pt x="42755" y="257977"/>
                </a:lnTo>
                <a:lnTo>
                  <a:pt x="43743" y="262473"/>
                </a:lnTo>
                <a:lnTo>
                  <a:pt x="45355" y="267374"/>
                </a:lnTo>
                <a:lnTo>
                  <a:pt x="47380" y="272547"/>
                </a:lnTo>
                <a:lnTo>
                  <a:pt x="48732" y="277901"/>
                </a:lnTo>
                <a:lnTo>
                  <a:pt x="49632" y="283375"/>
                </a:lnTo>
                <a:lnTo>
                  <a:pt x="50233" y="288929"/>
                </a:lnTo>
                <a:lnTo>
                  <a:pt x="50901" y="297641"/>
                </a:lnTo>
                <a:lnTo>
                  <a:pt x="51197" y="304688"/>
                </a:lnTo>
                <a:lnTo>
                  <a:pt x="51435" y="31718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59"/>
          <p:cNvSpPr/>
          <p:nvPr/>
        </p:nvSpPr>
        <p:spPr>
          <a:xfrm>
            <a:off x="7992427" y="1037272"/>
            <a:ext cx="17146" cy="17146"/>
          </a:xfrm>
          <a:custGeom>
            <a:avLst/>
            <a:gdLst/>
            <a:ahLst/>
            <a:cxnLst/>
            <a:rect l="0" t="0" r="0" b="0"/>
            <a:pathLst>
              <a:path w="17146" h="17146">
                <a:moveTo>
                  <a:pt x="0" y="17145"/>
                </a:moveTo>
                <a:lnTo>
                  <a:pt x="0" y="4126"/>
                </a:lnTo>
                <a:lnTo>
                  <a:pt x="952" y="2751"/>
                </a:lnTo>
                <a:lnTo>
                  <a:pt x="2540" y="1834"/>
                </a:lnTo>
                <a:lnTo>
                  <a:pt x="4551" y="1223"/>
                </a:lnTo>
                <a:lnTo>
                  <a:pt x="6844" y="815"/>
                </a:lnTo>
                <a:lnTo>
                  <a:pt x="9325" y="543"/>
                </a:lnTo>
                <a:lnTo>
                  <a:pt x="1714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60"/>
          <p:cNvSpPr/>
          <p:nvPr/>
        </p:nvSpPr>
        <p:spPr>
          <a:xfrm>
            <a:off x="6843712" y="1234440"/>
            <a:ext cx="1920241" cy="42863"/>
          </a:xfrm>
          <a:custGeom>
            <a:avLst/>
            <a:gdLst/>
            <a:ahLst/>
            <a:cxnLst/>
            <a:rect l="0" t="0" r="0" b="0"/>
            <a:pathLst>
              <a:path w="1920241" h="42863">
                <a:moveTo>
                  <a:pt x="0" y="42862"/>
                </a:moveTo>
                <a:lnTo>
                  <a:pt x="0" y="34643"/>
                </a:lnTo>
                <a:lnTo>
                  <a:pt x="19313" y="34321"/>
                </a:lnTo>
                <a:lnTo>
                  <a:pt x="23353" y="33358"/>
                </a:lnTo>
                <a:lnTo>
                  <a:pt x="27951" y="31763"/>
                </a:lnTo>
                <a:lnTo>
                  <a:pt x="32921" y="29748"/>
                </a:lnTo>
                <a:lnTo>
                  <a:pt x="39093" y="28404"/>
                </a:lnTo>
                <a:lnTo>
                  <a:pt x="46064" y="27509"/>
                </a:lnTo>
                <a:lnTo>
                  <a:pt x="69528" y="26248"/>
                </a:lnTo>
                <a:lnTo>
                  <a:pt x="126884" y="25764"/>
                </a:lnTo>
                <a:lnTo>
                  <a:pt x="241815" y="25718"/>
                </a:lnTo>
                <a:lnTo>
                  <a:pt x="254555" y="24765"/>
                </a:lnTo>
                <a:lnTo>
                  <a:pt x="267811" y="23177"/>
                </a:lnTo>
                <a:lnTo>
                  <a:pt x="281411" y="21166"/>
                </a:lnTo>
                <a:lnTo>
                  <a:pt x="296192" y="19826"/>
                </a:lnTo>
                <a:lnTo>
                  <a:pt x="311762" y="18932"/>
                </a:lnTo>
                <a:lnTo>
                  <a:pt x="360979" y="17674"/>
                </a:lnTo>
                <a:lnTo>
                  <a:pt x="395703" y="16427"/>
                </a:lnTo>
                <a:lnTo>
                  <a:pt x="414297" y="14762"/>
                </a:lnTo>
                <a:lnTo>
                  <a:pt x="433360" y="12698"/>
                </a:lnTo>
                <a:lnTo>
                  <a:pt x="451785" y="11323"/>
                </a:lnTo>
                <a:lnTo>
                  <a:pt x="469782" y="10406"/>
                </a:lnTo>
                <a:lnTo>
                  <a:pt x="522418" y="9115"/>
                </a:lnTo>
                <a:lnTo>
                  <a:pt x="557941" y="7861"/>
                </a:lnTo>
                <a:lnTo>
                  <a:pt x="576749" y="6193"/>
                </a:lnTo>
                <a:lnTo>
                  <a:pt x="595954" y="4129"/>
                </a:lnTo>
                <a:lnTo>
                  <a:pt x="615425" y="2752"/>
                </a:lnTo>
                <a:lnTo>
                  <a:pt x="635074" y="1835"/>
                </a:lnTo>
                <a:lnTo>
                  <a:pt x="694583" y="543"/>
                </a:lnTo>
                <a:lnTo>
                  <a:pt x="1756827" y="0"/>
                </a:lnTo>
                <a:lnTo>
                  <a:pt x="1774151" y="952"/>
                </a:lnTo>
                <a:lnTo>
                  <a:pt x="1791415" y="2540"/>
                </a:lnTo>
                <a:lnTo>
                  <a:pt x="1808638" y="4550"/>
                </a:lnTo>
                <a:lnTo>
                  <a:pt x="1823931" y="5891"/>
                </a:lnTo>
                <a:lnTo>
                  <a:pt x="1837937" y="6785"/>
                </a:lnTo>
                <a:lnTo>
                  <a:pt x="1870771" y="8042"/>
                </a:lnTo>
                <a:lnTo>
                  <a:pt x="1885872" y="9289"/>
                </a:lnTo>
                <a:lnTo>
                  <a:pt x="1892566" y="10955"/>
                </a:lnTo>
                <a:lnTo>
                  <a:pt x="1898934" y="13018"/>
                </a:lnTo>
                <a:lnTo>
                  <a:pt x="1904130" y="14394"/>
                </a:lnTo>
                <a:lnTo>
                  <a:pt x="1908548" y="15311"/>
                </a:lnTo>
                <a:lnTo>
                  <a:pt x="1912445" y="15922"/>
                </a:lnTo>
                <a:lnTo>
                  <a:pt x="1915044" y="17282"/>
                </a:lnTo>
                <a:lnTo>
                  <a:pt x="1916776" y="19141"/>
                </a:lnTo>
                <a:lnTo>
                  <a:pt x="1920240" y="2571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61"/>
          <p:cNvSpPr/>
          <p:nvPr/>
        </p:nvSpPr>
        <p:spPr>
          <a:xfrm>
            <a:off x="6766559" y="1474975"/>
            <a:ext cx="462917" cy="239480"/>
          </a:xfrm>
          <a:custGeom>
            <a:avLst/>
            <a:gdLst/>
            <a:ahLst/>
            <a:cxnLst/>
            <a:rect l="0" t="0" r="0" b="0"/>
            <a:pathLst>
              <a:path w="462917" h="239480">
                <a:moveTo>
                  <a:pt x="0" y="16640"/>
                </a:moveTo>
                <a:lnTo>
                  <a:pt x="0" y="21190"/>
                </a:lnTo>
                <a:lnTo>
                  <a:pt x="953" y="22531"/>
                </a:lnTo>
                <a:lnTo>
                  <a:pt x="2541" y="23425"/>
                </a:lnTo>
                <a:lnTo>
                  <a:pt x="4551" y="24020"/>
                </a:lnTo>
                <a:lnTo>
                  <a:pt x="5892" y="26323"/>
                </a:lnTo>
                <a:lnTo>
                  <a:pt x="6786" y="29762"/>
                </a:lnTo>
                <a:lnTo>
                  <a:pt x="7381" y="33961"/>
                </a:lnTo>
                <a:lnTo>
                  <a:pt x="10583" y="41165"/>
                </a:lnTo>
                <a:lnTo>
                  <a:pt x="15182" y="48495"/>
                </a:lnTo>
                <a:lnTo>
                  <a:pt x="17741" y="53116"/>
                </a:lnTo>
                <a:lnTo>
                  <a:pt x="20401" y="58103"/>
                </a:lnTo>
                <a:lnTo>
                  <a:pt x="22173" y="63331"/>
                </a:lnTo>
                <a:lnTo>
                  <a:pt x="23355" y="68723"/>
                </a:lnTo>
                <a:lnTo>
                  <a:pt x="24142" y="74222"/>
                </a:lnTo>
                <a:lnTo>
                  <a:pt x="25620" y="79792"/>
                </a:lnTo>
                <a:lnTo>
                  <a:pt x="27558" y="85412"/>
                </a:lnTo>
                <a:lnTo>
                  <a:pt x="29802" y="91063"/>
                </a:lnTo>
                <a:lnTo>
                  <a:pt x="32251" y="96735"/>
                </a:lnTo>
                <a:lnTo>
                  <a:pt x="37511" y="108118"/>
                </a:lnTo>
                <a:lnTo>
                  <a:pt x="41200" y="113820"/>
                </a:lnTo>
                <a:lnTo>
                  <a:pt x="45564" y="119526"/>
                </a:lnTo>
                <a:lnTo>
                  <a:pt x="50379" y="125236"/>
                </a:lnTo>
                <a:lnTo>
                  <a:pt x="54541" y="130947"/>
                </a:lnTo>
                <a:lnTo>
                  <a:pt x="58269" y="136659"/>
                </a:lnTo>
                <a:lnTo>
                  <a:pt x="61706" y="142373"/>
                </a:lnTo>
                <a:lnTo>
                  <a:pt x="64950" y="148087"/>
                </a:lnTo>
                <a:lnTo>
                  <a:pt x="71094" y="159515"/>
                </a:lnTo>
                <a:lnTo>
                  <a:pt x="73114" y="165230"/>
                </a:lnTo>
                <a:lnTo>
                  <a:pt x="74460" y="170945"/>
                </a:lnTo>
                <a:lnTo>
                  <a:pt x="75358" y="176660"/>
                </a:lnTo>
                <a:lnTo>
                  <a:pt x="76909" y="181422"/>
                </a:lnTo>
                <a:lnTo>
                  <a:pt x="78896" y="185550"/>
                </a:lnTo>
                <a:lnTo>
                  <a:pt x="81172" y="189254"/>
                </a:lnTo>
                <a:lnTo>
                  <a:pt x="83643" y="193628"/>
                </a:lnTo>
                <a:lnTo>
                  <a:pt x="88927" y="203569"/>
                </a:lnTo>
                <a:lnTo>
                  <a:pt x="91670" y="207934"/>
                </a:lnTo>
                <a:lnTo>
                  <a:pt x="97257" y="215324"/>
                </a:lnTo>
                <a:lnTo>
                  <a:pt x="102916" y="221784"/>
                </a:lnTo>
                <a:lnTo>
                  <a:pt x="105759" y="224840"/>
                </a:lnTo>
                <a:lnTo>
                  <a:pt x="107653" y="227830"/>
                </a:lnTo>
                <a:lnTo>
                  <a:pt x="109759" y="233692"/>
                </a:lnTo>
                <a:lnTo>
                  <a:pt x="111273" y="235636"/>
                </a:lnTo>
                <a:lnTo>
                  <a:pt x="113235" y="236932"/>
                </a:lnTo>
                <a:lnTo>
                  <a:pt x="119619" y="239373"/>
                </a:lnTo>
                <a:lnTo>
                  <a:pt x="119937" y="232651"/>
                </a:lnTo>
                <a:lnTo>
                  <a:pt x="120012" y="210904"/>
                </a:lnTo>
                <a:lnTo>
                  <a:pt x="119061" y="207109"/>
                </a:lnTo>
                <a:lnTo>
                  <a:pt x="117475" y="202675"/>
                </a:lnTo>
                <a:lnTo>
                  <a:pt x="115464" y="197813"/>
                </a:lnTo>
                <a:lnTo>
                  <a:pt x="114124" y="192667"/>
                </a:lnTo>
                <a:lnTo>
                  <a:pt x="113231" y="187331"/>
                </a:lnTo>
                <a:lnTo>
                  <a:pt x="112635" y="181869"/>
                </a:lnTo>
                <a:lnTo>
                  <a:pt x="111284" y="176322"/>
                </a:lnTo>
                <a:lnTo>
                  <a:pt x="109432" y="170720"/>
                </a:lnTo>
                <a:lnTo>
                  <a:pt x="107245" y="165080"/>
                </a:lnTo>
                <a:lnTo>
                  <a:pt x="105787" y="159415"/>
                </a:lnTo>
                <a:lnTo>
                  <a:pt x="104815" y="153733"/>
                </a:lnTo>
                <a:lnTo>
                  <a:pt x="104167" y="148040"/>
                </a:lnTo>
                <a:lnTo>
                  <a:pt x="103735" y="141387"/>
                </a:lnTo>
                <a:lnTo>
                  <a:pt x="103447" y="134095"/>
                </a:lnTo>
                <a:lnTo>
                  <a:pt x="103041" y="112719"/>
                </a:lnTo>
                <a:lnTo>
                  <a:pt x="102985" y="106410"/>
                </a:lnTo>
                <a:lnTo>
                  <a:pt x="103899" y="101251"/>
                </a:lnTo>
                <a:lnTo>
                  <a:pt x="105461" y="96860"/>
                </a:lnTo>
                <a:lnTo>
                  <a:pt x="107455" y="92980"/>
                </a:lnTo>
                <a:lnTo>
                  <a:pt x="108784" y="88488"/>
                </a:lnTo>
                <a:lnTo>
                  <a:pt x="109671" y="83588"/>
                </a:lnTo>
                <a:lnTo>
                  <a:pt x="110262" y="78417"/>
                </a:lnTo>
                <a:lnTo>
                  <a:pt x="111607" y="73065"/>
                </a:lnTo>
                <a:lnTo>
                  <a:pt x="113458" y="67591"/>
                </a:lnTo>
                <a:lnTo>
                  <a:pt x="115644" y="62037"/>
                </a:lnTo>
                <a:lnTo>
                  <a:pt x="118054" y="56430"/>
                </a:lnTo>
                <a:lnTo>
                  <a:pt x="123271" y="45119"/>
                </a:lnTo>
                <a:lnTo>
                  <a:pt x="125996" y="40388"/>
                </a:lnTo>
                <a:lnTo>
                  <a:pt x="128765" y="36282"/>
                </a:lnTo>
                <a:lnTo>
                  <a:pt x="131564" y="32592"/>
                </a:lnTo>
                <a:lnTo>
                  <a:pt x="139753" y="25952"/>
                </a:lnTo>
                <a:lnTo>
                  <a:pt x="148790" y="19826"/>
                </a:lnTo>
                <a:lnTo>
                  <a:pt x="155982" y="13928"/>
                </a:lnTo>
                <a:lnTo>
                  <a:pt x="164893" y="8132"/>
                </a:lnTo>
                <a:lnTo>
                  <a:pt x="169936" y="5253"/>
                </a:lnTo>
                <a:lnTo>
                  <a:pt x="180620" y="2054"/>
                </a:lnTo>
                <a:lnTo>
                  <a:pt x="194806" y="253"/>
                </a:lnTo>
                <a:lnTo>
                  <a:pt x="198450" y="0"/>
                </a:lnTo>
                <a:lnTo>
                  <a:pt x="201833" y="784"/>
                </a:lnTo>
                <a:lnTo>
                  <a:pt x="212097" y="6438"/>
                </a:lnTo>
                <a:lnTo>
                  <a:pt x="221583" y="11471"/>
                </a:lnTo>
                <a:lnTo>
                  <a:pt x="226780" y="15099"/>
                </a:lnTo>
                <a:lnTo>
                  <a:pt x="232149" y="19422"/>
                </a:lnTo>
                <a:lnTo>
                  <a:pt x="237634" y="24210"/>
                </a:lnTo>
                <a:lnTo>
                  <a:pt x="242243" y="29306"/>
                </a:lnTo>
                <a:lnTo>
                  <a:pt x="246267" y="34609"/>
                </a:lnTo>
                <a:lnTo>
                  <a:pt x="249904" y="40049"/>
                </a:lnTo>
                <a:lnTo>
                  <a:pt x="254233" y="45581"/>
                </a:lnTo>
                <a:lnTo>
                  <a:pt x="259024" y="51174"/>
                </a:lnTo>
                <a:lnTo>
                  <a:pt x="264123" y="56807"/>
                </a:lnTo>
                <a:lnTo>
                  <a:pt x="267522" y="63421"/>
                </a:lnTo>
                <a:lnTo>
                  <a:pt x="269789" y="70687"/>
                </a:lnTo>
                <a:lnTo>
                  <a:pt x="271299" y="78389"/>
                </a:lnTo>
                <a:lnTo>
                  <a:pt x="274212" y="86381"/>
                </a:lnTo>
                <a:lnTo>
                  <a:pt x="278057" y="94566"/>
                </a:lnTo>
                <a:lnTo>
                  <a:pt x="282527" y="102881"/>
                </a:lnTo>
                <a:lnTo>
                  <a:pt x="285506" y="111281"/>
                </a:lnTo>
                <a:lnTo>
                  <a:pt x="287493" y="119739"/>
                </a:lnTo>
                <a:lnTo>
                  <a:pt x="288817" y="128235"/>
                </a:lnTo>
                <a:lnTo>
                  <a:pt x="290652" y="135804"/>
                </a:lnTo>
                <a:lnTo>
                  <a:pt x="292828" y="142755"/>
                </a:lnTo>
                <a:lnTo>
                  <a:pt x="295232" y="149294"/>
                </a:lnTo>
                <a:lnTo>
                  <a:pt x="296834" y="155558"/>
                </a:lnTo>
                <a:lnTo>
                  <a:pt x="297902" y="161640"/>
                </a:lnTo>
                <a:lnTo>
                  <a:pt x="298614" y="167599"/>
                </a:lnTo>
                <a:lnTo>
                  <a:pt x="300041" y="173477"/>
                </a:lnTo>
                <a:lnTo>
                  <a:pt x="301945" y="179300"/>
                </a:lnTo>
                <a:lnTo>
                  <a:pt x="304167" y="185087"/>
                </a:lnTo>
                <a:lnTo>
                  <a:pt x="306601" y="190851"/>
                </a:lnTo>
                <a:lnTo>
                  <a:pt x="309175" y="196598"/>
                </a:lnTo>
                <a:lnTo>
                  <a:pt x="311845" y="202334"/>
                </a:lnTo>
                <a:lnTo>
                  <a:pt x="315529" y="207111"/>
                </a:lnTo>
                <a:lnTo>
                  <a:pt x="319890" y="211248"/>
                </a:lnTo>
                <a:lnTo>
                  <a:pt x="328864" y="218385"/>
                </a:lnTo>
                <a:lnTo>
                  <a:pt x="336027" y="224732"/>
                </a:lnTo>
                <a:lnTo>
                  <a:pt x="344926" y="230727"/>
                </a:lnTo>
                <a:lnTo>
                  <a:pt x="354278" y="235615"/>
                </a:lnTo>
                <a:lnTo>
                  <a:pt x="361609" y="237787"/>
                </a:lnTo>
                <a:lnTo>
                  <a:pt x="375643" y="239010"/>
                </a:lnTo>
                <a:lnTo>
                  <a:pt x="388886" y="239296"/>
                </a:lnTo>
                <a:lnTo>
                  <a:pt x="416119" y="239479"/>
                </a:lnTo>
                <a:lnTo>
                  <a:pt x="428147" y="236965"/>
                </a:lnTo>
                <a:lnTo>
                  <a:pt x="439843" y="233624"/>
                </a:lnTo>
                <a:lnTo>
                  <a:pt x="451391" y="232140"/>
                </a:lnTo>
                <a:lnTo>
                  <a:pt x="462916" y="23095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62"/>
          <p:cNvSpPr/>
          <p:nvPr/>
        </p:nvSpPr>
        <p:spPr>
          <a:xfrm>
            <a:off x="6586553" y="1328737"/>
            <a:ext cx="205725" cy="497206"/>
          </a:xfrm>
          <a:custGeom>
            <a:avLst/>
            <a:gdLst/>
            <a:ahLst/>
            <a:cxnLst/>
            <a:rect l="0" t="0" r="0" b="0"/>
            <a:pathLst>
              <a:path w="205725" h="497206">
                <a:moveTo>
                  <a:pt x="111427" y="0"/>
                </a:moveTo>
                <a:lnTo>
                  <a:pt x="111427" y="4551"/>
                </a:lnTo>
                <a:lnTo>
                  <a:pt x="110474" y="5891"/>
                </a:lnTo>
                <a:lnTo>
                  <a:pt x="108887" y="6785"/>
                </a:lnTo>
                <a:lnTo>
                  <a:pt x="106876" y="7381"/>
                </a:lnTo>
                <a:lnTo>
                  <a:pt x="105535" y="8731"/>
                </a:lnTo>
                <a:lnTo>
                  <a:pt x="104641" y="10583"/>
                </a:lnTo>
                <a:lnTo>
                  <a:pt x="102696" y="16134"/>
                </a:lnTo>
                <a:lnTo>
                  <a:pt x="98656" y="24951"/>
                </a:lnTo>
                <a:lnTo>
                  <a:pt x="91027" y="40624"/>
                </a:lnTo>
                <a:lnTo>
                  <a:pt x="87349" y="46133"/>
                </a:lnTo>
                <a:lnTo>
                  <a:pt x="82992" y="51710"/>
                </a:lnTo>
                <a:lnTo>
                  <a:pt x="78183" y="57334"/>
                </a:lnTo>
                <a:lnTo>
                  <a:pt x="74024" y="63940"/>
                </a:lnTo>
                <a:lnTo>
                  <a:pt x="70299" y="71202"/>
                </a:lnTo>
                <a:lnTo>
                  <a:pt x="66864" y="78900"/>
                </a:lnTo>
                <a:lnTo>
                  <a:pt x="62668" y="85938"/>
                </a:lnTo>
                <a:lnTo>
                  <a:pt x="57966" y="92534"/>
                </a:lnTo>
                <a:lnTo>
                  <a:pt x="52926" y="98837"/>
                </a:lnTo>
                <a:lnTo>
                  <a:pt x="48614" y="106849"/>
                </a:lnTo>
                <a:lnTo>
                  <a:pt x="44786" y="116000"/>
                </a:lnTo>
                <a:lnTo>
                  <a:pt x="31800" y="153512"/>
                </a:lnTo>
                <a:lnTo>
                  <a:pt x="27862" y="162349"/>
                </a:lnTo>
                <a:lnTo>
                  <a:pt x="23332" y="171098"/>
                </a:lnTo>
                <a:lnTo>
                  <a:pt x="18407" y="179788"/>
                </a:lnTo>
                <a:lnTo>
                  <a:pt x="14171" y="188438"/>
                </a:lnTo>
                <a:lnTo>
                  <a:pt x="10394" y="197063"/>
                </a:lnTo>
                <a:lnTo>
                  <a:pt x="6925" y="205670"/>
                </a:lnTo>
                <a:lnTo>
                  <a:pt x="4611" y="214266"/>
                </a:lnTo>
                <a:lnTo>
                  <a:pt x="3069" y="222854"/>
                </a:lnTo>
                <a:lnTo>
                  <a:pt x="2040" y="231437"/>
                </a:lnTo>
                <a:lnTo>
                  <a:pt x="1355" y="240969"/>
                </a:lnTo>
                <a:lnTo>
                  <a:pt x="898" y="251133"/>
                </a:lnTo>
                <a:lnTo>
                  <a:pt x="390" y="271635"/>
                </a:lnTo>
                <a:lnTo>
                  <a:pt x="0" y="342795"/>
                </a:lnTo>
                <a:lnTo>
                  <a:pt x="948" y="351403"/>
                </a:lnTo>
                <a:lnTo>
                  <a:pt x="2531" y="359998"/>
                </a:lnTo>
                <a:lnTo>
                  <a:pt x="4540" y="368587"/>
                </a:lnTo>
                <a:lnTo>
                  <a:pt x="9311" y="383209"/>
                </a:lnTo>
                <a:lnTo>
                  <a:pt x="15559" y="397010"/>
                </a:lnTo>
                <a:lnTo>
                  <a:pt x="19893" y="404691"/>
                </a:lnTo>
                <a:lnTo>
                  <a:pt x="24686" y="412669"/>
                </a:lnTo>
                <a:lnTo>
                  <a:pt x="28835" y="419893"/>
                </a:lnTo>
                <a:lnTo>
                  <a:pt x="35984" y="432999"/>
                </a:lnTo>
                <a:lnTo>
                  <a:pt x="40176" y="438209"/>
                </a:lnTo>
                <a:lnTo>
                  <a:pt x="44877" y="442634"/>
                </a:lnTo>
                <a:lnTo>
                  <a:pt x="49915" y="446537"/>
                </a:lnTo>
                <a:lnTo>
                  <a:pt x="55179" y="451044"/>
                </a:lnTo>
                <a:lnTo>
                  <a:pt x="60593" y="455953"/>
                </a:lnTo>
                <a:lnTo>
                  <a:pt x="66107" y="461132"/>
                </a:lnTo>
                <a:lnTo>
                  <a:pt x="72642" y="465536"/>
                </a:lnTo>
                <a:lnTo>
                  <a:pt x="79854" y="469425"/>
                </a:lnTo>
                <a:lnTo>
                  <a:pt x="87521" y="472970"/>
                </a:lnTo>
                <a:lnTo>
                  <a:pt x="95490" y="476286"/>
                </a:lnTo>
                <a:lnTo>
                  <a:pt x="103660" y="479449"/>
                </a:lnTo>
                <a:lnTo>
                  <a:pt x="111963" y="482510"/>
                </a:lnTo>
                <a:lnTo>
                  <a:pt x="119405" y="484551"/>
                </a:lnTo>
                <a:lnTo>
                  <a:pt x="126270" y="485911"/>
                </a:lnTo>
                <a:lnTo>
                  <a:pt x="132753" y="486819"/>
                </a:lnTo>
                <a:lnTo>
                  <a:pt x="139931" y="487423"/>
                </a:lnTo>
                <a:lnTo>
                  <a:pt x="147575" y="487826"/>
                </a:lnTo>
                <a:lnTo>
                  <a:pt x="155528" y="488095"/>
                </a:lnTo>
                <a:lnTo>
                  <a:pt x="162735" y="489227"/>
                </a:lnTo>
                <a:lnTo>
                  <a:pt x="169445" y="490934"/>
                </a:lnTo>
                <a:lnTo>
                  <a:pt x="175823" y="493024"/>
                </a:lnTo>
                <a:lnTo>
                  <a:pt x="181980" y="494418"/>
                </a:lnTo>
                <a:lnTo>
                  <a:pt x="187990" y="495347"/>
                </a:lnTo>
                <a:lnTo>
                  <a:pt x="205724" y="49720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63"/>
          <p:cNvSpPr/>
          <p:nvPr/>
        </p:nvSpPr>
        <p:spPr>
          <a:xfrm>
            <a:off x="7178040" y="1544241"/>
            <a:ext cx="171451" cy="7382"/>
          </a:xfrm>
          <a:custGeom>
            <a:avLst/>
            <a:gdLst/>
            <a:ahLst/>
            <a:cxnLst/>
            <a:rect l="0" t="0" r="0" b="0"/>
            <a:pathLst>
              <a:path w="171451" h="7382">
                <a:moveTo>
                  <a:pt x="0" y="7381"/>
                </a:moveTo>
                <a:lnTo>
                  <a:pt x="7381" y="7381"/>
                </a:lnTo>
                <a:lnTo>
                  <a:pt x="8731" y="6428"/>
                </a:lnTo>
                <a:lnTo>
                  <a:pt x="10583" y="4841"/>
                </a:lnTo>
                <a:lnTo>
                  <a:pt x="12770" y="2830"/>
                </a:lnTo>
                <a:lnTo>
                  <a:pt x="16133" y="1490"/>
                </a:lnTo>
                <a:lnTo>
                  <a:pt x="20281" y="596"/>
                </a:lnTo>
                <a:lnTo>
                  <a:pt x="24950" y="0"/>
                </a:lnTo>
                <a:lnTo>
                  <a:pt x="29968" y="555"/>
                </a:lnTo>
                <a:lnTo>
                  <a:pt x="35218" y="1878"/>
                </a:lnTo>
                <a:lnTo>
                  <a:pt x="40624" y="3712"/>
                </a:lnTo>
                <a:lnTo>
                  <a:pt x="47085" y="4935"/>
                </a:lnTo>
                <a:lnTo>
                  <a:pt x="54250" y="5751"/>
                </a:lnTo>
                <a:lnTo>
                  <a:pt x="61884" y="6294"/>
                </a:lnTo>
                <a:lnTo>
                  <a:pt x="68878" y="6656"/>
                </a:lnTo>
                <a:lnTo>
                  <a:pt x="81730" y="7059"/>
                </a:lnTo>
                <a:lnTo>
                  <a:pt x="136475" y="7362"/>
                </a:lnTo>
                <a:lnTo>
                  <a:pt x="171450" y="738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64"/>
          <p:cNvSpPr/>
          <p:nvPr/>
        </p:nvSpPr>
        <p:spPr>
          <a:xfrm>
            <a:off x="7383780" y="1457325"/>
            <a:ext cx="248603" cy="204399"/>
          </a:xfrm>
          <a:custGeom>
            <a:avLst/>
            <a:gdLst/>
            <a:ahLst/>
            <a:cxnLst/>
            <a:rect l="0" t="0" r="0" b="0"/>
            <a:pathLst>
              <a:path w="248603" h="204399">
                <a:moveTo>
                  <a:pt x="0" y="8572"/>
                </a:moveTo>
                <a:lnTo>
                  <a:pt x="0" y="13123"/>
                </a:lnTo>
                <a:lnTo>
                  <a:pt x="952" y="15416"/>
                </a:lnTo>
                <a:lnTo>
                  <a:pt x="4551" y="20504"/>
                </a:lnTo>
                <a:lnTo>
                  <a:pt x="5891" y="23194"/>
                </a:lnTo>
                <a:lnTo>
                  <a:pt x="7381" y="28723"/>
                </a:lnTo>
                <a:lnTo>
                  <a:pt x="8043" y="34356"/>
                </a:lnTo>
                <a:lnTo>
                  <a:pt x="8219" y="37191"/>
                </a:lnTo>
                <a:lnTo>
                  <a:pt x="9289" y="40986"/>
                </a:lnTo>
                <a:lnTo>
                  <a:pt x="10955" y="45422"/>
                </a:lnTo>
                <a:lnTo>
                  <a:pt x="13018" y="50283"/>
                </a:lnTo>
                <a:lnTo>
                  <a:pt x="14394" y="55430"/>
                </a:lnTo>
                <a:lnTo>
                  <a:pt x="15311" y="60765"/>
                </a:lnTo>
                <a:lnTo>
                  <a:pt x="15922" y="66228"/>
                </a:lnTo>
                <a:lnTo>
                  <a:pt x="17282" y="71774"/>
                </a:lnTo>
                <a:lnTo>
                  <a:pt x="19142" y="77377"/>
                </a:lnTo>
                <a:lnTo>
                  <a:pt x="21333" y="83017"/>
                </a:lnTo>
                <a:lnTo>
                  <a:pt x="23747" y="88682"/>
                </a:lnTo>
                <a:lnTo>
                  <a:pt x="28969" y="100056"/>
                </a:lnTo>
                <a:lnTo>
                  <a:pt x="30743" y="105757"/>
                </a:lnTo>
                <a:lnTo>
                  <a:pt x="31925" y="111462"/>
                </a:lnTo>
                <a:lnTo>
                  <a:pt x="32713" y="117170"/>
                </a:lnTo>
                <a:lnTo>
                  <a:pt x="34192" y="122881"/>
                </a:lnTo>
                <a:lnTo>
                  <a:pt x="36129" y="128593"/>
                </a:lnTo>
                <a:lnTo>
                  <a:pt x="38373" y="134306"/>
                </a:lnTo>
                <a:lnTo>
                  <a:pt x="40822" y="140020"/>
                </a:lnTo>
                <a:lnTo>
                  <a:pt x="46083" y="151448"/>
                </a:lnTo>
                <a:lnTo>
                  <a:pt x="47867" y="156210"/>
                </a:lnTo>
                <a:lnTo>
                  <a:pt x="49056" y="160338"/>
                </a:lnTo>
                <a:lnTo>
                  <a:pt x="49849" y="164042"/>
                </a:lnTo>
                <a:lnTo>
                  <a:pt x="51330" y="167463"/>
                </a:lnTo>
                <a:lnTo>
                  <a:pt x="55516" y="173806"/>
                </a:lnTo>
                <a:lnTo>
                  <a:pt x="60551" y="179799"/>
                </a:lnTo>
                <a:lnTo>
                  <a:pt x="63228" y="182731"/>
                </a:lnTo>
                <a:lnTo>
                  <a:pt x="65011" y="185638"/>
                </a:lnTo>
                <a:lnTo>
                  <a:pt x="66994" y="191408"/>
                </a:lnTo>
                <a:lnTo>
                  <a:pt x="68475" y="193328"/>
                </a:lnTo>
                <a:lnTo>
                  <a:pt x="70415" y="194608"/>
                </a:lnTo>
                <a:lnTo>
                  <a:pt x="72660" y="195461"/>
                </a:lnTo>
                <a:lnTo>
                  <a:pt x="74157" y="196982"/>
                </a:lnTo>
                <a:lnTo>
                  <a:pt x="75156" y="198949"/>
                </a:lnTo>
                <a:lnTo>
                  <a:pt x="76757" y="204398"/>
                </a:lnTo>
                <a:lnTo>
                  <a:pt x="76890" y="203893"/>
                </a:lnTo>
                <a:lnTo>
                  <a:pt x="77118" y="198241"/>
                </a:lnTo>
                <a:lnTo>
                  <a:pt x="72591" y="192934"/>
                </a:lnTo>
                <a:lnTo>
                  <a:pt x="71254" y="190535"/>
                </a:lnTo>
                <a:lnTo>
                  <a:pt x="69768" y="185330"/>
                </a:lnTo>
                <a:lnTo>
                  <a:pt x="69108" y="179841"/>
                </a:lnTo>
                <a:lnTo>
                  <a:pt x="68932" y="177044"/>
                </a:lnTo>
                <a:lnTo>
                  <a:pt x="67862" y="174226"/>
                </a:lnTo>
                <a:lnTo>
                  <a:pt x="64133" y="168556"/>
                </a:lnTo>
                <a:lnTo>
                  <a:pt x="62758" y="164758"/>
                </a:lnTo>
                <a:lnTo>
                  <a:pt x="61841" y="160321"/>
                </a:lnTo>
                <a:lnTo>
                  <a:pt x="61230" y="155458"/>
                </a:lnTo>
                <a:lnTo>
                  <a:pt x="60822" y="150311"/>
                </a:lnTo>
                <a:lnTo>
                  <a:pt x="60550" y="144975"/>
                </a:lnTo>
                <a:lnTo>
                  <a:pt x="60249" y="133966"/>
                </a:lnTo>
                <a:lnTo>
                  <a:pt x="60114" y="122722"/>
                </a:lnTo>
                <a:lnTo>
                  <a:pt x="61031" y="116105"/>
                </a:lnTo>
                <a:lnTo>
                  <a:pt x="62595" y="108836"/>
                </a:lnTo>
                <a:lnTo>
                  <a:pt x="64590" y="101132"/>
                </a:lnTo>
                <a:lnTo>
                  <a:pt x="66872" y="94091"/>
                </a:lnTo>
                <a:lnTo>
                  <a:pt x="69347" y="87492"/>
                </a:lnTo>
                <a:lnTo>
                  <a:pt x="71948" y="81188"/>
                </a:lnTo>
                <a:lnTo>
                  <a:pt x="75587" y="75080"/>
                </a:lnTo>
                <a:lnTo>
                  <a:pt x="79920" y="69103"/>
                </a:lnTo>
                <a:lnTo>
                  <a:pt x="84712" y="63214"/>
                </a:lnTo>
                <a:lnTo>
                  <a:pt x="90765" y="58335"/>
                </a:lnTo>
                <a:lnTo>
                  <a:pt x="97657" y="54130"/>
                </a:lnTo>
                <a:lnTo>
                  <a:pt x="105110" y="50374"/>
                </a:lnTo>
                <a:lnTo>
                  <a:pt x="111983" y="45965"/>
                </a:lnTo>
                <a:lnTo>
                  <a:pt x="118470" y="41121"/>
                </a:lnTo>
                <a:lnTo>
                  <a:pt x="124700" y="35986"/>
                </a:lnTo>
                <a:lnTo>
                  <a:pt x="131710" y="31611"/>
                </a:lnTo>
                <a:lnTo>
                  <a:pt x="139242" y="27741"/>
                </a:lnTo>
                <a:lnTo>
                  <a:pt x="147120" y="24209"/>
                </a:lnTo>
                <a:lnTo>
                  <a:pt x="155230" y="20902"/>
                </a:lnTo>
                <a:lnTo>
                  <a:pt x="163494" y="17744"/>
                </a:lnTo>
                <a:lnTo>
                  <a:pt x="171861" y="14687"/>
                </a:lnTo>
                <a:lnTo>
                  <a:pt x="179344" y="11696"/>
                </a:lnTo>
                <a:lnTo>
                  <a:pt x="186237" y="8750"/>
                </a:lnTo>
                <a:lnTo>
                  <a:pt x="192738" y="5833"/>
                </a:lnTo>
                <a:lnTo>
                  <a:pt x="198977" y="3889"/>
                </a:lnTo>
                <a:lnTo>
                  <a:pt x="205041" y="2592"/>
                </a:lnTo>
                <a:lnTo>
                  <a:pt x="210989" y="1728"/>
                </a:lnTo>
                <a:lnTo>
                  <a:pt x="216859" y="1152"/>
                </a:lnTo>
                <a:lnTo>
                  <a:pt x="222678" y="768"/>
                </a:lnTo>
                <a:lnTo>
                  <a:pt x="233271" y="341"/>
                </a:lnTo>
                <a:lnTo>
                  <a:pt x="24860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65"/>
          <p:cNvSpPr/>
          <p:nvPr/>
        </p:nvSpPr>
        <p:spPr>
          <a:xfrm>
            <a:off x="7675244" y="1277302"/>
            <a:ext cx="195816" cy="496701"/>
          </a:xfrm>
          <a:custGeom>
            <a:avLst/>
            <a:gdLst/>
            <a:ahLst/>
            <a:cxnLst/>
            <a:rect l="0" t="0" r="0" b="0"/>
            <a:pathLst>
              <a:path w="195816" h="496701">
                <a:moveTo>
                  <a:pt x="25718" y="8573"/>
                </a:moveTo>
                <a:lnTo>
                  <a:pt x="25718" y="0"/>
                </a:lnTo>
                <a:lnTo>
                  <a:pt x="25718" y="24525"/>
                </a:lnTo>
                <a:lnTo>
                  <a:pt x="26671" y="24923"/>
                </a:lnTo>
                <a:lnTo>
                  <a:pt x="32503" y="25561"/>
                </a:lnTo>
                <a:lnTo>
                  <a:pt x="33099" y="25613"/>
                </a:lnTo>
                <a:lnTo>
                  <a:pt x="33497" y="26600"/>
                </a:lnTo>
                <a:lnTo>
                  <a:pt x="33938" y="30237"/>
                </a:lnTo>
                <a:lnTo>
                  <a:pt x="35008" y="31588"/>
                </a:lnTo>
                <a:lnTo>
                  <a:pt x="36674" y="32489"/>
                </a:lnTo>
                <a:lnTo>
                  <a:pt x="41064" y="33489"/>
                </a:lnTo>
                <a:lnTo>
                  <a:pt x="46191" y="33934"/>
                </a:lnTo>
                <a:lnTo>
                  <a:pt x="48892" y="35005"/>
                </a:lnTo>
                <a:lnTo>
                  <a:pt x="58196" y="41064"/>
                </a:lnTo>
                <a:lnTo>
                  <a:pt x="62610" y="43568"/>
                </a:lnTo>
                <a:lnTo>
                  <a:pt x="67457" y="46190"/>
                </a:lnTo>
                <a:lnTo>
                  <a:pt x="71642" y="48891"/>
                </a:lnTo>
                <a:lnTo>
                  <a:pt x="75384" y="51644"/>
                </a:lnTo>
                <a:lnTo>
                  <a:pt x="78831" y="54432"/>
                </a:lnTo>
                <a:lnTo>
                  <a:pt x="83034" y="57243"/>
                </a:lnTo>
                <a:lnTo>
                  <a:pt x="87741" y="60070"/>
                </a:lnTo>
                <a:lnTo>
                  <a:pt x="92784" y="62906"/>
                </a:lnTo>
                <a:lnTo>
                  <a:pt x="103468" y="68598"/>
                </a:lnTo>
                <a:lnTo>
                  <a:pt x="108984" y="71450"/>
                </a:lnTo>
                <a:lnTo>
                  <a:pt x="114566" y="75256"/>
                </a:lnTo>
                <a:lnTo>
                  <a:pt x="120192" y="79698"/>
                </a:lnTo>
                <a:lnTo>
                  <a:pt x="125848" y="84564"/>
                </a:lnTo>
                <a:lnTo>
                  <a:pt x="131525" y="89714"/>
                </a:lnTo>
                <a:lnTo>
                  <a:pt x="142910" y="100515"/>
                </a:lnTo>
                <a:lnTo>
                  <a:pt x="148614" y="107015"/>
                </a:lnTo>
                <a:lnTo>
                  <a:pt x="154321" y="114206"/>
                </a:lnTo>
                <a:lnTo>
                  <a:pt x="160032" y="121857"/>
                </a:lnTo>
                <a:lnTo>
                  <a:pt x="164790" y="128863"/>
                </a:lnTo>
                <a:lnTo>
                  <a:pt x="168915" y="135439"/>
                </a:lnTo>
                <a:lnTo>
                  <a:pt x="172618" y="141728"/>
                </a:lnTo>
                <a:lnTo>
                  <a:pt x="176039" y="148778"/>
                </a:lnTo>
                <a:lnTo>
                  <a:pt x="179271" y="156335"/>
                </a:lnTo>
                <a:lnTo>
                  <a:pt x="182380" y="164231"/>
                </a:lnTo>
                <a:lnTo>
                  <a:pt x="184452" y="172352"/>
                </a:lnTo>
                <a:lnTo>
                  <a:pt x="185833" y="180624"/>
                </a:lnTo>
                <a:lnTo>
                  <a:pt x="186754" y="188996"/>
                </a:lnTo>
                <a:lnTo>
                  <a:pt x="188320" y="197435"/>
                </a:lnTo>
                <a:lnTo>
                  <a:pt x="190317" y="205918"/>
                </a:lnTo>
                <a:lnTo>
                  <a:pt x="192602" y="214431"/>
                </a:lnTo>
                <a:lnTo>
                  <a:pt x="194123" y="222964"/>
                </a:lnTo>
                <a:lnTo>
                  <a:pt x="195138" y="231510"/>
                </a:lnTo>
                <a:lnTo>
                  <a:pt x="195815" y="240065"/>
                </a:lnTo>
                <a:lnTo>
                  <a:pt x="195314" y="248626"/>
                </a:lnTo>
                <a:lnTo>
                  <a:pt x="194026" y="257191"/>
                </a:lnTo>
                <a:lnTo>
                  <a:pt x="192216" y="265758"/>
                </a:lnTo>
                <a:lnTo>
                  <a:pt x="190205" y="280357"/>
                </a:lnTo>
                <a:lnTo>
                  <a:pt x="188358" y="295101"/>
                </a:lnTo>
                <a:lnTo>
                  <a:pt x="186532" y="304366"/>
                </a:lnTo>
                <a:lnTo>
                  <a:pt x="184363" y="314353"/>
                </a:lnTo>
                <a:lnTo>
                  <a:pt x="181012" y="322916"/>
                </a:lnTo>
                <a:lnTo>
                  <a:pt x="176872" y="330530"/>
                </a:lnTo>
                <a:lnTo>
                  <a:pt x="156541" y="360988"/>
                </a:lnTo>
                <a:lnTo>
                  <a:pt x="151034" y="368294"/>
                </a:lnTo>
                <a:lnTo>
                  <a:pt x="145456" y="375069"/>
                </a:lnTo>
                <a:lnTo>
                  <a:pt x="139834" y="381491"/>
                </a:lnTo>
                <a:lnTo>
                  <a:pt x="134180" y="388630"/>
                </a:lnTo>
                <a:lnTo>
                  <a:pt x="128506" y="396247"/>
                </a:lnTo>
                <a:lnTo>
                  <a:pt x="122818" y="404182"/>
                </a:lnTo>
                <a:lnTo>
                  <a:pt x="117122" y="411377"/>
                </a:lnTo>
                <a:lnTo>
                  <a:pt x="111419" y="418079"/>
                </a:lnTo>
                <a:lnTo>
                  <a:pt x="105712" y="424452"/>
                </a:lnTo>
                <a:lnTo>
                  <a:pt x="100002" y="429653"/>
                </a:lnTo>
                <a:lnTo>
                  <a:pt x="94291" y="434073"/>
                </a:lnTo>
                <a:lnTo>
                  <a:pt x="88579" y="437972"/>
                </a:lnTo>
                <a:lnTo>
                  <a:pt x="82865" y="442476"/>
                </a:lnTo>
                <a:lnTo>
                  <a:pt x="77151" y="447384"/>
                </a:lnTo>
                <a:lnTo>
                  <a:pt x="71437" y="452561"/>
                </a:lnTo>
                <a:lnTo>
                  <a:pt x="65723" y="456965"/>
                </a:lnTo>
                <a:lnTo>
                  <a:pt x="60007" y="460853"/>
                </a:lnTo>
                <a:lnTo>
                  <a:pt x="54292" y="464398"/>
                </a:lnTo>
                <a:lnTo>
                  <a:pt x="48578" y="467714"/>
                </a:lnTo>
                <a:lnTo>
                  <a:pt x="37148" y="473938"/>
                </a:lnTo>
                <a:lnTo>
                  <a:pt x="32386" y="476931"/>
                </a:lnTo>
                <a:lnTo>
                  <a:pt x="28258" y="479879"/>
                </a:lnTo>
                <a:lnTo>
                  <a:pt x="24555" y="482797"/>
                </a:lnTo>
                <a:lnTo>
                  <a:pt x="21132" y="485695"/>
                </a:lnTo>
                <a:lnTo>
                  <a:pt x="17898" y="488579"/>
                </a:lnTo>
                <a:lnTo>
                  <a:pt x="14790" y="491454"/>
                </a:lnTo>
                <a:lnTo>
                  <a:pt x="11765" y="493371"/>
                </a:lnTo>
                <a:lnTo>
                  <a:pt x="5864" y="495501"/>
                </a:lnTo>
                <a:lnTo>
                  <a:pt x="1738" y="496700"/>
                </a:lnTo>
                <a:lnTo>
                  <a:pt x="1159" y="495916"/>
                </a:lnTo>
                <a:lnTo>
                  <a:pt x="0" y="48863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66"/>
          <p:cNvSpPr/>
          <p:nvPr/>
        </p:nvSpPr>
        <p:spPr>
          <a:xfrm>
            <a:off x="7992427" y="1294447"/>
            <a:ext cx="51436" cy="231459"/>
          </a:xfrm>
          <a:custGeom>
            <a:avLst/>
            <a:gdLst/>
            <a:ahLst/>
            <a:cxnLst/>
            <a:rect l="0" t="0" r="0" b="0"/>
            <a:pathLst>
              <a:path w="51436" h="231459">
                <a:moveTo>
                  <a:pt x="0" y="0"/>
                </a:moveTo>
                <a:lnTo>
                  <a:pt x="0" y="7381"/>
                </a:lnTo>
                <a:lnTo>
                  <a:pt x="952" y="8731"/>
                </a:lnTo>
                <a:lnTo>
                  <a:pt x="2540" y="10583"/>
                </a:lnTo>
                <a:lnTo>
                  <a:pt x="4551" y="12770"/>
                </a:lnTo>
                <a:lnTo>
                  <a:pt x="5891" y="15181"/>
                </a:lnTo>
                <a:lnTo>
                  <a:pt x="7382" y="20400"/>
                </a:lnTo>
                <a:lnTo>
                  <a:pt x="8731" y="24077"/>
                </a:lnTo>
                <a:lnTo>
                  <a:pt x="10582" y="28434"/>
                </a:lnTo>
                <a:lnTo>
                  <a:pt x="12771" y="33243"/>
                </a:lnTo>
                <a:lnTo>
                  <a:pt x="14229" y="38355"/>
                </a:lnTo>
                <a:lnTo>
                  <a:pt x="15201" y="43667"/>
                </a:lnTo>
                <a:lnTo>
                  <a:pt x="15850" y="49114"/>
                </a:lnTo>
                <a:lnTo>
                  <a:pt x="17234" y="54650"/>
                </a:lnTo>
                <a:lnTo>
                  <a:pt x="19109" y="60246"/>
                </a:lnTo>
                <a:lnTo>
                  <a:pt x="21312" y="65881"/>
                </a:lnTo>
                <a:lnTo>
                  <a:pt x="23732" y="71544"/>
                </a:lnTo>
                <a:lnTo>
                  <a:pt x="28964" y="82915"/>
                </a:lnTo>
                <a:lnTo>
                  <a:pt x="30739" y="88614"/>
                </a:lnTo>
                <a:lnTo>
                  <a:pt x="31923" y="94318"/>
                </a:lnTo>
                <a:lnTo>
                  <a:pt x="32712" y="100026"/>
                </a:lnTo>
                <a:lnTo>
                  <a:pt x="33238" y="105737"/>
                </a:lnTo>
                <a:lnTo>
                  <a:pt x="33589" y="111449"/>
                </a:lnTo>
                <a:lnTo>
                  <a:pt x="33978" y="122875"/>
                </a:lnTo>
                <a:lnTo>
                  <a:pt x="34228" y="145733"/>
                </a:lnTo>
                <a:lnTo>
                  <a:pt x="34287" y="178357"/>
                </a:lnTo>
                <a:lnTo>
                  <a:pt x="35240" y="182722"/>
                </a:lnTo>
                <a:lnTo>
                  <a:pt x="36829" y="186585"/>
                </a:lnTo>
                <a:lnTo>
                  <a:pt x="38840" y="190112"/>
                </a:lnTo>
                <a:lnTo>
                  <a:pt x="40181" y="193417"/>
                </a:lnTo>
                <a:lnTo>
                  <a:pt x="41670" y="199628"/>
                </a:lnTo>
                <a:lnTo>
                  <a:pt x="43021" y="202618"/>
                </a:lnTo>
                <a:lnTo>
                  <a:pt x="44873" y="205564"/>
                </a:lnTo>
                <a:lnTo>
                  <a:pt x="47060" y="208480"/>
                </a:lnTo>
                <a:lnTo>
                  <a:pt x="48519" y="211377"/>
                </a:lnTo>
                <a:lnTo>
                  <a:pt x="49491" y="214260"/>
                </a:lnTo>
                <a:lnTo>
                  <a:pt x="50571" y="220004"/>
                </a:lnTo>
                <a:lnTo>
                  <a:pt x="50860" y="222870"/>
                </a:lnTo>
                <a:lnTo>
                  <a:pt x="51435" y="23145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67"/>
          <p:cNvSpPr/>
          <p:nvPr/>
        </p:nvSpPr>
        <p:spPr>
          <a:xfrm>
            <a:off x="8026717" y="1655687"/>
            <a:ext cx="68581" cy="33096"/>
          </a:xfrm>
          <a:custGeom>
            <a:avLst/>
            <a:gdLst/>
            <a:ahLst/>
            <a:cxnLst/>
            <a:rect l="0" t="0" r="0" b="0"/>
            <a:pathLst>
              <a:path w="68581" h="33096">
                <a:moveTo>
                  <a:pt x="0" y="33095"/>
                </a:moveTo>
                <a:lnTo>
                  <a:pt x="4551" y="28544"/>
                </a:lnTo>
                <a:lnTo>
                  <a:pt x="6844" y="27204"/>
                </a:lnTo>
                <a:lnTo>
                  <a:pt x="9325" y="26310"/>
                </a:lnTo>
                <a:lnTo>
                  <a:pt x="11931" y="25714"/>
                </a:lnTo>
                <a:lnTo>
                  <a:pt x="13670" y="24365"/>
                </a:lnTo>
                <a:lnTo>
                  <a:pt x="14828" y="22512"/>
                </a:lnTo>
                <a:lnTo>
                  <a:pt x="15600" y="20325"/>
                </a:lnTo>
                <a:lnTo>
                  <a:pt x="18020" y="17914"/>
                </a:lnTo>
                <a:lnTo>
                  <a:pt x="21539" y="15354"/>
                </a:lnTo>
                <a:lnTo>
                  <a:pt x="25789" y="12695"/>
                </a:lnTo>
                <a:lnTo>
                  <a:pt x="29574" y="10923"/>
                </a:lnTo>
                <a:lnTo>
                  <a:pt x="33052" y="9741"/>
                </a:lnTo>
                <a:lnTo>
                  <a:pt x="36322" y="8953"/>
                </a:lnTo>
                <a:lnTo>
                  <a:pt x="39455" y="8428"/>
                </a:lnTo>
                <a:lnTo>
                  <a:pt x="42496" y="8078"/>
                </a:lnTo>
                <a:lnTo>
                  <a:pt x="45476" y="7844"/>
                </a:lnTo>
                <a:lnTo>
                  <a:pt x="48415" y="7689"/>
                </a:lnTo>
                <a:lnTo>
                  <a:pt x="58294" y="7419"/>
                </a:lnTo>
                <a:lnTo>
                  <a:pt x="58865" y="6452"/>
                </a:lnTo>
                <a:lnTo>
                  <a:pt x="59246" y="4856"/>
                </a:lnTo>
                <a:lnTo>
                  <a:pt x="59857" y="0"/>
                </a:lnTo>
                <a:lnTo>
                  <a:pt x="59907" y="554"/>
                </a:lnTo>
                <a:lnTo>
                  <a:pt x="59963" y="3710"/>
                </a:lnTo>
                <a:lnTo>
                  <a:pt x="60931" y="4932"/>
                </a:lnTo>
                <a:lnTo>
                  <a:pt x="62528" y="5748"/>
                </a:lnTo>
                <a:lnTo>
                  <a:pt x="68580" y="737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68"/>
          <p:cNvSpPr/>
          <p:nvPr/>
        </p:nvSpPr>
        <p:spPr>
          <a:xfrm>
            <a:off x="8225077" y="1423077"/>
            <a:ext cx="281701" cy="248164"/>
          </a:xfrm>
          <a:custGeom>
            <a:avLst/>
            <a:gdLst/>
            <a:ahLst/>
            <a:cxnLst/>
            <a:rect l="0" t="0" r="0" b="0"/>
            <a:pathLst>
              <a:path w="281701" h="248164">
                <a:moveTo>
                  <a:pt x="7380" y="8530"/>
                </a:moveTo>
                <a:lnTo>
                  <a:pt x="0" y="15911"/>
                </a:lnTo>
                <a:lnTo>
                  <a:pt x="1878" y="21653"/>
                </a:lnTo>
                <a:lnTo>
                  <a:pt x="3711" y="25851"/>
                </a:lnTo>
                <a:lnTo>
                  <a:pt x="5750" y="33056"/>
                </a:lnTo>
                <a:lnTo>
                  <a:pt x="6656" y="39433"/>
                </a:lnTo>
                <a:lnTo>
                  <a:pt x="7059" y="45442"/>
                </a:lnTo>
                <a:lnTo>
                  <a:pt x="7236" y="53828"/>
                </a:lnTo>
                <a:lnTo>
                  <a:pt x="7352" y="74733"/>
                </a:lnTo>
                <a:lnTo>
                  <a:pt x="8314" y="80288"/>
                </a:lnTo>
                <a:lnTo>
                  <a:pt x="9907" y="85896"/>
                </a:lnTo>
                <a:lnTo>
                  <a:pt x="11923" y="91540"/>
                </a:lnTo>
                <a:lnTo>
                  <a:pt x="13266" y="97208"/>
                </a:lnTo>
                <a:lnTo>
                  <a:pt x="14161" y="102891"/>
                </a:lnTo>
                <a:lnTo>
                  <a:pt x="14758" y="108585"/>
                </a:lnTo>
                <a:lnTo>
                  <a:pt x="16109" y="115238"/>
                </a:lnTo>
                <a:lnTo>
                  <a:pt x="17962" y="122531"/>
                </a:lnTo>
                <a:lnTo>
                  <a:pt x="20149" y="130251"/>
                </a:lnTo>
                <a:lnTo>
                  <a:pt x="21608" y="137302"/>
                </a:lnTo>
                <a:lnTo>
                  <a:pt x="22581" y="143908"/>
                </a:lnTo>
                <a:lnTo>
                  <a:pt x="23228" y="150217"/>
                </a:lnTo>
                <a:lnTo>
                  <a:pt x="24613" y="156328"/>
                </a:lnTo>
                <a:lnTo>
                  <a:pt x="26489" y="162307"/>
                </a:lnTo>
                <a:lnTo>
                  <a:pt x="28692" y="168198"/>
                </a:lnTo>
                <a:lnTo>
                  <a:pt x="30160" y="174030"/>
                </a:lnTo>
                <a:lnTo>
                  <a:pt x="31139" y="179824"/>
                </a:lnTo>
                <a:lnTo>
                  <a:pt x="31793" y="185591"/>
                </a:lnTo>
                <a:lnTo>
                  <a:pt x="33180" y="190388"/>
                </a:lnTo>
                <a:lnTo>
                  <a:pt x="35058" y="194539"/>
                </a:lnTo>
                <a:lnTo>
                  <a:pt x="38731" y="201691"/>
                </a:lnTo>
                <a:lnTo>
                  <a:pt x="40364" y="208044"/>
                </a:lnTo>
                <a:lnTo>
                  <a:pt x="43630" y="214043"/>
                </a:lnTo>
                <a:lnTo>
                  <a:pt x="48256" y="219884"/>
                </a:lnTo>
                <a:lnTo>
                  <a:pt x="53488" y="225655"/>
                </a:lnTo>
                <a:lnTo>
                  <a:pt x="55264" y="228528"/>
                </a:lnTo>
                <a:lnTo>
                  <a:pt x="57763" y="236169"/>
                </a:lnTo>
                <a:lnTo>
                  <a:pt x="58347" y="238290"/>
                </a:lnTo>
                <a:lnTo>
                  <a:pt x="58723" y="245544"/>
                </a:lnTo>
                <a:lnTo>
                  <a:pt x="58804" y="248163"/>
                </a:lnTo>
                <a:lnTo>
                  <a:pt x="58814" y="241144"/>
                </a:lnTo>
                <a:lnTo>
                  <a:pt x="54264" y="235779"/>
                </a:lnTo>
                <a:lnTo>
                  <a:pt x="52923" y="233372"/>
                </a:lnTo>
                <a:lnTo>
                  <a:pt x="51434" y="228157"/>
                </a:lnTo>
                <a:lnTo>
                  <a:pt x="50772" y="222665"/>
                </a:lnTo>
                <a:lnTo>
                  <a:pt x="50596" y="219866"/>
                </a:lnTo>
                <a:lnTo>
                  <a:pt x="49526" y="216096"/>
                </a:lnTo>
                <a:lnTo>
                  <a:pt x="47859" y="211677"/>
                </a:lnTo>
                <a:lnTo>
                  <a:pt x="45796" y="206827"/>
                </a:lnTo>
                <a:lnTo>
                  <a:pt x="44421" y="201688"/>
                </a:lnTo>
                <a:lnTo>
                  <a:pt x="43505" y="196357"/>
                </a:lnTo>
                <a:lnTo>
                  <a:pt x="42893" y="190898"/>
                </a:lnTo>
                <a:lnTo>
                  <a:pt x="42485" y="185354"/>
                </a:lnTo>
                <a:lnTo>
                  <a:pt x="42214" y="179752"/>
                </a:lnTo>
                <a:lnTo>
                  <a:pt x="42032" y="174113"/>
                </a:lnTo>
                <a:lnTo>
                  <a:pt x="40960" y="168449"/>
                </a:lnTo>
                <a:lnTo>
                  <a:pt x="39292" y="162768"/>
                </a:lnTo>
                <a:lnTo>
                  <a:pt x="37227" y="157075"/>
                </a:lnTo>
                <a:lnTo>
                  <a:pt x="35850" y="152328"/>
                </a:lnTo>
                <a:lnTo>
                  <a:pt x="34933" y="148210"/>
                </a:lnTo>
                <a:lnTo>
                  <a:pt x="34321" y="144513"/>
                </a:lnTo>
                <a:lnTo>
                  <a:pt x="33914" y="140143"/>
                </a:lnTo>
                <a:lnTo>
                  <a:pt x="33642" y="135324"/>
                </a:lnTo>
                <a:lnTo>
                  <a:pt x="33339" y="124891"/>
                </a:lnTo>
                <a:lnTo>
                  <a:pt x="33129" y="97008"/>
                </a:lnTo>
                <a:lnTo>
                  <a:pt x="34071" y="91328"/>
                </a:lnTo>
                <a:lnTo>
                  <a:pt x="35652" y="85636"/>
                </a:lnTo>
                <a:lnTo>
                  <a:pt x="37658" y="79936"/>
                </a:lnTo>
                <a:lnTo>
                  <a:pt x="39947" y="75184"/>
                </a:lnTo>
                <a:lnTo>
                  <a:pt x="42426" y="71064"/>
                </a:lnTo>
                <a:lnTo>
                  <a:pt x="45032" y="67364"/>
                </a:lnTo>
                <a:lnTo>
                  <a:pt x="47721" y="62993"/>
                </a:lnTo>
                <a:lnTo>
                  <a:pt x="50468" y="58173"/>
                </a:lnTo>
                <a:lnTo>
                  <a:pt x="53250" y="53056"/>
                </a:lnTo>
                <a:lnTo>
                  <a:pt x="57010" y="48691"/>
                </a:lnTo>
                <a:lnTo>
                  <a:pt x="61421" y="44829"/>
                </a:lnTo>
                <a:lnTo>
                  <a:pt x="66268" y="41302"/>
                </a:lnTo>
                <a:lnTo>
                  <a:pt x="70450" y="37045"/>
                </a:lnTo>
                <a:lnTo>
                  <a:pt x="74193" y="32303"/>
                </a:lnTo>
                <a:lnTo>
                  <a:pt x="77640" y="27236"/>
                </a:lnTo>
                <a:lnTo>
                  <a:pt x="81842" y="23858"/>
                </a:lnTo>
                <a:lnTo>
                  <a:pt x="86549" y="21606"/>
                </a:lnTo>
                <a:lnTo>
                  <a:pt x="91592" y="20105"/>
                </a:lnTo>
                <a:lnTo>
                  <a:pt x="96859" y="18152"/>
                </a:lnTo>
                <a:lnTo>
                  <a:pt x="102275" y="15897"/>
                </a:lnTo>
                <a:lnTo>
                  <a:pt x="107791" y="13441"/>
                </a:lnTo>
                <a:lnTo>
                  <a:pt x="118999" y="8173"/>
                </a:lnTo>
                <a:lnTo>
                  <a:pt x="124655" y="5434"/>
                </a:lnTo>
                <a:lnTo>
                  <a:pt x="130331" y="3609"/>
                </a:lnTo>
                <a:lnTo>
                  <a:pt x="136020" y="2392"/>
                </a:lnTo>
                <a:lnTo>
                  <a:pt x="141718" y="1580"/>
                </a:lnTo>
                <a:lnTo>
                  <a:pt x="148373" y="1039"/>
                </a:lnTo>
                <a:lnTo>
                  <a:pt x="155668" y="679"/>
                </a:lnTo>
                <a:lnTo>
                  <a:pt x="170441" y="278"/>
                </a:lnTo>
                <a:lnTo>
                  <a:pt x="205889" y="0"/>
                </a:lnTo>
                <a:lnTo>
                  <a:pt x="213062" y="938"/>
                </a:lnTo>
                <a:lnTo>
                  <a:pt x="219750" y="2516"/>
                </a:lnTo>
                <a:lnTo>
                  <a:pt x="226112" y="4521"/>
                </a:lnTo>
                <a:lnTo>
                  <a:pt x="232258" y="5857"/>
                </a:lnTo>
                <a:lnTo>
                  <a:pt x="238262" y="6748"/>
                </a:lnTo>
                <a:lnTo>
                  <a:pt x="244169" y="7342"/>
                </a:lnTo>
                <a:lnTo>
                  <a:pt x="249060" y="8691"/>
                </a:lnTo>
                <a:lnTo>
                  <a:pt x="257033" y="12729"/>
                </a:lnTo>
                <a:lnTo>
                  <a:pt x="261445" y="14187"/>
                </a:lnTo>
                <a:lnTo>
                  <a:pt x="266292" y="15159"/>
                </a:lnTo>
                <a:lnTo>
                  <a:pt x="281700" y="1710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69"/>
          <p:cNvSpPr/>
          <p:nvPr/>
        </p:nvSpPr>
        <p:spPr>
          <a:xfrm>
            <a:off x="8643937" y="1311592"/>
            <a:ext cx="42864" cy="300039"/>
          </a:xfrm>
          <a:custGeom>
            <a:avLst/>
            <a:gdLst/>
            <a:ahLst/>
            <a:cxnLst/>
            <a:rect l="0" t="0" r="0" b="0"/>
            <a:pathLst>
              <a:path w="42864" h="300039">
                <a:moveTo>
                  <a:pt x="0" y="0"/>
                </a:moveTo>
                <a:lnTo>
                  <a:pt x="0" y="90646"/>
                </a:lnTo>
                <a:lnTo>
                  <a:pt x="953" y="96626"/>
                </a:lnTo>
                <a:lnTo>
                  <a:pt x="2540" y="102517"/>
                </a:lnTo>
                <a:lnTo>
                  <a:pt x="11932" y="130211"/>
                </a:lnTo>
                <a:lnTo>
                  <a:pt x="13670" y="138242"/>
                </a:lnTo>
                <a:lnTo>
                  <a:pt x="14829" y="146454"/>
                </a:lnTo>
                <a:lnTo>
                  <a:pt x="15601" y="154786"/>
                </a:lnTo>
                <a:lnTo>
                  <a:pt x="17068" y="162246"/>
                </a:lnTo>
                <a:lnTo>
                  <a:pt x="18998" y="169124"/>
                </a:lnTo>
                <a:lnTo>
                  <a:pt x="21239" y="175614"/>
                </a:lnTo>
                <a:lnTo>
                  <a:pt x="23685" y="181846"/>
                </a:lnTo>
                <a:lnTo>
                  <a:pt x="26267" y="187906"/>
                </a:lnTo>
                <a:lnTo>
                  <a:pt x="28942" y="193851"/>
                </a:lnTo>
                <a:lnTo>
                  <a:pt x="30724" y="199719"/>
                </a:lnTo>
                <a:lnTo>
                  <a:pt x="31914" y="205536"/>
                </a:lnTo>
                <a:lnTo>
                  <a:pt x="32706" y="211319"/>
                </a:lnTo>
                <a:lnTo>
                  <a:pt x="34186" y="217079"/>
                </a:lnTo>
                <a:lnTo>
                  <a:pt x="36126" y="222825"/>
                </a:lnTo>
                <a:lnTo>
                  <a:pt x="38372" y="228560"/>
                </a:lnTo>
                <a:lnTo>
                  <a:pt x="39869" y="234288"/>
                </a:lnTo>
                <a:lnTo>
                  <a:pt x="40867" y="240012"/>
                </a:lnTo>
                <a:lnTo>
                  <a:pt x="41532" y="245733"/>
                </a:lnTo>
                <a:lnTo>
                  <a:pt x="42271" y="254630"/>
                </a:lnTo>
                <a:lnTo>
                  <a:pt x="42600" y="262711"/>
                </a:lnTo>
                <a:lnTo>
                  <a:pt x="42828" y="284410"/>
                </a:lnTo>
                <a:lnTo>
                  <a:pt x="42863" y="30003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70"/>
          <p:cNvSpPr/>
          <p:nvPr/>
        </p:nvSpPr>
        <p:spPr>
          <a:xfrm>
            <a:off x="8635365" y="1740324"/>
            <a:ext cx="42510" cy="34184"/>
          </a:xfrm>
          <a:custGeom>
            <a:avLst/>
            <a:gdLst/>
            <a:ahLst/>
            <a:cxnLst/>
            <a:rect l="0" t="0" r="0" b="0"/>
            <a:pathLst>
              <a:path w="42510" h="34184">
                <a:moveTo>
                  <a:pt x="0" y="34183"/>
                </a:moveTo>
                <a:lnTo>
                  <a:pt x="0" y="29632"/>
                </a:lnTo>
                <a:lnTo>
                  <a:pt x="952" y="28292"/>
                </a:lnTo>
                <a:lnTo>
                  <a:pt x="2539" y="27398"/>
                </a:lnTo>
                <a:lnTo>
                  <a:pt x="7381" y="25964"/>
                </a:lnTo>
                <a:lnTo>
                  <a:pt x="8730" y="25846"/>
                </a:lnTo>
                <a:lnTo>
                  <a:pt x="10582" y="25768"/>
                </a:lnTo>
                <a:lnTo>
                  <a:pt x="12770" y="25715"/>
                </a:lnTo>
                <a:lnTo>
                  <a:pt x="14228" y="24728"/>
                </a:lnTo>
                <a:lnTo>
                  <a:pt x="15200" y="23117"/>
                </a:lnTo>
                <a:lnTo>
                  <a:pt x="15849" y="21091"/>
                </a:lnTo>
                <a:lnTo>
                  <a:pt x="17233" y="19740"/>
                </a:lnTo>
                <a:lnTo>
                  <a:pt x="19109" y="18839"/>
                </a:lnTo>
                <a:lnTo>
                  <a:pt x="24412" y="17394"/>
                </a:lnTo>
                <a:lnTo>
                  <a:pt x="25800" y="17275"/>
                </a:lnTo>
                <a:lnTo>
                  <a:pt x="27677" y="17196"/>
                </a:lnTo>
                <a:lnTo>
                  <a:pt x="32984" y="17069"/>
                </a:lnTo>
                <a:lnTo>
                  <a:pt x="33419" y="16106"/>
                </a:lnTo>
                <a:lnTo>
                  <a:pt x="33708" y="14512"/>
                </a:lnTo>
                <a:lnTo>
                  <a:pt x="34255" y="8819"/>
                </a:lnTo>
                <a:lnTo>
                  <a:pt x="34281" y="4020"/>
                </a:lnTo>
                <a:lnTo>
                  <a:pt x="35235" y="2644"/>
                </a:lnTo>
                <a:lnTo>
                  <a:pt x="36825" y="1727"/>
                </a:lnTo>
                <a:lnTo>
                  <a:pt x="42509" y="0"/>
                </a:lnTo>
                <a:lnTo>
                  <a:pt x="41675" y="917"/>
                </a:lnTo>
                <a:lnTo>
                  <a:pt x="35450" y="7283"/>
                </a:lnTo>
                <a:lnTo>
                  <a:pt x="25717" y="1703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71"/>
          <p:cNvSpPr/>
          <p:nvPr/>
        </p:nvSpPr>
        <p:spPr>
          <a:xfrm>
            <a:off x="5137784" y="2477452"/>
            <a:ext cx="25719" cy="308611"/>
          </a:xfrm>
          <a:custGeom>
            <a:avLst/>
            <a:gdLst/>
            <a:ahLst/>
            <a:cxnLst/>
            <a:rect l="0" t="0" r="0" b="0"/>
            <a:pathLst>
              <a:path w="25719" h="308611">
                <a:moveTo>
                  <a:pt x="0" y="0"/>
                </a:moveTo>
                <a:lnTo>
                  <a:pt x="0" y="25789"/>
                </a:lnTo>
                <a:lnTo>
                  <a:pt x="953" y="29575"/>
                </a:lnTo>
                <a:lnTo>
                  <a:pt x="2541" y="33052"/>
                </a:lnTo>
                <a:lnTo>
                  <a:pt x="4552" y="36322"/>
                </a:lnTo>
                <a:lnTo>
                  <a:pt x="5892" y="40407"/>
                </a:lnTo>
                <a:lnTo>
                  <a:pt x="6786" y="45036"/>
                </a:lnTo>
                <a:lnTo>
                  <a:pt x="7382" y="50026"/>
                </a:lnTo>
                <a:lnTo>
                  <a:pt x="7779" y="55258"/>
                </a:lnTo>
                <a:lnTo>
                  <a:pt x="8044" y="60651"/>
                </a:lnTo>
                <a:lnTo>
                  <a:pt x="8220" y="66152"/>
                </a:lnTo>
                <a:lnTo>
                  <a:pt x="9290" y="71724"/>
                </a:lnTo>
                <a:lnTo>
                  <a:pt x="10956" y="77343"/>
                </a:lnTo>
                <a:lnTo>
                  <a:pt x="13019" y="82995"/>
                </a:lnTo>
                <a:lnTo>
                  <a:pt x="14395" y="88667"/>
                </a:lnTo>
                <a:lnTo>
                  <a:pt x="15311" y="94354"/>
                </a:lnTo>
                <a:lnTo>
                  <a:pt x="15923" y="100050"/>
                </a:lnTo>
                <a:lnTo>
                  <a:pt x="17283" y="105753"/>
                </a:lnTo>
                <a:lnTo>
                  <a:pt x="19142" y="111459"/>
                </a:lnTo>
                <a:lnTo>
                  <a:pt x="21334" y="117169"/>
                </a:lnTo>
                <a:lnTo>
                  <a:pt x="22795" y="123833"/>
                </a:lnTo>
                <a:lnTo>
                  <a:pt x="23769" y="131132"/>
                </a:lnTo>
                <a:lnTo>
                  <a:pt x="24419" y="138857"/>
                </a:lnTo>
                <a:lnTo>
                  <a:pt x="24852" y="145911"/>
                </a:lnTo>
                <a:lnTo>
                  <a:pt x="25333" y="158829"/>
                </a:lnTo>
                <a:lnTo>
                  <a:pt x="25642" y="188536"/>
                </a:lnTo>
                <a:lnTo>
                  <a:pt x="25718" y="30861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72"/>
          <p:cNvSpPr/>
          <p:nvPr/>
        </p:nvSpPr>
        <p:spPr>
          <a:xfrm>
            <a:off x="5233380" y="2503319"/>
            <a:ext cx="178712" cy="222723"/>
          </a:xfrm>
          <a:custGeom>
            <a:avLst/>
            <a:gdLst/>
            <a:ahLst/>
            <a:cxnLst/>
            <a:rect l="0" t="0" r="0" b="0"/>
            <a:pathLst>
              <a:path w="178712" h="222723">
                <a:moveTo>
                  <a:pt x="24420" y="51286"/>
                </a:moveTo>
                <a:lnTo>
                  <a:pt x="19869" y="55837"/>
                </a:lnTo>
                <a:lnTo>
                  <a:pt x="18528" y="59082"/>
                </a:lnTo>
                <a:lnTo>
                  <a:pt x="17634" y="63151"/>
                </a:lnTo>
                <a:lnTo>
                  <a:pt x="17039" y="67768"/>
                </a:lnTo>
                <a:lnTo>
                  <a:pt x="16641" y="71799"/>
                </a:lnTo>
                <a:lnTo>
                  <a:pt x="16377" y="75439"/>
                </a:lnTo>
                <a:lnTo>
                  <a:pt x="16200" y="78818"/>
                </a:lnTo>
                <a:lnTo>
                  <a:pt x="15130" y="82975"/>
                </a:lnTo>
                <a:lnTo>
                  <a:pt x="13464" y="87652"/>
                </a:lnTo>
                <a:lnTo>
                  <a:pt x="11401" y="92675"/>
                </a:lnTo>
                <a:lnTo>
                  <a:pt x="10025" y="98881"/>
                </a:lnTo>
                <a:lnTo>
                  <a:pt x="9108" y="105876"/>
                </a:lnTo>
                <a:lnTo>
                  <a:pt x="8497" y="113397"/>
                </a:lnTo>
                <a:lnTo>
                  <a:pt x="7137" y="120316"/>
                </a:lnTo>
                <a:lnTo>
                  <a:pt x="5278" y="126833"/>
                </a:lnTo>
                <a:lnTo>
                  <a:pt x="3086" y="133083"/>
                </a:lnTo>
                <a:lnTo>
                  <a:pt x="1625" y="139155"/>
                </a:lnTo>
                <a:lnTo>
                  <a:pt x="650" y="145107"/>
                </a:lnTo>
                <a:lnTo>
                  <a:pt x="0" y="150981"/>
                </a:lnTo>
                <a:lnTo>
                  <a:pt x="520" y="156802"/>
                </a:lnTo>
                <a:lnTo>
                  <a:pt x="1819" y="162587"/>
                </a:lnTo>
                <a:lnTo>
                  <a:pt x="3638" y="168349"/>
                </a:lnTo>
                <a:lnTo>
                  <a:pt x="4850" y="173143"/>
                </a:lnTo>
                <a:lnTo>
                  <a:pt x="5658" y="177291"/>
                </a:lnTo>
                <a:lnTo>
                  <a:pt x="6197" y="181009"/>
                </a:lnTo>
                <a:lnTo>
                  <a:pt x="7509" y="184440"/>
                </a:lnTo>
                <a:lnTo>
                  <a:pt x="11506" y="190793"/>
                </a:lnTo>
                <a:lnTo>
                  <a:pt x="16458" y="196791"/>
                </a:lnTo>
                <a:lnTo>
                  <a:pt x="19111" y="199725"/>
                </a:lnTo>
                <a:lnTo>
                  <a:pt x="20881" y="202633"/>
                </a:lnTo>
                <a:lnTo>
                  <a:pt x="22847" y="208403"/>
                </a:lnTo>
                <a:lnTo>
                  <a:pt x="26261" y="214143"/>
                </a:lnTo>
                <a:lnTo>
                  <a:pt x="28504" y="217007"/>
                </a:lnTo>
                <a:lnTo>
                  <a:pt x="31905" y="218917"/>
                </a:lnTo>
                <a:lnTo>
                  <a:pt x="36077" y="220189"/>
                </a:lnTo>
                <a:lnTo>
                  <a:pt x="40764" y="221038"/>
                </a:lnTo>
                <a:lnTo>
                  <a:pt x="44841" y="221604"/>
                </a:lnTo>
                <a:lnTo>
                  <a:pt x="48511" y="221981"/>
                </a:lnTo>
                <a:lnTo>
                  <a:pt x="51911" y="222233"/>
                </a:lnTo>
                <a:lnTo>
                  <a:pt x="55130" y="222400"/>
                </a:lnTo>
                <a:lnTo>
                  <a:pt x="61246" y="222587"/>
                </a:lnTo>
                <a:lnTo>
                  <a:pt x="90616" y="222722"/>
                </a:lnTo>
                <a:lnTo>
                  <a:pt x="95220" y="221774"/>
                </a:lnTo>
                <a:lnTo>
                  <a:pt x="99242" y="220190"/>
                </a:lnTo>
                <a:lnTo>
                  <a:pt x="102876" y="218181"/>
                </a:lnTo>
                <a:lnTo>
                  <a:pt x="111994" y="213409"/>
                </a:lnTo>
                <a:lnTo>
                  <a:pt x="133370" y="202584"/>
                </a:lnTo>
                <a:lnTo>
                  <a:pt x="138010" y="199776"/>
                </a:lnTo>
                <a:lnTo>
                  <a:pt x="142057" y="196952"/>
                </a:lnTo>
                <a:lnTo>
                  <a:pt x="145707" y="194116"/>
                </a:lnTo>
                <a:lnTo>
                  <a:pt x="149093" y="190321"/>
                </a:lnTo>
                <a:lnTo>
                  <a:pt x="152303" y="185886"/>
                </a:lnTo>
                <a:lnTo>
                  <a:pt x="155395" y="181024"/>
                </a:lnTo>
                <a:lnTo>
                  <a:pt x="158409" y="176830"/>
                </a:lnTo>
                <a:lnTo>
                  <a:pt x="161371" y="173082"/>
                </a:lnTo>
                <a:lnTo>
                  <a:pt x="164298" y="169631"/>
                </a:lnTo>
                <a:lnTo>
                  <a:pt x="167201" y="166377"/>
                </a:lnTo>
                <a:lnTo>
                  <a:pt x="172969" y="160223"/>
                </a:lnTo>
                <a:lnTo>
                  <a:pt x="174887" y="156295"/>
                </a:lnTo>
                <a:lnTo>
                  <a:pt x="176166" y="151772"/>
                </a:lnTo>
                <a:lnTo>
                  <a:pt x="177019" y="146852"/>
                </a:lnTo>
                <a:lnTo>
                  <a:pt x="177588" y="141666"/>
                </a:lnTo>
                <a:lnTo>
                  <a:pt x="177966" y="136304"/>
                </a:lnTo>
                <a:lnTo>
                  <a:pt x="178219" y="130825"/>
                </a:lnTo>
                <a:lnTo>
                  <a:pt x="178500" y="119656"/>
                </a:lnTo>
                <a:lnTo>
                  <a:pt x="178711" y="79848"/>
                </a:lnTo>
                <a:lnTo>
                  <a:pt x="177763" y="75090"/>
                </a:lnTo>
                <a:lnTo>
                  <a:pt x="176179" y="70965"/>
                </a:lnTo>
                <a:lnTo>
                  <a:pt x="174170" y="67263"/>
                </a:lnTo>
                <a:lnTo>
                  <a:pt x="166792" y="52950"/>
                </a:lnTo>
                <a:lnTo>
                  <a:pt x="164102" y="48585"/>
                </a:lnTo>
                <a:lnTo>
                  <a:pt x="161356" y="44723"/>
                </a:lnTo>
                <a:lnTo>
                  <a:pt x="158573" y="41195"/>
                </a:lnTo>
                <a:lnTo>
                  <a:pt x="155765" y="37891"/>
                </a:lnTo>
                <a:lnTo>
                  <a:pt x="152941" y="34736"/>
                </a:lnTo>
                <a:lnTo>
                  <a:pt x="147262" y="28690"/>
                </a:lnTo>
                <a:lnTo>
                  <a:pt x="141564" y="22828"/>
                </a:lnTo>
                <a:lnTo>
                  <a:pt x="137758" y="19932"/>
                </a:lnTo>
                <a:lnTo>
                  <a:pt x="133316" y="17048"/>
                </a:lnTo>
                <a:lnTo>
                  <a:pt x="128450" y="14173"/>
                </a:lnTo>
                <a:lnTo>
                  <a:pt x="124253" y="11304"/>
                </a:lnTo>
                <a:lnTo>
                  <a:pt x="120503" y="8438"/>
                </a:lnTo>
                <a:lnTo>
                  <a:pt x="117050" y="5576"/>
                </a:lnTo>
                <a:lnTo>
                  <a:pt x="112843" y="3667"/>
                </a:lnTo>
                <a:lnTo>
                  <a:pt x="108134" y="2395"/>
                </a:lnTo>
                <a:lnTo>
                  <a:pt x="103090" y="1547"/>
                </a:lnTo>
                <a:lnTo>
                  <a:pt x="98773" y="982"/>
                </a:lnTo>
                <a:lnTo>
                  <a:pt x="94944" y="605"/>
                </a:lnTo>
                <a:lnTo>
                  <a:pt x="91438" y="353"/>
                </a:lnTo>
                <a:lnTo>
                  <a:pt x="88149" y="186"/>
                </a:lnTo>
                <a:lnTo>
                  <a:pt x="81954" y="0"/>
                </a:lnTo>
                <a:lnTo>
                  <a:pt x="78968" y="902"/>
                </a:lnTo>
                <a:lnTo>
                  <a:pt x="76025" y="2457"/>
                </a:lnTo>
                <a:lnTo>
                  <a:pt x="73111" y="4445"/>
                </a:lnTo>
                <a:lnTo>
                  <a:pt x="70215" y="6724"/>
                </a:lnTo>
                <a:lnTo>
                  <a:pt x="67333" y="9195"/>
                </a:lnTo>
                <a:lnTo>
                  <a:pt x="64458" y="11795"/>
                </a:lnTo>
                <a:lnTo>
                  <a:pt x="58725" y="17225"/>
                </a:lnTo>
                <a:lnTo>
                  <a:pt x="55862" y="20006"/>
                </a:lnTo>
                <a:lnTo>
                  <a:pt x="52049" y="21860"/>
                </a:lnTo>
                <a:lnTo>
                  <a:pt x="47601" y="23096"/>
                </a:lnTo>
                <a:lnTo>
                  <a:pt x="42732" y="23920"/>
                </a:lnTo>
                <a:lnTo>
                  <a:pt x="38533" y="25422"/>
                </a:lnTo>
                <a:lnTo>
                  <a:pt x="34781" y="27375"/>
                </a:lnTo>
                <a:lnTo>
                  <a:pt x="31327" y="29631"/>
                </a:lnTo>
                <a:lnTo>
                  <a:pt x="29024" y="32086"/>
                </a:lnTo>
                <a:lnTo>
                  <a:pt x="27490" y="34676"/>
                </a:lnTo>
                <a:lnTo>
                  <a:pt x="24831" y="41046"/>
                </a:lnTo>
                <a:lnTo>
                  <a:pt x="15847" y="5985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73"/>
          <p:cNvSpPr/>
          <p:nvPr/>
        </p:nvSpPr>
        <p:spPr>
          <a:xfrm>
            <a:off x="5506402" y="2400300"/>
            <a:ext cx="77153" cy="240031"/>
          </a:xfrm>
          <a:custGeom>
            <a:avLst/>
            <a:gdLst/>
            <a:ahLst/>
            <a:cxnLst/>
            <a:rect l="0" t="0" r="0" b="0"/>
            <a:pathLst>
              <a:path w="77153" h="240031">
                <a:moveTo>
                  <a:pt x="0" y="0"/>
                </a:moveTo>
                <a:lnTo>
                  <a:pt x="4551" y="4551"/>
                </a:lnTo>
                <a:lnTo>
                  <a:pt x="5892" y="6844"/>
                </a:lnTo>
                <a:lnTo>
                  <a:pt x="7778" y="13669"/>
                </a:lnTo>
                <a:lnTo>
                  <a:pt x="8337" y="17067"/>
                </a:lnTo>
                <a:lnTo>
                  <a:pt x="8468" y="21238"/>
                </a:lnTo>
                <a:lnTo>
                  <a:pt x="9455" y="23683"/>
                </a:lnTo>
                <a:lnTo>
                  <a:pt x="11066" y="26266"/>
                </a:lnTo>
                <a:lnTo>
                  <a:pt x="13093" y="28941"/>
                </a:lnTo>
                <a:lnTo>
                  <a:pt x="14443" y="32629"/>
                </a:lnTo>
                <a:lnTo>
                  <a:pt x="15344" y="36992"/>
                </a:lnTo>
                <a:lnTo>
                  <a:pt x="15945" y="41806"/>
                </a:lnTo>
                <a:lnTo>
                  <a:pt x="18249" y="46921"/>
                </a:lnTo>
                <a:lnTo>
                  <a:pt x="21691" y="52235"/>
                </a:lnTo>
                <a:lnTo>
                  <a:pt x="25891" y="57683"/>
                </a:lnTo>
                <a:lnTo>
                  <a:pt x="28691" y="63220"/>
                </a:lnTo>
                <a:lnTo>
                  <a:pt x="30557" y="68817"/>
                </a:lnTo>
                <a:lnTo>
                  <a:pt x="31802" y="74453"/>
                </a:lnTo>
                <a:lnTo>
                  <a:pt x="33584" y="80115"/>
                </a:lnTo>
                <a:lnTo>
                  <a:pt x="35724" y="85795"/>
                </a:lnTo>
                <a:lnTo>
                  <a:pt x="38103" y="91487"/>
                </a:lnTo>
                <a:lnTo>
                  <a:pt x="40643" y="98138"/>
                </a:lnTo>
                <a:lnTo>
                  <a:pt x="46004" y="113149"/>
                </a:lnTo>
                <a:lnTo>
                  <a:pt x="47814" y="120200"/>
                </a:lnTo>
                <a:lnTo>
                  <a:pt x="49021" y="126806"/>
                </a:lnTo>
                <a:lnTo>
                  <a:pt x="49826" y="133115"/>
                </a:lnTo>
                <a:lnTo>
                  <a:pt x="51314" y="139225"/>
                </a:lnTo>
                <a:lnTo>
                  <a:pt x="53260" y="145204"/>
                </a:lnTo>
                <a:lnTo>
                  <a:pt x="55509" y="151095"/>
                </a:lnTo>
                <a:lnTo>
                  <a:pt x="57009" y="156928"/>
                </a:lnTo>
                <a:lnTo>
                  <a:pt x="58008" y="162721"/>
                </a:lnTo>
                <a:lnTo>
                  <a:pt x="58675" y="168488"/>
                </a:lnTo>
                <a:lnTo>
                  <a:pt x="60071" y="174238"/>
                </a:lnTo>
                <a:lnTo>
                  <a:pt x="61955" y="179976"/>
                </a:lnTo>
                <a:lnTo>
                  <a:pt x="64163" y="185706"/>
                </a:lnTo>
                <a:lnTo>
                  <a:pt x="65636" y="191431"/>
                </a:lnTo>
                <a:lnTo>
                  <a:pt x="66617" y="197153"/>
                </a:lnTo>
                <a:lnTo>
                  <a:pt x="67271" y="202873"/>
                </a:lnTo>
                <a:lnTo>
                  <a:pt x="68660" y="207639"/>
                </a:lnTo>
                <a:lnTo>
                  <a:pt x="70538" y="211768"/>
                </a:lnTo>
                <a:lnTo>
                  <a:pt x="72743" y="215474"/>
                </a:lnTo>
                <a:lnTo>
                  <a:pt x="74213" y="218896"/>
                </a:lnTo>
                <a:lnTo>
                  <a:pt x="75846" y="225240"/>
                </a:lnTo>
                <a:lnTo>
                  <a:pt x="76572" y="231234"/>
                </a:lnTo>
                <a:lnTo>
                  <a:pt x="77152" y="24003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74"/>
          <p:cNvSpPr/>
          <p:nvPr/>
        </p:nvSpPr>
        <p:spPr>
          <a:xfrm>
            <a:off x="5574982" y="2777489"/>
            <a:ext cx="25719" cy="8574"/>
          </a:xfrm>
          <a:custGeom>
            <a:avLst/>
            <a:gdLst/>
            <a:ahLst/>
            <a:cxnLst/>
            <a:rect l="0" t="0" r="0" b="0"/>
            <a:pathLst>
              <a:path w="25719" h="8574">
                <a:moveTo>
                  <a:pt x="0" y="8573"/>
                </a:moveTo>
                <a:lnTo>
                  <a:pt x="7381" y="8573"/>
                </a:lnTo>
                <a:lnTo>
                  <a:pt x="8731" y="7621"/>
                </a:lnTo>
                <a:lnTo>
                  <a:pt x="10583" y="6033"/>
                </a:lnTo>
                <a:lnTo>
                  <a:pt x="12770" y="4022"/>
                </a:lnTo>
                <a:lnTo>
                  <a:pt x="15181" y="2681"/>
                </a:lnTo>
                <a:lnTo>
                  <a:pt x="17741" y="1788"/>
                </a:lnTo>
                <a:lnTo>
                  <a:pt x="25690" y="7"/>
                </a:lnTo>
                <a:lnTo>
                  <a:pt x="2571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75"/>
          <p:cNvSpPr/>
          <p:nvPr/>
        </p:nvSpPr>
        <p:spPr>
          <a:xfrm>
            <a:off x="4966334" y="2914650"/>
            <a:ext cx="1045846" cy="51436"/>
          </a:xfrm>
          <a:custGeom>
            <a:avLst/>
            <a:gdLst/>
            <a:ahLst/>
            <a:cxnLst/>
            <a:rect l="0" t="0" r="0" b="0"/>
            <a:pathLst>
              <a:path w="1045846" h="51436">
                <a:moveTo>
                  <a:pt x="0" y="0"/>
                </a:moveTo>
                <a:lnTo>
                  <a:pt x="129934" y="0"/>
                </a:lnTo>
                <a:lnTo>
                  <a:pt x="138058" y="952"/>
                </a:lnTo>
                <a:lnTo>
                  <a:pt x="146332" y="2539"/>
                </a:lnTo>
                <a:lnTo>
                  <a:pt x="154705" y="4551"/>
                </a:lnTo>
                <a:lnTo>
                  <a:pt x="163144" y="5891"/>
                </a:lnTo>
                <a:lnTo>
                  <a:pt x="180141" y="7380"/>
                </a:lnTo>
                <a:lnTo>
                  <a:pt x="205775" y="8219"/>
                </a:lnTo>
                <a:lnTo>
                  <a:pt x="354728" y="8571"/>
                </a:lnTo>
                <a:lnTo>
                  <a:pt x="366025" y="9524"/>
                </a:lnTo>
                <a:lnTo>
                  <a:pt x="377367" y="11112"/>
                </a:lnTo>
                <a:lnTo>
                  <a:pt x="388739" y="13123"/>
                </a:lnTo>
                <a:lnTo>
                  <a:pt x="400129" y="14463"/>
                </a:lnTo>
                <a:lnTo>
                  <a:pt x="422945" y="15953"/>
                </a:lnTo>
                <a:lnTo>
                  <a:pt x="448326" y="16615"/>
                </a:lnTo>
                <a:lnTo>
                  <a:pt x="538552" y="17114"/>
                </a:lnTo>
                <a:lnTo>
                  <a:pt x="551440" y="18076"/>
                </a:lnTo>
                <a:lnTo>
                  <a:pt x="563842" y="19671"/>
                </a:lnTo>
                <a:lnTo>
                  <a:pt x="575920" y="21686"/>
                </a:lnTo>
                <a:lnTo>
                  <a:pt x="589687" y="23030"/>
                </a:lnTo>
                <a:lnTo>
                  <a:pt x="620223" y="24523"/>
                </a:lnTo>
                <a:lnTo>
                  <a:pt x="660443" y="25363"/>
                </a:lnTo>
                <a:lnTo>
                  <a:pt x="701042" y="25612"/>
                </a:lnTo>
                <a:lnTo>
                  <a:pt x="715011" y="26600"/>
                </a:lnTo>
                <a:lnTo>
                  <a:pt x="729087" y="28211"/>
                </a:lnTo>
                <a:lnTo>
                  <a:pt x="743233" y="30237"/>
                </a:lnTo>
                <a:lnTo>
                  <a:pt x="757426" y="31588"/>
                </a:lnTo>
                <a:lnTo>
                  <a:pt x="785897" y="33089"/>
                </a:lnTo>
                <a:lnTo>
                  <a:pt x="814425" y="33756"/>
                </a:lnTo>
                <a:lnTo>
                  <a:pt x="842027" y="35005"/>
                </a:lnTo>
                <a:lnTo>
                  <a:pt x="854722" y="36671"/>
                </a:lnTo>
                <a:lnTo>
                  <a:pt x="866994" y="38735"/>
                </a:lnTo>
                <a:lnTo>
                  <a:pt x="878986" y="40111"/>
                </a:lnTo>
                <a:lnTo>
                  <a:pt x="902471" y="41639"/>
                </a:lnTo>
                <a:lnTo>
                  <a:pt x="932562" y="42500"/>
                </a:lnTo>
                <a:lnTo>
                  <a:pt x="942700" y="43573"/>
                </a:lnTo>
                <a:lnTo>
                  <a:pt x="953270" y="45241"/>
                </a:lnTo>
                <a:lnTo>
                  <a:pt x="964126" y="47306"/>
                </a:lnTo>
                <a:lnTo>
                  <a:pt x="973268" y="48682"/>
                </a:lnTo>
                <a:lnTo>
                  <a:pt x="988506" y="50211"/>
                </a:lnTo>
                <a:lnTo>
                  <a:pt x="1021025" y="51327"/>
                </a:lnTo>
                <a:lnTo>
                  <a:pt x="1045845" y="5143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76"/>
          <p:cNvSpPr/>
          <p:nvPr/>
        </p:nvSpPr>
        <p:spPr>
          <a:xfrm>
            <a:off x="5000671" y="3026101"/>
            <a:ext cx="171357" cy="197156"/>
          </a:xfrm>
          <a:custGeom>
            <a:avLst/>
            <a:gdLst/>
            <a:ahLst/>
            <a:cxnLst/>
            <a:rect l="0" t="0" r="0" b="0"/>
            <a:pathLst>
              <a:path w="171357" h="197156">
                <a:moveTo>
                  <a:pt x="128541" y="17136"/>
                </a:moveTo>
                <a:lnTo>
                  <a:pt x="128541" y="9755"/>
                </a:lnTo>
                <a:lnTo>
                  <a:pt x="127589" y="9358"/>
                </a:lnTo>
                <a:lnTo>
                  <a:pt x="123991" y="8917"/>
                </a:lnTo>
                <a:lnTo>
                  <a:pt x="122649" y="7846"/>
                </a:lnTo>
                <a:lnTo>
                  <a:pt x="121756" y="6180"/>
                </a:lnTo>
                <a:lnTo>
                  <a:pt x="121160" y="4117"/>
                </a:lnTo>
                <a:lnTo>
                  <a:pt x="119811" y="2742"/>
                </a:lnTo>
                <a:lnTo>
                  <a:pt x="117958" y="1825"/>
                </a:lnTo>
                <a:lnTo>
                  <a:pt x="113360" y="806"/>
                </a:lnTo>
                <a:lnTo>
                  <a:pt x="108141" y="353"/>
                </a:lnTo>
                <a:lnTo>
                  <a:pt x="104399" y="99"/>
                </a:lnTo>
                <a:lnTo>
                  <a:pt x="83650" y="0"/>
                </a:lnTo>
                <a:lnTo>
                  <a:pt x="79563" y="950"/>
                </a:lnTo>
                <a:lnTo>
                  <a:pt x="74934" y="2535"/>
                </a:lnTo>
                <a:lnTo>
                  <a:pt x="69943" y="4545"/>
                </a:lnTo>
                <a:lnTo>
                  <a:pt x="65663" y="6837"/>
                </a:lnTo>
                <a:lnTo>
                  <a:pt x="61857" y="9317"/>
                </a:lnTo>
                <a:lnTo>
                  <a:pt x="58368" y="11924"/>
                </a:lnTo>
                <a:lnTo>
                  <a:pt x="55089" y="14614"/>
                </a:lnTo>
                <a:lnTo>
                  <a:pt x="51950" y="17359"/>
                </a:lnTo>
                <a:lnTo>
                  <a:pt x="48906" y="20142"/>
                </a:lnTo>
                <a:lnTo>
                  <a:pt x="42982" y="25775"/>
                </a:lnTo>
                <a:lnTo>
                  <a:pt x="40070" y="28610"/>
                </a:lnTo>
                <a:lnTo>
                  <a:pt x="36222" y="31453"/>
                </a:lnTo>
                <a:lnTo>
                  <a:pt x="31753" y="34301"/>
                </a:lnTo>
                <a:lnTo>
                  <a:pt x="26868" y="37152"/>
                </a:lnTo>
                <a:lnTo>
                  <a:pt x="22659" y="39052"/>
                </a:lnTo>
                <a:lnTo>
                  <a:pt x="18900" y="40320"/>
                </a:lnTo>
                <a:lnTo>
                  <a:pt x="15442" y="41164"/>
                </a:lnTo>
                <a:lnTo>
                  <a:pt x="12185" y="42680"/>
                </a:lnTo>
                <a:lnTo>
                  <a:pt x="9060" y="44643"/>
                </a:lnTo>
                <a:lnTo>
                  <a:pt x="6024" y="46904"/>
                </a:lnTo>
                <a:lnTo>
                  <a:pt x="4001" y="49364"/>
                </a:lnTo>
                <a:lnTo>
                  <a:pt x="2652" y="51956"/>
                </a:lnTo>
                <a:lnTo>
                  <a:pt x="1153" y="57377"/>
                </a:lnTo>
                <a:lnTo>
                  <a:pt x="487" y="62961"/>
                </a:lnTo>
                <a:lnTo>
                  <a:pt x="190" y="68618"/>
                </a:lnTo>
                <a:lnTo>
                  <a:pt x="0" y="75460"/>
                </a:lnTo>
                <a:lnTo>
                  <a:pt x="937" y="76021"/>
                </a:lnTo>
                <a:lnTo>
                  <a:pt x="4518" y="76645"/>
                </a:lnTo>
                <a:lnTo>
                  <a:pt x="9285" y="79462"/>
                </a:lnTo>
                <a:lnTo>
                  <a:pt x="11890" y="81546"/>
                </a:lnTo>
                <a:lnTo>
                  <a:pt x="14578" y="82936"/>
                </a:lnTo>
                <a:lnTo>
                  <a:pt x="17323" y="83863"/>
                </a:lnTo>
                <a:lnTo>
                  <a:pt x="20106" y="84481"/>
                </a:lnTo>
                <a:lnTo>
                  <a:pt x="23866" y="84893"/>
                </a:lnTo>
                <a:lnTo>
                  <a:pt x="28278" y="85167"/>
                </a:lnTo>
                <a:lnTo>
                  <a:pt x="37307" y="85472"/>
                </a:lnTo>
                <a:lnTo>
                  <a:pt x="48698" y="85644"/>
                </a:lnTo>
                <a:lnTo>
                  <a:pt x="58448" y="85684"/>
                </a:lnTo>
                <a:lnTo>
                  <a:pt x="63715" y="86647"/>
                </a:lnTo>
                <a:lnTo>
                  <a:pt x="69131" y="88242"/>
                </a:lnTo>
                <a:lnTo>
                  <a:pt x="74647" y="90257"/>
                </a:lnTo>
                <a:lnTo>
                  <a:pt x="79277" y="91601"/>
                </a:lnTo>
                <a:lnTo>
                  <a:pt x="83315" y="92497"/>
                </a:lnTo>
                <a:lnTo>
                  <a:pt x="86961" y="93094"/>
                </a:lnTo>
                <a:lnTo>
                  <a:pt x="91296" y="93492"/>
                </a:lnTo>
                <a:lnTo>
                  <a:pt x="96091" y="93758"/>
                </a:lnTo>
                <a:lnTo>
                  <a:pt x="101193" y="93935"/>
                </a:lnTo>
                <a:lnTo>
                  <a:pt x="106499" y="95005"/>
                </a:lnTo>
                <a:lnTo>
                  <a:pt x="111941" y="96671"/>
                </a:lnTo>
                <a:lnTo>
                  <a:pt x="117474" y="98734"/>
                </a:lnTo>
                <a:lnTo>
                  <a:pt x="122116" y="100110"/>
                </a:lnTo>
                <a:lnTo>
                  <a:pt x="126162" y="101027"/>
                </a:lnTo>
                <a:lnTo>
                  <a:pt x="129813" y="101638"/>
                </a:lnTo>
                <a:lnTo>
                  <a:pt x="134152" y="102998"/>
                </a:lnTo>
                <a:lnTo>
                  <a:pt x="138949" y="104858"/>
                </a:lnTo>
                <a:lnTo>
                  <a:pt x="144052" y="107050"/>
                </a:lnTo>
                <a:lnTo>
                  <a:pt x="148407" y="108511"/>
                </a:lnTo>
                <a:lnTo>
                  <a:pt x="152262" y="109485"/>
                </a:lnTo>
                <a:lnTo>
                  <a:pt x="155785" y="110135"/>
                </a:lnTo>
                <a:lnTo>
                  <a:pt x="159086" y="111520"/>
                </a:lnTo>
                <a:lnTo>
                  <a:pt x="162240" y="113396"/>
                </a:lnTo>
                <a:lnTo>
                  <a:pt x="165294" y="115599"/>
                </a:lnTo>
                <a:lnTo>
                  <a:pt x="167331" y="118973"/>
                </a:lnTo>
                <a:lnTo>
                  <a:pt x="168689" y="123128"/>
                </a:lnTo>
                <a:lnTo>
                  <a:pt x="169594" y="127802"/>
                </a:lnTo>
                <a:lnTo>
                  <a:pt x="170197" y="131871"/>
                </a:lnTo>
                <a:lnTo>
                  <a:pt x="170599" y="135536"/>
                </a:lnTo>
                <a:lnTo>
                  <a:pt x="170867" y="138932"/>
                </a:lnTo>
                <a:lnTo>
                  <a:pt x="171046" y="142148"/>
                </a:lnTo>
                <a:lnTo>
                  <a:pt x="171245" y="148262"/>
                </a:lnTo>
                <a:lnTo>
                  <a:pt x="171356" y="157059"/>
                </a:lnTo>
                <a:lnTo>
                  <a:pt x="170420" y="159948"/>
                </a:lnTo>
                <a:lnTo>
                  <a:pt x="166839" y="165698"/>
                </a:lnTo>
                <a:lnTo>
                  <a:pt x="162072" y="171429"/>
                </a:lnTo>
                <a:lnTo>
                  <a:pt x="156779" y="177150"/>
                </a:lnTo>
                <a:lnTo>
                  <a:pt x="151252" y="182869"/>
                </a:lnTo>
                <a:lnTo>
                  <a:pt x="147491" y="184774"/>
                </a:lnTo>
                <a:lnTo>
                  <a:pt x="143079" y="186045"/>
                </a:lnTo>
                <a:lnTo>
                  <a:pt x="138234" y="186892"/>
                </a:lnTo>
                <a:lnTo>
                  <a:pt x="134050" y="188409"/>
                </a:lnTo>
                <a:lnTo>
                  <a:pt x="130309" y="190373"/>
                </a:lnTo>
                <a:lnTo>
                  <a:pt x="126862" y="192635"/>
                </a:lnTo>
                <a:lnTo>
                  <a:pt x="122660" y="194143"/>
                </a:lnTo>
                <a:lnTo>
                  <a:pt x="117952" y="195148"/>
                </a:lnTo>
                <a:lnTo>
                  <a:pt x="112910" y="195818"/>
                </a:lnTo>
                <a:lnTo>
                  <a:pt x="108595" y="196265"/>
                </a:lnTo>
                <a:lnTo>
                  <a:pt x="104766" y="196563"/>
                </a:lnTo>
                <a:lnTo>
                  <a:pt x="101261" y="196761"/>
                </a:lnTo>
                <a:lnTo>
                  <a:pt x="94826" y="196982"/>
                </a:lnTo>
                <a:lnTo>
                  <a:pt x="82935" y="197124"/>
                </a:lnTo>
                <a:lnTo>
                  <a:pt x="65686" y="197155"/>
                </a:lnTo>
                <a:lnTo>
                  <a:pt x="63778" y="196204"/>
                </a:lnTo>
                <a:lnTo>
                  <a:pt x="62505" y="194617"/>
                </a:lnTo>
                <a:lnTo>
                  <a:pt x="61657" y="192607"/>
                </a:lnTo>
                <a:lnTo>
                  <a:pt x="60139" y="191266"/>
                </a:lnTo>
                <a:lnTo>
                  <a:pt x="58175" y="190373"/>
                </a:lnTo>
                <a:lnTo>
                  <a:pt x="55913" y="189777"/>
                </a:lnTo>
                <a:lnTo>
                  <a:pt x="50859" y="186576"/>
                </a:lnTo>
                <a:lnTo>
                  <a:pt x="48178" y="184388"/>
                </a:lnTo>
                <a:lnTo>
                  <a:pt x="46391" y="181977"/>
                </a:lnTo>
                <a:lnTo>
                  <a:pt x="44405" y="176759"/>
                </a:lnTo>
                <a:lnTo>
                  <a:pt x="43522" y="171264"/>
                </a:lnTo>
                <a:lnTo>
                  <a:pt x="42956" y="164527"/>
                </a:lnTo>
                <a:lnTo>
                  <a:pt x="42857" y="154258"/>
                </a:lnTo>
                <a:lnTo>
                  <a:pt x="43796" y="150461"/>
                </a:lnTo>
                <a:lnTo>
                  <a:pt x="45374" y="146977"/>
                </a:lnTo>
                <a:lnTo>
                  <a:pt x="47379" y="143702"/>
                </a:lnTo>
                <a:lnTo>
                  <a:pt x="49668" y="140566"/>
                </a:lnTo>
                <a:lnTo>
                  <a:pt x="54751" y="134541"/>
                </a:lnTo>
                <a:lnTo>
                  <a:pt x="57441" y="130649"/>
                </a:lnTo>
                <a:lnTo>
                  <a:pt x="60185" y="126149"/>
                </a:lnTo>
                <a:lnTo>
                  <a:pt x="62969" y="121244"/>
                </a:lnTo>
                <a:lnTo>
                  <a:pt x="65776" y="117021"/>
                </a:lnTo>
                <a:lnTo>
                  <a:pt x="68600" y="113254"/>
                </a:lnTo>
                <a:lnTo>
                  <a:pt x="71435" y="109790"/>
                </a:lnTo>
                <a:lnTo>
                  <a:pt x="74278" y="106528"/>
                </a:lnTo>
                <a:lnTo>
                  <a:pt x="77126" y="103401"/>
                </a:lnTo>
                <a:lnTo>
                  <a:pt x="79977" y="100363"/>
                </a:lnTo>
                <a:lnTo>
                  <a:pt x="104491" y="75509"/>
                </a:lnTo>
                <a:lnTo>
                  <a:pt x="113901" y="66076"/>
                </a:lnTo>
                <a:lnTo>
                  <a:pt x="116876" y="62145"/>
                </a:lnTo>
                <a:lnTo>
                  <a:pt x="119812" y="57620"/>
                </a:lnTo>
                <a:lnTo>
                  <a:pt x="122722" y="52698"/>
                </a:lnTo>
                <a:lnTo>
                  <a:pt x="125614" y="49416"/>
                </a:lnTo>
                <a:lnTo>
                  <a:pt x="128494" y="47229"/>
                </a:lnTo>
                <a:lnTo>
                  <a:pt x="131368" y="45770"/>
                </a:lnTo>
                <a:lnTo>
                  <a:pt x="133283" y="43846"/>
                </a:lnTo>
                <a:lnTo>
                  <a:pt x="134560" y="41610"/>
                </a:lnTo>
                <a:lnTo>
                  <a:pt x="135979" y="36586"/>
                </a:lnTo>
                <a:lnTo>
                  <a:pt x="136609" y="31178"/>
                </a:lnTo>
                <a:lnTo>
                  <a:pt x="136964" y="27329"/>
                </a:lnTo>
                <a:lnTo>
                  <a:pt x="136061" y="26789"/>
                </a:lnTo>
                <a:lnTo>
                  <a:pt x="132519" y="26189"/>
                </a:lnTo>
                <a:lnTo>
                  <a:pt x="127769" y="25922"/>
                </a:lnTo>
                <a:lnTo>
                  <a:pt x="122483" y="25803"/>
                </a:lnTo>
                <a:lnTo>
                  <a:pt x="77106" y="2570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77"/>
          <p:cNvSpPr/>
          <p:nvPr/>
        </p:nvSpPr>
        <p:spPr>
          <a:xfrm>
            <a:off x="5249227" y="3008947"/>
            <a:ext cx="25719" cy="154306"/>
          </a:xfrm>
          <a:custGeom>
            <a:avLst/>
            <a:gdLst/>
            <a:ahLst/>
            <a:cxnLst/>
            <a:rect l="0" t="0" r="0" b="0"/>
            <a:pathLst>
              <a:path w="25719" h="154306">
                <a:moveTo>
                  <a:pt x="0" y="0"/>
                </a:moveTo>
                <a:lnTo>
                  <a:pt x="0" y="25789"/>
                </a:lnTo>
                <a:lnTo>
                  <a:pt x="953" y="29575"/>
                </a:lnTo>
                <a:lnTo>
                  <a:pt x="2540" y="33052"/>
                </a:lnTo>
                <a:lnTo>
                  <a:pt x="4551" y="36322"/>
                </a:lnTo>
                <a:lnTo>
                  <a:pt x="5892" y="39455"/>
                </a:lnTo>
                <a:lnTo>
                  <a:pt x="6785" y="42496"/>
                </a:lnTo>
                <a:lnTo>
                  <a:pt x="7381" y="45476"/>
                </a:lnTo>
                <a:lnTo>
                  <a:pt x="7778" y="48415"/>
                </a:lnTo>
                <a:lnTo>
                  <a:pt x="8043" y="51327"/>
                </a:lnTo>
                <a:lnTo>
                  <a:pt x="8219" y="54220"/>
                </a:lnTo>
                <a:lnTo>
                  <a:pt x="8416" y="62515"/>
                </a:lnTo>
                <a:lnTo>
                  <a:pt x="8468" y="67394"/>
                </a:lnTo>
                <a:lnTo>
                  <a:pt x="9455" y="71600"/>
                </a:lnTo>
                <a:lnTo>
                  <a:pt x="11066" y="75356"/>
                </a:lnTo>
                <a:lnTo>
                  <a:pt x="13093" y="78812"/>
                </a:lnTo>
                <a:lnTo>
                  <a:pt x="14443" y="83022"/>
                </a:lnTo>
                <a:lnTo>
                  <a:pt x="15344" y="87733"/>
                </a:lnTo>
                <a:lnTo>
                  <a:pt x="15945" y="92778"/>
                </a:lnTo>
                <a:lnTo>
                  <a:pt x="16345" y="98047"/>
                </a:lnTo>
                <a:lnTo>
                  <a:pt x="16611" y="103465"/>
                </a:lnTo>
                <a:lnTo>
                  <a:pt x="16987" y="117651"/>
                </a:lnTo>
                <a:lnTo>
                  <a:pt x="17143" y="148549"/>
                </a:lnTo>
                <a:lnTo>
                  <a:pt x="18096" y="150468"/>
                </a:lnTo>
                <a:lnTo>
                  <a:pt x="19684" y="151747"/>
                </a:lnTo>
                <a:lnTo>
                  <a:pt x="25718" y="15430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78"/>
          <p:cNvSpPr/>
          <p:nvPr/>
        </p:nvSpPr>
        <p:spPr>
          <a:xfrm>
            <a:off x="5266372" y="3266122"/>
            <a:ext cx="17146" cy="17146"/>
          </a:xfrm>
          <a:custGeom>
            <a:avLst/>
            <a:gdLst/>
            <a:ahLst/>
            <a:cxnLst/>
            <a:rect l="0" t="0" r="0" b="0"/>
            <a:pathLst>
              <a:path w="17146" h="17146">
                <a:moveTo>
                  <a:pt x="0" y="17145"/>
                </a:moveTo>
                <a:lnTo>
                  <a:pt x="0" y="4126"/>
                </a:lnTo>
                <a:lnTo>
                  <a:pt x="953" y="2751"/>
                </a:lnTo>
                <a:lnTo>
                  <a:pt x="2540" y="1834"/>
                </a:lnTo>
                <a:lnTo>
                  <a:pt x="8219" y="108"/>
                </a:lnTo>
                <a:lnTo>
                  <a:pt x="9290" y="72"/>
                </a:lnTo>
                <a:lnTo>
                  <a:pt x="1714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79"/>
          <p:cNvSpPr/>
          <p:nvPr/>
        </p:nvSpPr>
        <p:spPr>
          <a:xfrm>
            <a:off x="5420677" y="3017904"/>
            <a:ext cx="205741" cy="188202"/>
          </a:xfrm>
          <a:custGeom>
            <a:avLst/>
            <a:gdLst/>
            <a:ahLst/>
            <a:cxnLst/>
            <a:rect l="0" t="0" r="0" b="0"/>
            <a:pathLst>
              <a:path w="205741" h="188202">
                <a:moveTo>
                  <a:pt x="0" y="16760"/>
                </a:moveTo>
                <a:lnTo>
                  <a:pt x="4551" y="16760"/>
                </a:lnTo>
                <a:lnTo>
                  <a:pt x="6844" y="15808"/>
                </a:lnTo>
                <a:lnTo>
                  <a:pt x="11932" y="12210"/>
                </a:lnTo>
                <a:lnTo>
                  <a:pt x="14622" y="10869"/>
                </a:lnTo>
                <a:lnTo>
                  <a:pt x="20151" y="9380"/>
                </a:lnTo>
                <a:lnTo>
                  <a:pt x="25784" y="6178"/>
                </a:lnTo>
                <a:lnTo>
                  <a:pt x="28619" y="3990"/>
                </a:lnTo>
                <a:lnTo>
                  <a:pt x="34310" y="1560"/>
                </a:lnTo>
                <a:lnTo>
                  <a:pt x="40014" y="480"/>
                </a:lnTo>
                <a:lnTo>
                  <a:pt x="45724" y="0"/>
                </a:lnTo>
                <a:lnTo>
                  <a:pt x="48580" y="824"/>
                </a:lnTo>
                <a:lnTo>
                  <a:pt x="54294" y="4280"/>
                </a:lnTo>
                <a:lnTo>
                  <a:pt x="58104" y="6536"/>
                </a:lnTo>
                <a:lnTo>
                  <a:pt x="62548" y="8991"/>
                </a:lnTo>
                <a:lnTo>
                  <a:pt x="74268" y="15226"/>
                </a:lnTo>
                <a:lnTo>
                  <a:pt x="78410" y="18618"/>
                </a:lnTo>
                <a:lnTo>
                  <a:pt x="83426" y="23301"/>
                </a:lnTo>
                <a:lnTo>
                  <a:pt x="88832" y="28558"/>
                </a:lnTo>
                <a:lnTo>
                  <a:pt x="90653" y="32245"/>
                </a:lnTo>
                <a:lnTo>
                  <a:pt x="91868" y="36609"/>
                </a:lnTo>
                <a:lnTo>
                  <a:pt x="92677" y="41423"/>
                </a:lnTo>
                <a:lnTo>
                  <a:pt x="93218" y="45584"/>
                </a:lnTo>
                <a:lnTo>
                  <a:pt x="93577" y="49312"/>
                </a:lnTo>
                <a:lnTo>
                  <a:pt x="93818" y="52749"/>
                </a:lnTo>
                <a:lnTo>
                  <a:pt x="93025" y="56945"/>
                </a:lnTo>
                <a:lnTo>
                  <a:pt x="91544" y="61648"/>
                </a:lnTo>
                <a:lnTo>
                  <a:pt x="89605" y="66688"/>
                </a:lnTo>
                <a:lnTo>
                  <a:pt x="87359" y="71001"/>
                </a:lnTo>
                <a:lnTo>
                  <a:pt x="84909" y="74828"/>
                </a:lnTo>
                <a:lnTo>
                  <a:pt x="82323" y="78332"/>
                </a:lnTo>
                <a:lnTo>
                  <a:pt x="79647" y="82573"/>
                </a:lnTo>
                <a:lnTo>
                  <a:pt x="76911" y="87306"/>
                </a:lnTo>
                <a:lnTo>
                  <a:pt x="74134" y="92366"/>
                </a:lnTo>
                <a:lnTo>
                  <a:pt x="71330" y="96692"/>
                </a:lnTo>
                <a:lnTo>
                  <a:pt x="68508" y="100528"/>
                </a:lnTo>
                <a:lnTo>
                  <a:pt x="65674" y="104038"/>
                </a:lnTo>
                <a:lnTo>
                  <a:pt x="62834" y="107330"/>
                </a:lnTo>
                <a:lnTo>
                  <a:pt x="59986" y="110478"/>
                </a:lnTo>
                <a:lnTo>
                  <a:pt x="54283" y="116515"/>
                </a:lnTo>
                <a:lnTo>
                  <a:pt x="34290" y="136761"/>
                </a:lnTo>
                <a:lnTo>
                  <a:pt x="9913" y="161153"/>
                </a:lnTo>
                <a:lnTo>
                  <a:pt x="9466" y="162552"/>
                </a:lnTo>
                <a:lnTo>
                  <a:pt x="8837" y="168120"/>
                </a:lnTo>
                <a:lnTo>
                  <a:pt x="8625" y="173024"/>
                </a:lnTo>
                <a:lnTo>
                  <a:pt x="8574" y="186904"/>
                </a:lnTo>
                <a:lnTo>
                  <a:pt x="9526" y="187340"/>
                </a:lnTo>
                <a:lnTo>
                  <a:pt x="15953" y="188096"/>
                </a:lnTo>
                <a:lnTo>
                  <a:pt x="21343" y="188177"/>
                </a:lnTo>
                <a:lnTo>
                  <a:pt x="28972" y="188201"/>
                </a:lnTo>
                <a:lnTo>
                  <a:pt x="32650" y="187251"/>
                </a:lnTo>
                <a:lnTo>
                  <a:pt x="37006" y="185666"/>
                </a:lnTo>
                <a:lnTo>
                  <a:pt x="41816" y="183657"/>
                </a:lnTo>
                <a:lnTo>
                  <a:pt x="45975" y="182317"/>
                </a:lnTo>
                <a:lnTo>
                  <a:pt x="49700" y="181424"/>
                </a:lnTo>
                <a:lnTo>
                  <a:pt x="53135" y="180829"/>
                </a:lnTo>
                <a:lnTo>
                  <a:pt x="57331" y="179480"/>
                </a:lnTo>
                <a:lnTo>
                  <a:pt x="62034" y="177627"/>
                </a:lnTo>
                <a:lnTo>
                  <a:pt x="67073" y="175440"/>
                </a:lnTo>
                <a:lnTo>
                  <a:pt x="72338" y="173982"/>
                </a:lnTo>
                <a:lnTo>
                  <a:pt x="77753" y="173010"/>
                </a:lnTo>
                <a:lnTo>
                  <a:pt x="83268" y="172362"/>
                </a:lnTo>
                <a:lnTo>
                  <a:pt x="88849" y="170977"/>
                </a:lnTo>
                <a:lnTo>
                  <a:pt x="94475" y="169102"/>
                </a:lnTo>
                <a:lnTo>
                  <a:pt x="100131" y="166899"/>
                </a:lnTo>
                <a:lnTo>
                  <a:pt x="105807" y="165430"/>
                </a:lnTo>
                <a:lnTo>
                  <a:pt x="111495" y="164451"/>
                </a:lnTo>
                <a:lnTo>
                  <a:pt x="117193" y="163799"/>
                </a:lnTo>
                <a:lnTo>
                  <a:pt x="122896" y="162411"/>
                </a:lnTo>
                <a:lnTo>
                  <a:pt x="128603" y="160533"/>
                </a:lnTo>
                <a:lnTo>
                  <a:pt x="134313" y="158329"/>
                </a:lnTo>
                <a:lnTo>
                  <a:pt x="140025" y="156859"/>
                </a:lnTo>
                <a:lnTo>
                  <a:pt x="145737" y="155880"/>
                </a:lnTo>
                <a:lnTo>
                  <a:pt x="151451" y="155227"/>
                </a:lnTo>
                <a:lnTo>
                  <a:pt x="157165" y="154791"/>
                </a:lnTo>
                <a:lnTo>
                  <a:pt x="162879" y="154501"/>
                </a:lnTo>
                <a:lnTo>
                  <a:pt x="177483" y="154093"/>
                </a:lnTo>
                <a:lnTo>
                  <a:pt x="205740" y="15392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80"/>
          <p:cNvSpPr/>
          <p:nvPr/>
        </p:nvSpPr>
        <p:spPr>
          <a:xfrm>
            <a:off x="5669279" y="3008947"/>
            <a:ext cx="17147" cy="120016"/>
          </a:xfrm>
          <a:custGeom>
            <a:avLst/>
            <a:gdLst/>
            <a:ahLst/>
            <a:cxnLst/>
            <a:rect l="0" t="0" r="0" b="0"/>
            <a:pathLst>
              <a:path w="17147" h="120016">
                <a:moveTo>
                  <a:pt x="0" y="0"/>
                </a:moveTo>
                <a:lnTo>
                  <a:pt x="0" y="12770"/>
                </a:lnTo>
                <a:lnTo>
                  <a:pt x="953" y="15181"/>
                </a:lnTo>
                <a:lnTo>
                  <a:pt x="2541" y="17741"/>
                </a:lnTo>
                <a:lnTo>
                  <a:pt x="4551" y="20400"/>
                </a:lnTo>
                <a:lnTo>
                  <a:pt x="5892" y="23125"/>
                </a:lnTo>
                <a:lnTo>
                  <a:pt x="6786" y="25894"/>
                </a:lnTo>
                <a:lnTo>
                  <a:pt x="7382" y="28693"/>
                </a:lnTo>
                <a:lnTo>
                  <a:pt x="7779" y="31511"/>
                </a:lnTo>
                <a:lnTo>
                  <a:pt x="8043" y="34342"/>
                </a:lnTo>
                <a:lnTo>
                  <a:pt x="8220" y="37182"/>
                </a:lnTo>
                <a:lnTo>
                  <a:pt x="9290" y="40028"/>
                </a:lnTo>
                <a:lnTo>
                  <a:pt x="10956" y="42878"/>
                </a:lnTo>
                <a:lnTo>
                  <a:pt x="13019" y="45730"/>
                </a:lnTo>
                <a:lnTo>
                  <a:pt x="14395" y="48584"/>
                </a:lnTo>
                <a:lnTo>
                  <a:pt x="15312" y="51440"/>
                </a:lnTo>
                <a:lnTo>
                  <a:pt x="15923" y="54296"/>
                </a:lnTo>
                <a:lnTo>
                  <a:pt x="16330" y="57152"/>
                </a:lnTo>
                <a:lnTo>
                  <a:pt x="16603" y="60009"/>
                </a:lnTo>
                <a:lnTo>
                  <a:pt x="16784" y="62866"/>
                </a:lnTo>
                <a:lnTo>
                  <a:pt x="16985" y="71121"/>
                </a:lnTo>
                <a:lnTo>
                  <a:pt x="17146" y="12001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81"/>
          <p:cNvSpPr/>
          <p:nvPr/>
        </p:nvSpPr>
        <p:spPr>
          <a:xfrm>
            <a:off x="5720715" y="3240408"/>
            <a:ext cx="8564" cy="17143"/>
          </a:xfrm>
          <a:custGeom>
            <a:avLst/>
            <a:gdLst/>
            <a:ahLst/>
            <a:cxnLst/>
            <a:rect l="0" t="0" r="0" b="0"/>
            <a:pathLst>
              <a:path w="8564" h="17143">
                <a:moveTo>
                  <a:pt x="0" y="17142"/>
                </a:moveTo>
                <a:lnTo>
                  <a:pt x="0" y="8922"/>
                </a:lnTo>
                <a:lnTo>
                  <a:pt x="952" y="7852"/>
                </a:lnTo>
                <a:lnTo>
                  <a:pt x="8525" y="44"/>
                </a:lnTo>
                <a:lnTo>
                  <a:pt x="8563" y="6"/>
                </a:lnTo>
                <a:lnTo>
                  <a:pt x="4018" y="0"/>
                </a:lnTo>
                <a:lnTo>
                  <a:pt x="2679" y="951"/>
                </a:lnTo>
                <a:lnTo>
                  <a:pt x="1786" y="2538"/>
                </a:lnTo>
                <a:lnTo>
                  <a:pt x="0" y="856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82"/>
          <p:cNvSpPr/>
          <p:nvPr/>
        </p:nvSpPr>
        <p:spPr>
          <a:xfrm>
            <a:off x="6132195" y="2888932"/>
            <a:ext cx="205740" cy="1"/>
          </a:xfrm>
          <a:custGeom>
            <a:avLst/>
            <a:gdLst/>
            <a:ahLst/>
            <a:cxnLst/>
            <a:rect l="0" t="0" r="0" b="0"/>
            <a:pathLst>
              <a:path w="205740" h="1">
                <a:moveTo>
                  <a:pt x="0" y="0"/>
                </a:moveTo>
                <a:lnTo>
                  <a:pt x="205739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83"/>
          <p:cNvSpPr/>
          <p:nvPr/>
        </p:nvSpPr>
        <p:spPr>
          <a:xfrm>
            <a:off x="6132195" y="2974657"/>
            <a:ext cx="188596" cy="8574"/>
          </a:xfrm>
          <a:custGeom>
            <a:avLst/>
            <a:gdLst/>
            <a:ahLst/>
            <a:cxnLst/>
            <a:rect l="0" t="0" r="0" b="0"/>
            <a:pathLst>
              <a:path w="188596" h="8574">
                <a:moveTo>
                  <a:pt x="0" y="8573"/>
                </a:moveTo>
                <a:lnTo>
                  <a:pt x="50201" y="8573"/>
                </a:lnTo>
                <a:lnTo>
                  <a:pt x="55374" y="7620"/>
                </a:lnTo>
                <a:lnTo>
                  <a:pt x="60728" y="6033"/>
                </a:lnTo>
                <a:lnTo>
                  <a:pt x="66203" y="4022"/>
                </a:lnTo>
                <a:lnTo>
                  <a:pt x="71758" y="2681"/>
                </a:lnTo>
                <a:lnTo>
                  <a:pt x="77366" y="1787"/>
                </a:lnTo>
                <a:lnTo>
                  <a:pt x="83010" y="1192"/>
                </a:lnTo>
                <a:lnTo>
                  <a:pt x="88677" y="795"/>
                </a:lnTo>
                <a:lnTo>
                  <a:pt x="94360" y="530"/>
                </a:lnTo>
                <a:lnTo>
                  <a:pt x="105755" y="236"/>
                </a:ln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84"/>
          <p:cNvSpPr/>
          <p:nvPr/>
        </p:nvSpPr>
        <p:spPr>
          <a:xfrm>
            <a:off x="6586537" y="2546032"/>
            <a:ext cx="51436" cy="240031"/>
          </a:xfrm>
          <a:custGeom>
            <a:avLst/>
            <a:gdLst/>
            <a:ahLst/>
            <a:cxnLst/>
            <a:rect l="0" t="0" r="0" b="0"/>
            <a:pathLst>
              <a:path w="51436" h="240031">
                <a:moveTo>
                  <a:pt x="0" y="0"/>
                </a:moveTo>
                <a:lnTo>
                  <a:pt x="7381" y="0"/>
                </a:lnTo>
                <a:lnTo>
                  <a:pt x="7779" y="953"/>
                </a:lnTo>
                <a:lnTo>
                  <a:pt x="8559" y="8416"/>
                </a:lnTo>
                <a:lnTo>
                  <a:pt x="8563" y="8468"/>
                </a:lnTo>
                <a:lnTo>
                  <a:pt x="13121" y="13092"/>
                </a:lnTo>
                <a:lnTo>
                  <a:pt x="14463" y="15396"/>
                </a:lnTo>
                <a:lnTo>
                  <a:pt x="15953" y="20495"/>
                </a:lnTo>
                <a:lnTo>
                  <a:pt x="16615" y="25936"/>
                </a:lnTo>
                <a:lnTo>
                  <a:pt x="16792" y="28721"/>
                </a:lnTo>
                <a:lnTo>
                  <a:pt x="17862" y="31530"/>
                </a:lnTo>
                <a:lnTo>
                  <a:pt x="19528" y="34355"/>
                </a:lnTo>
                <a:lnTo>
                  <a:pt x="21592" y="37191"/>
                </a:lnTo>
                <a:lnTo>
                  <a:pt x="22967" y="40987"/>
                </a:lnTo>
                <a:lnTo>
                  <a:pt x="23884" y="45422"/>
                </a:lnTo>
                <a:lnTo>
                  <a:pt x="24495" y="50284"/>
                </a:lnTo>
                <a:lnTo>
                  <a:pt x="24902" y="55430"/>
                </a:lnTo>
                <a:lnTo>
                  <a:pt x="25174" y="60766"/>
                </a:lnTo>
                <a:lnTo>
                  <a:pt x="25476" y="71775"/>
                </a:lnTo>
                <a:lnTo>
                  <a:pt x="25610" y="83017"/>
                </a:lnTo>
                <a:lnTo>
                  <a:pt x="26598" y="87730"/>
                </a:lnTo>
                <a:lnTo>
                  <a:pt x="28210" y="91824"/>
                </a:lnTo>
                <a:lnTo>
                  <a:pt x="30237" y="95506"/>
                </a:lnTo>
                <a:lnTo>
                  <a:pt x="31587" y="99866"/>
                </a:lnTo>
                <a:lnTo>
                  <a:pt x="32489" y="104677"/>
                </a:lnTo>
                <a:lnTo>
                  <a:pt x="33089" y="109790"/>
                </a:lnTo>
                <a:lnTo>
                  <a:pt x="34442" y="115103"/>
                </a:lnTo>
                <a:lnTo>
                  <a:pt x="36296" y="120550"/>
                </a:lnTo>
                <a:lnTo>
                  <a:pt x="38485" y="126087"/>
                </a:lnTo>
                <a:lnTo>
                  <a:pt x="39945" y="131683"/>
                </a:lnTo>
                <a:lnTo>
                  <a:pt x="40917" y="137319"/>
                </a:lnTo>
                <a:lnTo>
                  <a:pt x="41566" y="142981"/>
                </a:lnTo>
                <a:lnTo>
                  <a:pt x="41998" y="148661"/>
                </a:lnTo>
                <a:lnTo>
                  <a:pt x="42287" y="154352"/>
                </a:lnTo>
                <a:lnTo>
                  <a:pt x="42607" y="165756"/>
                </a:lnTo>
                <a:lnTo>
                  <a:pt x="42852" y="204075"/>
                </a:lnTo>
                <a:lnTo>
                  <a:pt x="42863" y="235472"/>
                </a:lnTo>
                <a:lnTo>
                  <a:pt x="43815" y="236991"/>
                </a:lnTo>
                <a:lnTo>
                  <a:pt x="45403" y="238004"/>
                </a:lnTo>
                <a:lnTo>
                  <a:pt x="51435" y="24003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85"/>
          <p:cNvSpPr/>
          <p:nvPr/>
        </p:nvSpPr>
        <p:spPr>
          <a:xfrm>
            <a:off x="6664055" y="2580326"/>
            <a:ext cx="179508" cy="205330"/>
          </a:xfrm>
          <a:custGeom>
            <a:avLst/>
            <a:gdLst/>
            <a:ahLst/>
            <a:cxnLst/>
            <a:rect l="0" t="0" r="0" b="0"/>
            <a:pathLst>
              <a:path w="179508" h="205330">
                <a:moveTo>
                  <a:pt x="51070" y="17141"/>
                </a:moveTo>
                <a:lnTo>
                  <a:pt x="51070" y="12590"/>
                </a:lnTo>
                <a:lnTo>
                  <a:pt x="50118" y="11250"/>
                </a:lnTo>
                <a:lnTo>
                  <a:pt x="48530" y="10356"/>
                </a:lnTo>
                <a:lnTo>
                  <a:pt x="43689" y="8921"/>
                </a:lnTo>
                <a:lnTo>
                  <a:pt x="38299" y="8673"/>
                </a:lnTo>
                <a:lnTo>
                  <a:pt x="34309" y="8578"/>
                </a:lnTo>
                <a:lnTo>
                  <a:pt x="29488" y="13122"/>
                </a:lnTo>
                <a:lnTo>
                  <a:pt x="28109" y="15414"/>
                </a:lnTo>
                <a:lnTo>
                  <a:pt x="26577" y="20501"/>
                </a:lnTo>
                <a:lnTo>
                  <a:pt x="23357" y="25937"/>
                </a:lnTo>
                <a:lnTo>
                  <a:pt x="18751" y="31528"/>
                </a:lnTo>
                <a:lnTo>
                  <a:pt x="13528" y="37188"/>
                </a:lnTo>
                <a:lnTo>
                  <a:pt x="11755" y="40983"/>
                </a:lnTo>
                <a:lnTo>
                  <a:pt x="10572" y="45418"/>
                </a:lnTo>
                <a:lnTo>
                  <a:pt x="9784" y="50280"/>
                </a:lnTo>
                <a:lnTo>
                  <a:pt x="9258" y="54474"/>
                </a:lnTo>
                <a:lnTo>
                  <a:pt x="8908" y="58222"/>
                </a:lnTo>
                <a:lnTo>
                  <a:pt x="8674" y="61673"/>
                </a:lnTo>
                <a:lnTo>
                  <a:pt x="7566" y="65879"/>
                </a:lnTo>
                <a:lnTo>
                  <a:pt x="5875" y="70588"/>
                </a:lnTo>
                <a:lnTo>
                  <a:pt x="3795" y="75633"/>
                </a:lnTo>
                <a:lnTo>
                  <a:pt x="2408" y="79948"/>
                </a:lnTo>
                <a:lnTo>
                  <a:pt x="1483" y="83777"/>
                </a:lnTo>
                <a:lnTo>
                  <a:pt x="867" y="87283"/>
                </a:lnTo>
                <a:lnTo>
                  <a:pt x="456" y="91525"/>
                </a:lnTo>
                <a:lnTo>
                  <a:pt x="183" y="96258"/>
                </a:lnTo>
                <a:lnTo>
                  <a:pt x="0" y="101318"/>
                </a:lnTo>
                <a:lnTo>
                  <a:pt x="831" y="105644"/>
                </a:lnTo>
                <a:lnTo>
                  <a:pt x="2337" y="109481"/>
                </a:lnTo>
                <a:lnTo>
                  <a:pt x="4293" y="112991"/>
                </a:lnTo>
                <a:lnTo>
                  <a:pt x="5598" y="117236"/>
                </a:lnTo>
                <a:lnTo>
                  <a:pt x="6468" y="121971"/>
                </a:lnTo>
                <a:lnTo>
                  <a:pt x="7047" y="127033"/>
                </a:lnTo>
                <a:lnTo>
                  <a:pt x="8387" y="131360"/>
                </a:lnTo>
                <a:lnTo>
                  <a:pt x="10232" y="135197"/>
                </a:lnTo>
                <a:lnTo>
                  <a:pt x="12414" y="138707"/>
                </a:lnTo>
                <a:lnTo>
                  <a:pt x="13869" y="142953"/>
                </a:lnTo>
                <a:lnTo>
                  <a:pt x="14839" y="147688"/>
                </a:lnTo>
                <a:lnTo>
                  <a:pt x="15486" y="152750"/>
                </a:lnTo>
                <a:lnTo>
                  <a:pt x="16870" y="157077"/>
                </a:lnTo>
                <a:lnTo>
                  <a:pt x="18745" y="160914"/>
                </a:lnTo>
                <a:lnTo>
                  <a:pt x="20947" y="164425"/>
                </a:lnTo>
                <a:lnTo>
                  <a:pt x="23368" y="168670"/>
                </a:lnTo>
                <a:lnTo>
                  <a:pt x="28597" y="178468"/>
                </a:lnTo>
                <a:lnTo>
                  <a:pt x="31326" y="182795"/>
                </a:lnTo>
                <a:lnTo>
                  <a:pt x="34097" y="186632"/>
                </a:lnTo>
                <a:lnTo>
                  <a:pt x="36897" y="190142"/>
                </a:lnTo>
                <a:lnTo>
                  <a:pt x="39716" y="192483"/>
                </a:lnTo>
                <a:lnTo>
                  <a:pt x="42548" y="194043"/>
                </a:lnTo>
                <a:lnTo>
                  <a:pt x="45389" y="195083"/>
                </a:lnTo>
                <a:lnTo>
                  <a:pt x="48235" y="196729"/>
                </a:lnTo>
                <a:lnTo>
                  <a:pt x="51085" y="198779"/>
                </a:lnTo>
                <a:lnTo>
                  <a:pt x="53938" y="201098"/>
                </a:lnTo>
                <a:lnTo>
                  <a:pt x="57744" y="202644"/>
                </a:lnTo>
                <a:lnTo>
                  <a:pt x="62187" y="203675"/>
                </a:lnTo>
                <a:lnTo>
                  <a:pt x="67054" y="204362"/>
                </a:lnTo>
                <a:lnTo>
                  <a:pt x="71250" y="204820"/>
                </a:lnTo>
                <a:lnTo>
                  <a:pt x="75001" y="205125"/>
                </a:lnTo>
                <a:lnTo>
                  <a:pt x="78454" y="205329"/>
                </a:lnTo>
                <a:lnTo>
                  <a:pt x="81709" y="204512"/>
                </a:lnTo>
                <a:lnTo>
                  <a:pt x="84830" y="203015"/>
                </a:lnTo>
                <a:lnTo>
                  <a:pt x="87864" y="201064"/>
                </a:lnTo>
                <a:lnTo>
                  <a:pt x="90839" y="199764"/>
                </a:lnTo>
                <a:lnTo>
                  <a:pt x="93775" y="198897"/>
                </a:lnTo>
                <a:lnTo>
                  <a:pt x="96685" y="198319"/>
                </a:lnTo>
                <a:lnTo>
                  <a:pt x="100530" y="196982"/>
                </a:lnTo>
                <a:lnTo>
                  <a:pt x="104998" y="195137"/>
                </a:lnTo>
                <a:lnTo>
                  <a:pt x="109882" y="192955"/>
                </a:lnTo>
                <a:lnTo>
                  <a:pt x="114090" y="189596"/>
                </a:lnTo>
                <a:lnTo>
                  <a:pt x="117848" y="185451"/>
                </a:lnTo>
                <a:lnTo>
                  <a:pt x="121306" y="180782"/>
                </a:lnTo>
                <a:lnTo>
                  <a:pt x="125517" y="176718"/>
                </a:lnTo>
                <a:lnTo>
                  <a:pt x="130228" y="173056"/>
                </a:lnTo>
                <a:lnTo>
                  <a:pt x="135274" y="169662"/>
                </a:lnTo>
                <a:lnTo>
                  <a:pt x="139591" y="165494"/>
                </a:lnTo>
                <a:lnTo>
                  <a:pt x="143422" y="160810"/>
                </a:lnTo>
                <a:lnTo>
                  <a:pt x="146928" y="155783"/>
                </a:lnTo>
                <a:lnTo>
                  <a:pt x="150217" y="150527"/>
                </a:lnTo>
                <a:lnTo>
                  <a:pt x="153363" y="145117"/>
                </a:lnTo>
                <a:lnTo>
                  <a:pt x="156413" y="139606"/>
                </a:lnTo>
                <a:lnTo>
                  <a:pt x="159399" y="134979"/>
                </a:lnTo>
                <a:lnTo>
                  <a:pt x="162342" y="130943"/>
                </a:lnTo>
                <a:lnTo>
                  <a:pt x="165256" y="127299"/>
                </a:lnTo>
                <a:lnTo>
                  <a:pt x="168152" y="122964"/>
                </a:lnTo>
                <a:lnTo>
                  <a:pt x="171034" y="118170"/>
                </a:lnTo>
                <a:lnTo>
                  <a:pt x="173909" y="113069"/>
                </a:lnTo>
                <a:lnTo>
                  <a:pt x="175825" y="107763"/>
                </a:lnTo>
                <a:lnTo>
                  <a:pt x="177102" y="102321"/>
                </a:lnTo>
                <a:lnTo>
                  <a:pt x="177953" y="96787"/>
                </a:lnTo>
                <a:lnTo>
                  <a:pt x="178521" y="91194"/>
                </a:lnTo>
                <a:lnTo>
                  <a:pt x="178900" y="85559"/>
                </a:lnTo>
                <a:lnTo>
                  <a:pt x="179152" y="79898"/>
                </a:lnTo>
                <a:lnTo>
                  <a:pt x="179432" y="68528"/>
                </a:lnTo>
                <a:lnTo>
                  <a:pt x="179507" y="62829"/>
                </a:lnTo>
                <a:lnTo>
                  <a:pt x="178605" y="58077"/>
                </a:lnTo>
                <a:lnTo>
                  <a:pt x="177051" y="53957"/>
                </a:lnTo>
                <a:lnTo>
                  <a:pt x="172784" y="45886"/>
                </a:lnTo>
                <a:lnTo>
                  <a:pt x="167712" y="35949"/>
                </a:lnTo>
                <a:lnTo>
                  <a:pt x="165027" y="31585"/>
                </a:lnTo>
                <a:lnTo>
                  <a:pt x="162284" y="27723"/>
                </a:lnTo>
                <a:lnTo>
                  <a:pt x="159502" y="24195"/>
                </a:lnTo>
                <a:lnTo>
                  <a:pt x="155743" y="20891"/>
                </a:lnTo>
                <a:lnTo>
                  <a:pt x="151332" y="17736"/>
                </a:lnTo>
                <a:lnTo>
                  <a:pt x="146486" y="14680"/>
                </a:lnTo>
                <a:lnTo>
                  <a:pt x="142303" y="11691"/>
                </a:lnTo>
                <a:lnTo>
                  <a:pt x="138562" y="8745"/>
                </a:lnTo>
                <a:lnTo>
                  <a:pt x="135116" y="5829"/>
                </a:lnTo>
                <a:lnTo>
                  <a:pt x="129960" y="3884"/>
                </a:lnTo>
                <a:lnTo>
                  <a:pt x="123666" y="2588"/>
                </a:lnTo>
                <a:lnTo>
                  <a:pt x="116612" y="1724"/>
                </a:lnTo>
                <a:lnTo>
                  <a:pt x="110005" y="1148"/>
                </a:lnTo>
                <a:lnTo>
                  <a:pt x="103694" y="764"/>
                </a:lnTo>
                <a:lnTo>
                  <a:pt x="91603" y="337"/>
                </a:lnTo>
                <a:lnTo>
                  <a:pt x="68319" y="63"/>
                </a:lnTo>
                <a:lnTo>
                  <a:pt x="32767" y="0"/>
                </a:lnTo>
                <a:lnTo>
                  <a:pt x="28389" y="951"/>
                </a:lnTo>
                <a:lnTo>
                  <a:pt x="23567" y="2538"/>
                </a:lnTo>
                <a:lnTo>
                  <a:pt x="8207" y="856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86"/>
          <p:cNvSpPr/>
          <p:nvPr/>
        </p:nvSpPr>
        <p:spPr>
          <a:xfrm>
            <a:off x="6955155" y="2658698"/>
            <a:ext cx="32994" cy="24495"/>
          </a:xfrm>
          <a:custGeom>
            <a:avLst/>
            <a:gdLst/>
            <a:ahLst/>
            <a:cxnLst/>
            <a:rect l="0" t="0" r="0" b="0"/>
            <a:pathLst>
              <a:path w="32994" h="24495">
                <a:moveTo>
                  <a:pt x="17145" y="24494"/>
                </a:moveTo>
                <a:lnTo>
                  <a:pt x="17145" y="11476"/>
                </a:lnTo>
                <a:lnTo>
                  <a:pt x="18097" y="10100"/>
                </a:lnTo>
                <a:lnTo>
                  <a:pt x="19685" y="9183"/>
                </a:lnTo>
                <a:lnTo>
                  <a:pt x="24525" y="7711"/>
                </a:lnTo>
                <a:lnTo>
                  <a:pt x="25876" y="6638"/>
                </a:lnTo>
                <a:lnTo>
                  <a:pt x="27728" y="4970"/>
                </a:lnTo>
                <a:lnTo>
                  <a:pt x="32993" y="0"/>
                </a:lnTo>
                <a:lnTo>
                  <a:pt x="32473" y="545"/>
                </a:lnTo>
                <a:lnTo>
                  <a:pt x="26795" y="6265"/>
                </a:lnTo>
                <a:lnTo>
                  <a:pt x="25483" y="6626"/>
                </a:lnTo>
                <a:lnTo>
                  <a:pt x="23656" y="6867"/>
                </a:lnTo>
                <a:lnTo>
                  <a:pt x="18430" y="7254"/>
                </a:lnTo>
                <a:lnTo>
                  <a:pt x="15176" y="7307"/>
                </a:lnTo>
                <a:lnTo>
                  <a:pt x="0" y="734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87"/>
          <p:cNvSpPr/>
          <p:nvPr/>
        </p:nvSpPr>
        <p:spPr>
          <a:xfrm>
            <a:off x="7059365" y="2554608"/>
            <a:ext cx="152966" cy="274318"/>
          </a:xfrm>
          <a:custGeom>
            <a:avLst/>
            <a:gdLst/>
            <a:ahLst/>
            <a:cxnLst/>
            <a:rect l="0" t="0" r="0" b="0"/>
            <a:pathLst>
              <a:path w="152966" h="274318">
                <a:moveTo>
                  <a:pt x="110102" y="25714"/>
                </a:moveTo>
                <a:lnTo>
                  <a:pt x="97083" y="12695"/>
                </a:lnTo>
                <a:lnTo>
                  <a:pt x="95708" y="10367"/>
                </a:lnTo>
                <a:lnTo>
                  <a:pt x="94180" y="5241"/>
                </a:lnTo>
                <a:lnTo>
                  <a:pt x="92820" y="3493"/>
                </a:lnTo>
                <a:lnTo>
                  <a:pt x="90960" y="2327"/>
                </a:lnTo>
                <a:lnTo>
                  <a:pt x="86355" y="1033"/>
                </a:lnTo>
                <a:lnTo>
                  <a:pt x="83793" y="687"/>
                </a:lnTo>
                <a:lnTo>
                  <a:pt x="81133" y="457"/>
                </a:lnTo>
                <a:lnTo>
                  <a:pt x="78407" y="303"/>
                </a:lnTo>
                <a:lnTo>
                  <a:pt x="72838" y="133"/>
                </a:lnTo>
                <a:lnTo>
                  <a:pt x="55799" y="9"/>
                </a:lnTo>
                <a:lnTo>
                  <a:pt x="47234" y="0"/>
                </a:lnTo>
                <a:lnTo>
                  <a:pt x="44377" y="951"/>
                </a:lnTo>
                <a:lnTo>
                  <a:pt x="41521" y="2538"/>
                </a:lnTo>
                <a:lnTo>
                  <a:pt x="38664" y="4549"/>
                </a:lnTo>
                <a:lnTo>
                  <a:pt x="35807" y="6841"/>
                </a:lnTo>
                <a:lnTo>
                  <a:pt x="32950" y="9322"/>
                </a:lnTo>
                <a:lnTo>
                  <a:pt x="30092" y="11929"/>
                </a:lnTo>
                <a:lnTo>
                  <a:pt x="27235" y="13666"/>
                </a:lnTo>
                <a:lnTo>
                  <a:pt x="24377" y="14825"/>
                </a:lnTo>
                <a:lnTo>
                  <a:pt x="21519" y="15597"/>
                </a:lnTo>
                <a:lnTo>
                  <a:pt x="18662" y="17064"/>
                </a:lnTo>
                <a:lnTo>
                  <a:pt x="15804" y="18995"/>
                </a:lnTo>
                <a:lnTo>
                  <a:pt x="12947" y="21235"/>
                </a:lnTo>
                <a:lnTo>
                  <a:pt x="11042" y="23680"/>
                </a:lnTo>
                <a:lnTo>
                  <a:pt x="9772" y="26263"/>
                </a:lnTo>
                <a:lnTo>
                  <a:pt x="7409" y="32626"/>
                </a:lnTo>
                <a:lnTo>
                  <a:pt x="5444" y="36989"/>
                </a:lnTo>
                <a:lnTo>
                  <a:pt x="3183" y="41803"/>
                </a:lnTo>
                <a:lnTo>
                  <a:pt x="670" y="49692"/>
                </a:lnTo>
                <a:lnTo>
                  <a:pt x="0" y="53130"/>
                </a:lnTo>
                <a:lnTo>
                  <a:pt x="506" y="56374"/>
                </a:lnTo>
                <a:lnTo>
                  <a:pt x="3607" y="62518"/>
                </a:lnTo>
                <a:lnTo>
                  <a:pt x="5621" y="70964"/>
                </a:lnTo>
                <a:lnTo>
                  <a:pt x="6157" y="75883"/>
                </a:lnTo>
                <a:lnTo>
                  <a:pt x="7468" y="79163"/>
                </a:lnTo>
                <a:lnTo>
                  <a:pt x="9295" y="81349"/>
                </a:lnTo>
                <a:lnTo>
                  <a:pt x="13864" y="84731"/>
                </a:lnTo>
                <a:lnTo>
                  <a:pt x="16416" y="86966"/>
                </a:lnTo>
                <a:lnTo>
                  <a:pt x="22805" y="92847"/>
                </a:lnTo>
                <a:lnTo>
                  <a:pt x="24281" y="93329"/>
                </a:lnTo>
                <a:lnTo>
                  <a:pt x="28462" y="93865"/>
                </a:lnTo>
                <a:lnTo>
                  <a:pt x="30910" y="94008"/>
                </a:lnTo>
                <a:lnTo>
                  <a:pt x="36170" y="94167"/>
                </a:lnTo>
                <a:lnTo>
                  <a:pt x="60365" y="94283"/>
                </a:lnTo>
                <a:lnTo>
                  <a:pt x="64562" y="93334"/>
                </a:lnTo>
                <a:lnTo>
                  <a:pt x="69264" y="91749"/>
                </a:lnTo>
                <a:lnTo>
                  <a:pt x="74304" y="89740"/>
                </a:lnTo>
                <a:lnTo>
                  <a:pt x="77665" y="87448"/>
                </a:lnTo>
                <a:lnTo>
                  <a:pt x="79905" y="84968"/>
                </a:lnTo>
                <a:lnTo>
                  <a:pt x="83346" y="79672"/>
                </a:lnTo>
                <a:lnTo>
                  <a:pt x="88051" y="74143"/>
                </a:lnTo>
                <a:lnTo>
                  <a:pt x="91591" y="71335"/>
                </a:lnTo>
                <a:lnTo>
                  <a:pt x="95857" y="68510"/>
                </a:lnTo>
                <a:lnTo>
                  <a:pt x="100605" y="65675"/>
                </a:lnTo>
                <a:lnTo>
                  <a:pt x="104724" y="62832"/>
                </a:lnTo>
                <a:lnTo>
                  <a:pt x="108422" y="59984"/>
                </a:lnTo>
                <a:lnTo>
                  <a:pt x="111839" y="57134"/>
                </a:lnTo>
                <a:lnTo>
                  <a:pt x="115070" y="54281"/>
                </a:lnTo>
                <a:lnTo>
                  <a:pt x="121200" y="48570"/>
                </a:lnTo>
                <a:lnTo>
                  <a:pt x="123216" y="45714"/>
                </a:lnTo>
                <a:lnTo>
                  <a:pt x="125456" y="40000"/>
                </a:lnTo>
                <a:lnTo>
                  <a:pt x="126717" y="31429"/>
                </a:lnTo>
                <a:lnTo>
                  <a:pt x="127177" y="23927"/>
                </a:lnTo>
                <a:lnTo>
                  <a:pt x="127200" y="21665"/>
                </a:lnTo>
                <a:lnTo>
                  <a:pt x="126263" y="20157"/>
                </a:lnTo>
                <a:lnTo>
                  <a:pt x="124687" y="19152"/>
                </a:lnTo>
                <a:lnTo>
                  <a:pt x="119862" y="17539"/>
                </a:lnTo>
                <a:lnTo>
                  <a:pt x="116662" y="14778"/>
                </a:lnTo>
                <a:lnTo>
                  <a:pt x="114476" y="12708"/>
                </a:lnTo>
                <a:lnTo>
                  <a:pt x="113018" y="12281"/>
                </a:lnTo>
                <a:lnTo>
                  <a:pt x="112046" y="12949"/>
                </a:lnTo>
                <a:lnTo>
                  <a:pt x="110486" y="16313"/>
                </a:lnTo>
                <a:lnTo>
                  <a:pt x="110177" y="23822"/>
                </a:lnTo>
                <a:lnTo>
                  <a:pt x="110112" y="41822"/>
                </a:lnTo>
                <a:lnTo>
                  <a:pt x="111061" y="46930"/>
                </a:lnTo>
                <a:lnTo>
                  <a:pt x="112646" y="52241"/>
                </a:lnTo>
                <a:lnTo>
                  <a:pt x="114656" y="57686"/>
                </a:lnTo>
                <a:lnTo>
                  <a:pt x="115995" y="63221"/>
                </a:lnTo>
                <a:lnTo>
                  <a:pt x="116888" y="68816"/>
                </a:lnTo>
                <a:lnTo>
                  <a:pt x="117484" y="74451"/>
                </a:lnTo>
                <a:lnTo>
                  <a:pt x="118834" y="81066"/>
                </a:lnTo>
                <a:lnTo>
                  <a:pt x="120685" y="88333"/>
                </a:lnTo>
                <a:lnTo>
                  <a:pt x="122873" y="96035"/>
                </a:lnTo>
                <a:lnTo>
                  <a:pt x="124331" y="103074"/>
                </a:lnTo>
                <a:lnTo>
                  <a:pt x="125303" y="109673"/>
                </a:lnTo>
                <a:lnTo>
                  <a:pt x="125951" y="115976"/>
                </a:lnTo>
                <a:lnTo>
                  <a:pt x="126383" y="122084"/>
                </a:lnTo>
                <a:lnTo>
                  <a:pt x="126671" y="128061"/>
                </a:lnTo>
                <a:lnTo>
                  <a:pt x="126991" y="139781"/>
                </a:lnTo>
                <a:lnTo>
                  <a:pt x="127214" y="168558"/>
                </a:lnTo>
                <a:lnTo>
                  <a:pt x="128177" y="174284"/>
                </a:lnTo>
                <a:lnTo>
                  <a:pt x="129772" y="180005"/>
                </a:lnTo>
                <a:lnTo>
                  <a:pt x="131788" y="185725"/>
                </a:lnTo>
                <a:lnTo>
                  <a:pt x="133132" y="191443"/>
                </a:lnTo>
                <a:lnTo>
                  <a:pt x="134028" y="197160"/>
                </a:lnTo>
                <a:lnTo>
                  <a:pt x="134625" y="202876"/>
                </a:lnTo>
                <a:lnTo>
                  <a:pt x="135976" y="208592"/>
                </a:lnTo>
                <a:lnTo>
                  <a:pt x="137829" y="214308"/>
                </a:lnTo>
                <a:lnTo>
                  <a:pt x="140016" y="220023"/>
                </a:lnTo>
                <a:lnTo>
                  <a:pt x="141475" y="224786"/>
                </a:lnTo>
                <a:lnTo>
                  <a:pt x="143096" y="232618"/>
                </a:lnTo>
                <a:lnTo>
                  <a:pt x="146356" y="239274"/>
                </a:lnTo>
                <a:lnTo>
                  <a:pt x="148558" y="242382"/>
                </a:lnTo>
                <a:lnTo>
                  <a:pt x="151007" y="248376"/>
                </a:lnTo>
                <a:lnTo>
                  <a:pt x="152094" y="254215"/>
                </a:lnTo>
                <a:lnTo>
                  <a:pt x="152578" y="259985"/>
                </a:lnTo>
                <a:lnTo>
                  <a:pt x="152793" y="265724"/>
                </a:lnTo>
                <a:lnTo>
                  <a:pt x="152965" y="27431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88"/>
          <p:cNvSpPr/>
          <p:nvPr/>
        </p:nvSpPr>
        <p:spPr>
          <a:xfrm>
            <a:off x="6483667" y="2871787"/>
            <a:ext cx="874396" cy="34291"/>
          </a:xfrm>
          <a:custGeom>
            <a:avLst/>
            <a:gdLst/>
            <a:ahLst/>
            <a:cxnLst/>
            <a:rect l="0" t="0" r="0" b="0"/>
            <a:pathLst>
              <a:path w="874396" h="34291">
                <a:moveTo>
                  <a:pt x="0" y="34290"/>
                </a:moveTo>
                <a:lnTo>
                  <a:pt x="14762" y="26909"/>
                </a:lnTo>
                <a:lnTo>
                  <a:pt x="25541" y="26071"/>
                </a:lnTo>
                <a:lnTo>
                  <a:pt x="31315" y="25000"/>
                </a:lnTo>
                <a:lnTo>
                  <a:pt x="38022" y="23335"/>
                </a:lnTo>
                <a:lnTo>
                  <a:pt x="45350" y="21271"/>
                </a:lnTo>
                <a:lnTo>
                  <a:pt x="53094" y="19896"/>
                </a:lnTo>
                <a:lnTo>
                  <a:pt x="61113" y="18979"/>
                </a:lnTo>
                <a:lnTo>
                  <a:pt x="69317" y="18367"/>
                </a:lnTo>
                <a:lnTo>
                  <a:pt x="77644" y="17008"/>
                </a:lnTo>
                <a:lnTo>
                  <a:pt x="86052" y="15148"/>
                </a:lnTo>
                <a:lnTo>
                  <a:pt x="94515" y="12956"/>
                </a:lnTo>
                <a:lnTo>
                  <a:pt x="103968" y="11495"/>
                </a:lnTo>
                <a:lnTo>
                  <a:pt x="114079" y="10521"/>
                </a:lnTo>
                <a:lnTo>
                  <a:pt x="124631" y="9871"/>
                </a:lnTo>
                <a:lnTo>
                  <a:pt x="146514" y="9150"/>
                </a:lnTo>
                <a:lnTo>
                  <a:pt x="157684" y="8957"/>
                </a:lnTo>
                <a:lnTo>
                  <a:pt x="168940" y="7877"/>
                </a:lnTo>
                <a:lnTo>
                  <a:pt x="180254" y="6204"/>
                </a:lnTo>
                <a:lnTo>
                  <a:pt x="191607" y="4136"/>
                </a:lnTo>
                <a:lnTo>
                  <a:pt x="202986" y="2757"/>
                </a:lnTo>
                <a:lnTo>
                  <a:pt x="214381" y="1838"/>
                </a:lnTo>
                <a:lnTo>
                  <a:pt x="238156" y="817"/>
                </a:lnTo>
                <a:lnTo>
                  <a:pt x="277363" y="242"/>
                </a:lnTo>
                <a:lnTo>
                  <a:pt x="511503" y="0"/>
                </a:lnTo>
                <a:lnTo>
                  <a:pt x="525787" y="953"/>
                </a:lnTo>
                <a:lnTo>
                  <a:pt x="540072" y="2540"/>
                </a:lnTo>
                <a:lnTo>
                  <a:pt x="554358" y="4551"/>
                </a:lnTo>
                <a:lnTo>
                  <a:pt x="568645" y="5892"/>
                </a:lnTo>
                <a:lnTo>
                  <a:pt x="582931" y="6785"/>
                </a:lnTo>
                <a:lnTo>
                  <a:pt x="611506" y="7778"/>
                </a:lnTo>
                <a:lnTo>
                  <a:pt x="666115" y="8416"/>
                </a:lnTo>
                <a:lnTo>
                  <a:pt x="751347" y="8563"/>
                </a:lnTo>
                <a:lnTo>
                  <a:pt x="761882" y="7614"/>
                </a:lnTo>
                <a:lnTo>
                  <a:pt x="772717" y="6029"/>
                </a:lnTo>
                <a:lnTo>
                  <a:pt x="783749" y="4019"/>
                </a:lnTo>
                <a:lnTo>
                  <a:pt x="793962" y="2679"/>
                </a:lnTo>
                <a:lnTo>
                  <a:pt x="803628" y="1786"/>
                </a:lnTo>
                <a:lnTo>
                  <a:pt x="821035" y="794"/>
                </a:lnTo>
                <a:lnTo>
                  <a:pt x="847733" y="157"/>
                </a:lnTo>
                <a:lnTo>
                  <a:pt x="87439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89"/>
          <p:cNvSpPr/>
          <p:nvPr/>
        </p:nvSpPr>
        <p:spPr>
          <a:xfrm>
            <a:off x="6535254" y="2966087"/>
            <a:ext cx="257024" cy="179977"/>
          </a:xfrm>
          <a:custGeom>
            <a:avLst/>
            <a:gdLst/>
            <a:ahLst/>
            <a:cxnLst/>
            <a:rect l="0" t="0" r="0" b="0"/>
            <a:pathLst>
              <a:path w="257024" h="179977">
                <a:moveTo>
                  <a:pt x="59855" y="8570"/>
                </a:moveTo>
                <a:lnTo>
                  <a:pt x="59855" y="4019"/>
                </a:lnTo>
                <a:lnTo>
                  <a:pt x="60808" y="2679"/>
                </a:lnTo>
                <a:lnTo>
                  <a:pt x="62396" y="1785"/>
                </a:lnTo>
                <a:lnTo>
                  <a:pt x="66699" y="792"/>
                </a:lnTo>
                <a:lnTo>
                  <a:pt x="74478" y="233"/>
                </a:lnTo>
                <a:lnTo>
                  <a:pt x="80007" y="102"/>
                </a:lnTo>
                <a:lnTo>
                  <a:pt x="118350" y="0"/>
                </a:lnTo>
                <a:lnTo>
                  <a:pt x="122665" y="952"/>
                </a:lnTo>
                <a:lnTo>
                  <a:pt x="129998" y="4549"/>
                </a:lnTo>
                <a:lnTo>
                  <a:pt x="136433" y="9323"/>
                </a:lnTo>
                <a:lnTo>
                  <a:pt x="143419" y="14620"/>
                </a:lnTo>
                <a:lnTo>
                  <a:pt x="147950" y="17366"/>
                </a:lnTo>
                <a:lnTo>
                  <a:pt x="152875" y="20149"/>
                </a:lnTo>
                <a:lnTo>
                  <a:pt x="157111" y="22957"/>
                </a:lnTo>
                <a:lnTo>
                  <a:pt x="160888" y="25781"/>
                </a:lnTo>
                <a:lnTo>
                  <a:pt x="164358" y="28617"/>
                </a:lnTo>
                <a:lnTo>
                  <a:pt x="167623" y="31460"/>
                </a:lnTo>
                <a:lnTo>
                  <a:pt x="170753" y="34307"/>
                </a:lnTo>
                <a:lnTo>
                  <a:pt x="173793" y="37158"/>
                </a:lnTo>
                <a:lnTo>
                  <a:pt x="175819" y="40964"/>
                </a:lnTo>
                <a:lnTo>
                  <a:pt x="177169" y="45406"/>
                </a:lnTo>
                <a:lnTo>
                  <a:pt x="178070" y="50272"/>
                </a:lnTo>
                <a:lnTo>
                  <a:pt x="178671" y="55422"/>
                </a:lnTo>
                <a:lnTo>
                  <a:pt x="179071" y="60760"/>
                </a:lnTo>
                <a:lnTo>
                  <a:pt x="179515" y="70818"/>
                </a:lnTo>
                <a:lnTo>
                  <a:pt x="179712" y="78463"/>
                </a:lnTo>
                <a:lnTo>
                  <a:pt x="178812" y="82788"/>
                </a:lnTo>
                <a:lnTo>
                  <a:pt x="177260" y="87576"/>
                </a:lnTo>
                <a:lnTo>
                  <a:pt x="175273" y="92673"/>
                </a:lnTo>
                <a:lnTo>
                  <a:pt x="172996" y="97976"/>
                </a:lnTo>
                <a:lnTo>
                  <a:pt x="167925" y="108949"/>
                </a:lnTo>
                <a:lnTo>
                  <a:pt x="165239" y="113589"/>
                </a:lnTo>
                <a:lnTo>
                  <a:pt x="162496" y="117635"/>
                </a:lnTo>
                <a:lnTo>
                  <a:pt x="159715" y="121285"/>
                </a:lnTo>
                <a:lnTo>
                  <a:pt x="155956" y="125624"/>
                </a:lnTo>
                <a:lnTo>
                  <a:pt x="151545" y="130421"/>
                </a:lnTo>
                <a:lnTo>
                  <a:pt x="146700" y="135524"/>
                </a:lnTo>
                <a:lnTo>
                  <a:pt x="141564" y="139878"/>
                </a:lnTo>
                <a:lnTo>
                  <a:pt x="136235" y="143734"/>
                </a:lnTo>
                <a:lnTo>
                  <a:pt x="130778" y="147257"/>
                </a:lnTo>
                <a:lnTo>
                  <a:pt x="125235" y="150558"/>
                </a:lnTo>
                <a:lnTo>
                  <a:pt x="119635" y="153711"/>
                </a:lnTo>
                <a:lnTo>
                  <a:pt x="108331" y="159755"/>
                </a:lnTo>
                <a:lnTo>
                  <a:pt x="79845" y="174271"/>
                </a:lnTo>
                <a:lnTo>
                  <a:pt x="74134" y="176187"/>
                </a:lnTo>
                <a:lnTo>
                  <a:pt x="68422" y="177465"/>
                </a:lnTo>
                <a:lnTo>
                  <a:pt x="62709" y="178316"/>
                </a:lnTo>
                <a:lnTo>
                  <a:pt x="57948" y="178884"/>
                </a:lnTo>
                <a:lnTo>
                  <a:pt x="50118" y="179515"/>
                </a:lnTo>
                <a:lnTo>
                  <a:pt x="45744" y="179684"/>
                </a:lnTo>
                <a:lnTo>
                  <a:pt x="31438" y="179920"/>
                </a:lnTo>
                <a:lnTo>
                  <a:pt x="24048" y="179976"/>
                </a:lnTo>
                <a:lnTo>
                  <a:pt x="20744" y="179038"/>
                </a:lnTo>
                <a:lnTo>
                  <a:pt x="14533" y="175456"/>
                </a:lnTo>
                <a:lnTo>
                  <a:pt x="8597" y="173229"/>
                </a:lnTo>
                <a:lnTo>
                  <a:pt x="5681" y="172635"/>
                </a:lnTo>
                <a:lnTo>
                  <a:pt x="3736" y="171287"/>
                </a:lnTo>
                <a:lnTo>
                  <a:pt x="2440" y="169435"/>
                </a:lnTo>
                <a:lnTo>
                  <a:pt x="361" y="164171"/>
                </a:lnTo>
                <a:lnTo>
                  <a:pt x="0" y="158708"/>
                </a:lnTo>
                <a:lnTo>
                  <a:pt x="902" y="155335"/>
                </a:lnTo>
                <a:lnTo>
                  <a:pt x="2456" y="151181"/>
                </a:lnTo>
                <a:lnTo>
                  <a:pt x="4444" y="146506"/>
                </a:lnTo>
                <a:lnTo>
                  <a:pt x="6722" y="142438"/>
                </a:lnTo>
                <a:lnTo>
                  <a:pt x="9193" y="138772"/>
                </a:lnTo>
                <a:lnTo>
                  <a:pt x="11793" y="135377"/>
                </a:lnTo>
                <a:lnTo>
                  <a:pt x="15431" y="132160"/>
                </a:lnTo>
                <a:lnTo>
                  <a:pt x="19762" y="129063"/>
                </a:lnTo>
                <a:lnTo>
                  <a:pt x="24554" y="126047"/>
                </a:lnTo>
                <a:lnTo>
                  <a:pt x="30606" y="123083"/>
                </a:lnTo>
                <a:lnTo>
                  <a:pt x="37499" y="120154"/>
                </a:lnTo>
                <a:lnTo>
                  <a:pt x="44951" y="117250"/>
                </a:lnTo>
                <a:lnTo>
                  <a:pt x="60851" y="111482"/>
                </a:lnTo>
                <a:lnTo>
                  <a:pt x="69092" y="108611"/>
                </a:lnTo>
                <a:lnTo>
                  <a:pt x="76490" y="106696"/>
                </a:lnTo>
                <a:lnTo>
                  <a:pt x="83328" y="105420"/>
                </a:lnTo>
                <a:lnTo>
                  <a:pt x="89792" y="104569"/>
                </a:lnTo>
                <a:lnTo>
                  <a:pt x="97910" y="103049"/>
                </a:lnTo>
                <a:lnTo>
                  <a:pt x="117091" y="98821"/>
                </a:lnTo>
                <a:lnTo>
                  <a:pt x="125635" y="97313"/>
                </a:lnTo>
                <a:lnTo>
                  <a:pt x="133236" y="96307"/>
                </a:lnTo>
                <a:lnTo>
                  <a:pt x="140209" y="95636"/>
                </a:lnTo>
                <a:lnTo>
                  <a:pt x="147714" y="96141"/>
                </a:lnTo>
                <a:lnTo>
                  <a:pt x="155576" y="97431"/>
                </a:lnTo>
                <a:lnTo>
                  <a:pt x="163674" y="99243"/>
                </a:lnTo>
                <a:lnTo>
                  <a:pt x="170978" y="100451"/>
                </a:lnTo>
                <a:lnTo>
                  <a:pt x="177752" y="101257"/>
                </a:lnTo>
                <a:lnTo>
                  <a:pt x="184173" y="101794"/>
                </a:lnTo>
                <a:lnTo>
                  <a:pt x="190359" y="102152"/>
                </a:lnTo>
                <a:lnTo>
                  <a:pt x="202312" y="102549"/>
                </a:lnTo>
                <a:lnTo>
                  <a:pt x="207215" y="103608"/>
                </a:lnTo>
                <a:lnTo>
                  <a:pt x="215201" y="107324"/>
                </a:lnTo>
                <a:lnTo>
                  <a:pt x="221925" y="112151"/>
                </a:lnTo>
                <a:lnTo>
                  <a:pt x="228089" y="117471"/>
                </a:lnTo>
                <a:lnTo>
                  <a:pt x="234004" y="123011"/>
                </a:lnTo>
                <a:lnTo>
                  <a:pt x="236914" y="124869"/>
                </a:lnTo>
                <a:lnTo>
                  <a:pt x="242688" y="126934"/>
                </a:lnTo>
                <a:lnTo>
                  <a:pt x="248430" y="130391"/>
                </a:lnTo>
                <a:lnTo>
                  <a:pt x="251294" y="132647"/>
                </a:lnTo>
                <a:lnTo>
                  <a:pt x="253204" y="135103"/>
                </a:lnTo>
                <a:lnTo>
                  <a:pt x="254477" y="137693"/>
                </a:lnTo>
                <a:lnTo>
                  <a:pt x="255891" y="143110"/>
                </a:lnTo>
                <a:lnTo>
                  <a:pt x="256520" y="148693"/>
                </a:lnTo>
                <a:lnTo>
                  <a:pt x="257023" y="15430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90"/>
          <p:cNvSpPr/>
          <p:nvPr/>
        </p:nvSpPr>
        <p:spPr>
          <a:xfrm>
            <a:off x="6860857" y="3077527"/>
            <a:ext cx="17146" cy="17146"/>
          </a:xfrm>
          <a:custGeom>
            <a:avLst/>
            <a:gdLst/>
            <a:ahLst/>
            <a:cxnLst/>
            <a:rect l="0" t="0" r="0" b="0"/>
            <a:pathLst>
              <a:path w="17146" h="17146">
                <a:moveTo>
                  <a:pt x="0" y="17145"/>
                </a:moveTo>
                <a:lnTo>
                  <a:pt x="8219" y="17145"/>
                </a:lnTo>
                <a:lnTo>
                  <a:pt x="8337" y="16193"/>
                </a:lnTo>
                <a:lnTo>
                  <a:pt x="8415" y="14605"/>
                </a:lnTo>
                <a:lnTo>
                  <a:pt x="8468" y="12594"/>
                </a:lnTo>
                <a:lnTo>
                  <a:pt x="9455" y="11254"/>
                </a:lnTo>
                <a:lnTo>
                  <a:pt x="11066" y="10360"/>
                </a:lnTo>
                <a:lnTo>
                  <a:pt x="17099" y="8586"/>
                </a:lnTo>
                <a:lnTo>
                  <a:pt x="17142" y="8573"/>
                </a:lnTo>
                <a:lnTo>
                  <a:pt x="1714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91"/>
          <p:cNvSpPr/>
          <p:nvPr/>
        </p:nvSpPr>
        <p:spPr>
          <a:xfrm>
            <a:off x="6989444" y="2940367"/>
            <a:ext cx="42864" cy="214314"/>
          </a:xfrm>
          <a:custGeom>
            <a:avLst/>
            <a:gdLst/>
            <a:ahLst/>
            <a:cxnLst/>
            <a:rect l="0" t="0" r="0" b="0"/>
            <a:pathLst>
              <a:path w="42864" h="214314">
                <a:moveTo>
                  <a:pt x="0" y="0"/>
                </a:moveTo>
                <a:lnTo>
                  <a:pt x="0" y="13019"/>
                </a:lnTo>
                <a:lnTo>
                  <a:pt x="954" y="15347"/>
                </a:lnTo>
                <a:lnTo>
                  <a:pt x="2541" y="17851"/>
                </a:lnTo>
                <a:lnTo>
                  <a:pt x="4552" y="20473"/>
                </a:lnTo>
                <a:lnTo>
                  <a:pt x="5892" y="24126"/>
                </a:lnTo>
                <a:lnTo>
                  <a:pt x="6786" y="28467"/>
                </a:lnTo>
                <a:lnTo>
                  <a:pt x="7382" y="33266"/>
                </a:lnTo>
                <a:lnTo>
                  <a:pt x="8731" y="38370"/>
                </a:lnTo>
                <a:lnTo>
                  <a:pt x="10584" y="43677"/>
                </a:lnTo>
                <a:lnTo>
                  <a:pt x="12772" y="49121"/>
                </a:lnTo>
                <a:lnTo>
                  <a:pt x="14230" y="53702"/>
                </a:lnTo>
                <a:lnTo>
                  <a:pt x="15202" y="57709"/>
                </a:lnTo>
                <a:lnTo>
                  <a:pt x="15850" y="61333"/>
                </a:lnTo>
                <a:lnTo>
                  <a:pt x="17234" y="65653"/>
                </a:lnTo>
                <a:lnTo>
                  <a:pt x="19110" y="70439"/>
                </a:lnTo>
                <a:lnTo>
                  <a:pt x="21312" y="75534"/>
                </a:lnTo>
                <a:lnTo>
                  <a:pt x="22781" y="80836"/>
                </a:lnTo>
                <a:lnTo>
                  <a:pt x="23760" y="86276"/>
                </a:lnTo>
                <a:lnTo>
                  <a:pt x="24413" y="91807"/>
                </a:lnTo>
                <a:lnTo>
                  <a:pt x="24848" y="97400"/>
                </a:lnTo>
                <a:lnTo>
                  <a:pt x="25137" y="103033"/>
                </a:lnTo>
                <a:lnTo>
                  <a:pt x="25331" y="108694"/>
                </a:lnTo>
                <a:lnTo>
                  <a:pt x="26413" y="113420"/>
                </a:lnTo>
                <a:lnTo>
                  <a:pt x="28086" y="117523"/>
                </a:lnTo>
                <a:lnTo>
                  <a:pt x="30154" y="121211"/>
                </a:lnTo>
                <a:lnTo>
                  <a:pt x="31533" y="125575"/>
                </a:lnTo>
                <a:lnTo>
                  <a:pt x="32452" y="130389"/>
                </a:lnTo>
                <a:lnTo>
                  <a:pt x="33065" y="135504"/>
                </a:lnTo>
                <a:lnTo>
                  <a:pt x="33474" y="140818"/>
                </a:lnTo>
                <a:lnTo>
                  <a:pt x="33746" y="146267"/>
                </a:lnTo>
                <a:lnTo>
                  <a:pt x="34129" y="160496"/>
                </a:lnTo>
                <a:lnTo>
                  <a:pt x="34289" y="196728"/>
                </a:lnTo>
                <a:lnTo>
                  <a:pt x="34290" y="201100"/>
                </a:lnTo>
                <a:lnTo>
                  <a:pt x="35243" y="202646"/>
                </a:lnTo>
                <a:lnTo>
                  <a:pt x="36831" y="203678"/>
                </a:lnTo>
                <a:lnTo>
                  <a:pt x="38841" y="204365"/>
                </a:lnTo>
                <a:lnTo>
                  <a:pt x="40181" y="205776"/>
                </a:lnTo>
                <a:lnTo>
                  <a:pt x="41076" y="207669"/>
                </a:lnTo>
                <a:lnTo>
                  <a:pt x="42863" y="21431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92"/>
          <p:cNvSpPr/>
          <p:nvPr/>
        </p:nvSpPr>
        <p:spPr>
          <a:xfrm>
            <a:off x="7383780" y="2828925"/>
            <a:ext cx="180023" cy="8573"/>
          </a:xfrm>
          <a:custGeom>
            <a:avLst/>
            <a:gdLst/>
            <a:ahLst/>
            <a:cxnLst/>
            <a:rect l="0" t="0" r="0" b="0"/>
            <a:pathLst>
              <a:path w="180023" h="8573">
                <a:moveTo>
                  <a:pt x="0" y="0"/>
                </a:moveTo>
                <a:lnTo>
                  <a:pt x="13114" y="0"/>
                </a:lnTo>
                <a:lnTo>
                  <a:pt x="15410" y="952"/>
                </a:lnTo>
                <a:lnTo>
                  <a:pt x="17893" y="2539"/>
                </a:lnTo>
                <a:lnTo>
                  <a:pt x="24172" y="7380"/>
                </a:lnTo>
                <a:lnTo>
                  <a:pt x="25639" y="7778"/>
                </a:lnTo>
                <a:lnTo>
                  <a:pt x="27570" y="8043"/>
                </a:lnTo>
                <a:lnTo>
                  <a:pt x="29810" y="8219"/>
                </a:lnTo>
                <a:lnTo>
                  <a:pt x="34839" y="8415"/>
                </a:lnTo>
                <a:lnTo>
                  <a:pt x="41201" y="8502"/>
                </a:lnTo>
                <a:lnTo>
                  <a:pt x="104152" y="8572"/>
                </a:lnTo>
                <a:lnTo>
                  <a:pt x="108488" y="7620"/>
                </a:lnTo>
                <a:lnTo>
                  <a:pt x="113282" y="6032"/>
                </a:lnTo>
                <a:lnTo>
                  <a:pt x="118383" y="4021"/>
                </a:lnTo>
                <a:lnTo>
                  <a:pt x="123690" y="2681"/>
                </a:lnTo>
                <a:lnTo>
                  <a:pt x="129132" y="1787"/>
                </a:lnTo>
                <a:lnTo>
                  <a:pt x="134665" y="1191"/>
                </a:lnTo>
                <a:lnTo>
                  <a:pt x="139307" y="794"/>
                </a:lnTo>
                <a:lnTo>
                  <a:pt x="143353" y="529"/>
                </a:lnTo>
                <a:lnTo>
                  <a:pt x="150390" y="235"/>
                </a:lnTo>
                <a:lnTo>
                  <a:pt x="156692" y="104"/>
                </a:lnTo>
                <a:lnTo>
                  <a:pt x="18002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93"/>
          <p:cNvSpPr/>
          <p:nvPr/>
        </p:nvSpPr>
        <p:spPr>
          <a:xfrm>
            <a:off x="7400925" y="2923222"/>
            <a:ext cx="171451" cy="17146"/>
          </a:xfrm>
          <a:custGeom>
            <a:avLst/>
            <a:gdLst/>
            <a:ahLst/>
            <a:cxnLst/>
            <a:rect l="0" t="0" r="0" b="0"/>
            <a:pathLst>
              <a:path w="171451" h="17146">
                <a:moveTo>
                  <a:pt x="0" y="17145"/>
                </a:moveTo>
                <a:lnTo>
                  <a:pt x="7380" y="9764"/>
                </a:lnTo>
                <a:lnTo>
                  <a:pt x="9683" y="9367"/>
                </a:lnTo>
                <a:lnTo>
                  <a:pt x="13123" y="9102"/>
                </a:lnTo>
                <a:lnTo>
                  <a:pt x="17321" y="8925"/>
                </a:lnTo>
                <a:lnTo>
                  <a:pt x="27065" y="8730"/>
                </a:lnTo>
                <a:lnTo>
                  <a:pt x="75510" y="8575"/>
                </a:lnTo>
                <a:lnTo>
                  <a:pt x="81772" y="7622"/>
                </a:lnTo>
                <a:lnTo>
                  <a:pt x="88805" y="6034"/>
                </a:lnTo>
                <a:lnTo>
                  <a:pt x="96350" y="4023"/>
                </a:lnTo>
                <a:lnTo>
                  <a:pt x="103286" y="2682"/>
                </a:lnTo>
                <a:lnTo>
                  <a:pt x="109815" y="1788"/>
                </a:lnTo>
                <a:lnTo>
                  <a:pt x="116072" y="1192"/>
                </a:lnTo>
                <a:lnTo>
                  <a:pt x="121196" y="795"/>
                </a:lnTo>
                <a:lnTo>
                  <a:pt x="125565" y="530"/>
                </a:lnTo>
                <a:lnTo>
                  <a:pt x="129430" y="353"/>
                </a:lnTo>
                <a:lnTo>
                  <a:pt x="138804" y="157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94"/>
          <p:cNvSpPr/>
          <p:nvPr/>
        </p:nvSpPr>
        <p:spPr>
          <a:xfrm>
            <a:off x="7607934" y="2632145"/>
            <a:ext cx="153036" cy="231070"/>
          </a:xfrm>
          <a:custGeom>
            <a:avLst/>
            <a:gdLst/>
            <a:ahLst/>
            <a:cxnLst/>
            <a:rect l="0" t="0" r="0" b="0"/>
            <a:pathLst>
              <a:path w="153036" h="231070">
                <a:moveTo>
                  <a:pt x="118746" y="42475"/>
                </a:moveTo>
                <a:lnTo>
                  <a:pt x="118746" y="12673"/>
                </a:lnTo>
                <a:lnTo>
                  <a:pt x="117793" y="11177"/>
                </a:lnTo>
                <a:lnTo>
                  <a:pt x="116206" y="10180"/>
                </a:lnTo>
                <a:lnTo>
                  <a:pt x="114194" y="9515"/>
                </a:lnTo>
                <a:lnTo>
                  <a:pt x="109421" y="6236"/>
                </a:lnTo>
                <a:lnTo>
                  <a:pt x="106814" y="4028"/>
                </a:lnTo>
                <a:lnTo>
                  <a:pt x="104123" y="2556"/>
                </a:lnTo>
                <a:lnTo>
                  <a:pt x="101378" y="1575"/>
                </a:lnTo>
                <a:lnTo>
                  <a:pt x="98594" y="920"/>
                </a:lnTo>
                <a:lnTo>
                  <a:pt x="95787" y="484"/>
                </a:lnTo>
                <a:lnTo>
                  <a:pt x="92962" y="194"/>
                </a:lnTo>
                <a:lnTo>
                  <a:pt x="90127" y="0"/>
                </a:lnTo>
                <a:lnTo>
                  <a:pt x="86332" y="823"/>
                </a:lnTo>
                <a:lnTo>
                  <a:pt x="81896" y="2325"/>
                </a:lnTo>
                <a:lnTo>
                  <a:pt x="77034" y="4278"/>
                </a:lnTo>
                <a:lnTo>
                  <a:pt x="72841" y="5580"/>
                </a:lnTo>
                <a:lnTo>
                  <a:pt x="69092" y="6448"/>
                </a:lnTo>
                <a:lnTo>
                  <a:pt x="65641" y="7027"/>
                </a:lnTo>
                <a:lnTo>
                  <a:pt x="62387" y="8365"/>
                </a:lnTo>
                <a:lnTo>
                  <a:pt x="59266" y="10210"/>
                </a:lnTo>
                <a:lnTo>
                  <a:pt x="56233" y="12392"/>
                </a:lnTo>
                <a:lnTo>
                  <a:pt x="52305" y="14800"/>
                </a:lnTo>
                <a:lnTo>
                  <a:pt x="47782" y="17357"/>
                </a:lnTo>
                <a:lnTo>
                  <a:pt x="42861" y="20015"/>
                </a:lnTo>
                <a:lnTo>
                  <a:pt x="38628" y="22739"/>
                </a:lnTo>
                <a:lnTo>
                  <a:pt x="34855" y="25507"/>
                </a:lnTo>
                <a:lnTo>
                  <a:pt x="31385" y="28306"/>
                </a:lnTo>
                <a:lnTo>
                  <a:pt x="27168" y="31124"/>
                </a:lnTo>
                <a:lnTo>
                  <a:pt x="22452" y="33955"/>
                </a:lnTo>
                <a:lnTo>
                  <a:pt x="17402" y="36795"/>
                </a:lnTo>
                <a:lnTo>
                  <a:pt x="14035" y="40593"/>
                </a:lnTo>
                <a:lnTo>
                  <a:pt x="11791" y="45030"/>
                </a:lnTo>
                <a:lnTo>
                  <a:pt x="10295" y="49893"/>
                </a:lnTo>
                <a:lnTo>
                  <a:pt x="9297" y="54088"/>
                </a:lnTo>
                <a:lnTo>
                  <a:pt x="8190" y="61289"/>
                </a:lnTo>
                <a:lnTo>
                  <a:pt x="6942" y="64542"/>
                </a:lnTo>
                <a:lnTo>
                  <a:pt x="3015" y="70697"/>
                </a:lnTo>
                <a:lnTo>
                  <a:pt x="635" y="76608"/>
                </a:lnTo>
                <a:lnTo>
                  <a:pt x="0" y="79518"/>
                </a:lnTo>
                <a:lnTo>
                  <a:pt x="529" y="82410"/>
                </a:lnTo>
                <a:lnTo>
                  <a:pt x="3657" y="88164"/>
                </a:lnTo>
                <a:lnTo>
                  <a:pt x="5683" y="93896"/>
                </a:lnTo>
                <a:lnTo>
                  <a:pt x="6223" y="96758"/>
                </a:lnTo>
                <a:lnTo>
                  <a:pt x="7536" y="98666"/>
                </a:lnTo>
                <a:lnTo>
                  <a:pt x="9363" y="99938"/>
                </a:lnTo>
                <a:lnTo>
                  <a:pt x="11535" y="100786"/>
                </a:lnTo>
                <a:lnTo>
                  <a:pt x="13934" y="102304"/>
                </a:lnTo>
                <a:lnTo>
                  <a:pt x="16486" y="104268"/>
                </a:lnTo>
                <a:lnTo>
                  <a:pt x="19140" y="106530"/>
                </a:lnTo>
                <a:lnTo>
                  <a:pt x="21862" y="108038"/>
                </a:lnTo>
                <a:lnTo>
                  <a:pt x="24629" y="109044"/>
                </a:lnTo>
                <a:lnTo>
                  <a:pt x="27426" y="109714"/>
                </a:lnTo>
                <a:lnTo>
                  <a:pt x="30243" y="110161"/>
                </a:lnTo>
                <a:lnTo>
                  <a:pt x="33074" y="110459"/>
                </a:lnTo>
                <a:lnTo>
                  <a:pt x="35914" y="110657"/>
                </a:lnTo>
                <a:lnTo>
                  <a:pt x="39712" y="109837"/>
                </a:lnTo>
                <a:lnTo>
                  <a:pt x="44149" y="108338"/>
                </a:lnTo>
                <a:lnTo>
                  <a:pt x="49012" y="106386"/>
                </a:lnTo>
                <a:lnTo>
                  <a:pt x="54159" y="105085"/>
                </a:lnTo>
                <a:lnTo>
                  <a:pt x="59496" y="104217"/>
                </a:lnTo>
                <a:lnTo>
                  <a:pt x="64958" y="103639"/>
                </a:lnTo>
                <a:lnTo>
                  <a:pt x="69552" y="102301"/>
                </a:lnTo>
                <a:lnTo>
                  <a:pt x="73567" y="100456"/>
                </a:lnTo>
                <a:lnTo>
                  <a:pt x="77197" y="98274"/>
                </a:lnTo>
                <a:lnTo>
                  <a:pt x="81522" y="95867"/>
                </a:lnTo>
                <a:lnTo>
                  <a:pt x="91406" y="90652"/>
                </a:lnTo>
                <a:lnTo>
                  <a:pt x="95757" y="87928"/>
                </a:lnTo>
                <a:lnTo>
                  <a:pt x="99611" y="85159"/>
                </a:lnTo>
                <a:lnTo>
                  <a:pt x="103131" y="82361"/>
                </a:lnTo>
                <a:lnTo>
                  <a:pt x="106431" y="79543"/>
                </a:lnTo>
                <a:lnTo>
                  <a:pt x="109584" y="76712"/>
                </a:lnTo>
                <a:lnTo>
                  <a:pt x="115626" y="71026"/>
                </a:lnTo>
                <a:lnTo>
                  <a:pt x="121487" y="65324"/>
                </a:lnTo>
                <a:lnTo>
                  <a:pt x="123431" y="62470"/>
                </a:lnTo>
                <a:lnTo>
                  <a:pt x="125590" y="56759"/>
                </a:lnTo>
                <a:lnTo>
                  <a:pt x="126551" y="51046"/>
                </a:lnTo>
                <a:lnTo>
                  <a:pt x="126977" y="45331"/>
                </a:lnTo>
                <a:lnTo>
                  <a:pt x="127273" y="35595"/>
                </a:lnTo>
                <a:lnTo>
                  <a:pt x="127317" y="25727"/>
                </a:lnTo>
                <a:lnTo>
                  <a:pt x="122767" y="25447"/>
                </a:lnTo>
                <a:lnTo>
                  <a:pt x="119937" y="25364"/>
                </a:lnTo>
                <a:lnTo>
                  <a:pt x="120492" y="26305"/>
                </a:lnTo>
                <a:lnTo>
                  <a:pt x="124873" y="31228"/>
                </a:lnTo>
                <a:lnTo>
                  <a:pt x="126231" y="32714"/>
                </a:lnTo>
                <a:lnTo>
                  <a:pt x="126835" y="35914"/>
                </a:lnTo>
                <a:lnTo>
                  <a:pt x="126996" y="38101"/>
                </a:lnTo>
                <a:lnTo>
                  <a:pt x="128056" y="41464"/>
                </a:lnTo>
                <a:lnTo>
                  <a:pt x="129715" y="45611"/>
                </a:lnTo>
                <a:lnTo>
                  <a:pt x="131774" y="50280"/>
                </a:lnTo>
                <a:lnTo>
                  <a:pt x="133146" y="54346"/>
                </a:lnTo>
                <a:lnTo>
                  <a:pt x="134671" y="61403"/>
                </a:lnTo>
                <a:lnTo>
                  <a:pt x="135349" y="67715"/>
                </a:lnTo>
                <a:lnTo>
                  <a:pt x="135529" y="70732"/>
                </a:lnTo>
                <a:lnTo>
                  <a:pt x="136602" y="74648"/>
                </a:lnTo>
                <a:lnTo>
                  <a:pt x="138270" y="79163"/>
                </a:lnTo>
                <a:lnTo>
                  <a:pt x="140334" y="84079"/>
                </a:lnTo>
                <a:lnTo>
                  <a:pt x="141710" y="89261"/>
                </a:lnTo>
                <a:lnTo>
                  <a:pt x="142628" y="94620"/>
                </a:lnTo>
                <a:lnTo>
                  <a:pt x="143240" y="100098"/>
                </a:lnTo>
                <a:lnTo>
                  <a:pt x="143647" y="105655"/>
                </a:lnTo>
                <a:lnTo>
                  <a:pt x="143919" y="111265"/>
                </a:lnTo>
                <a:lnTo>
                  <a:pt x="144100" y="116910"/>
                </a:lnTo>
                <a:lnTo>
                  <a:pt x="145174" y="122578"/>
                </a:lnTo>
                <a:lnTo>
                  <a:pt x="146842" y="128262"/>
                </a:lnTo>
                <a:lnTo>
                  <a:pt x="148906" y="133956"/>
                </a:lnTo>
                <a:lnTo>
                  <a:pt x="150283" y="139657"/>
                </a:lnTo>
                <a:lnTo>
                  <a:pt x="151200" y="145363"/>
                </a:lnTo>
                <a:lnTo>
                  <a:pt x="151812" y="151072"/>
                </a:lnTo>
                <a:lnTo>
                  <a:pt x="152220" y="155830"/>
                </a:lnTo>
                <a:lnTo>
                  <a:pt x="152492" y="159955"/>
                </a:lnTo>
                <a:lnTo>
                  <a:pt x="152673" y="163657"/>
                </a:lnTo>
                <a:lnTo>
                  <a:pt x="152875" y="172851"/>
                </a:lnTo>
                <a:lnTo>
                  <a:pt x="153035" y="23106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95"/>
          <p:cNvSpPr/>
          <p:nvPr/>
        </p:nvSpPr>
        <p:spPr>
          <a:xfrm>
            <a:off x="7803867" y="2640330"/>
            <a:ext cx="118724" cy="205236"/>
          </a:xfrm>
          <a:custGeom>
            <a:avLst/>
            <a:gdLst/>
            <a:ahLst/>
            <a:cxnLst/>
            <a:rect l="0" t="0" r="0" b="0"/>
            <a:pathLst>
              <a:path w="118724" h="205236">
                <a:moveTo>
                  <a:pt x="25683" y="25717"/>
                </a:moveTo>
                <a:lnTo>
                  <a:pt x="25683" y="17497"/>
                </a:lnTo>
                <a:lnTo>
                  <a:pt x="25683" y="37547"/>
                </a:lnTo>
                <a:lnTo>
                  <a:pt x="24731" y="41224"/>
                </a:lnTo>
                <a:lnTo>
                  <a:pt x="23143" y="45580"/>
                </a:lnTo>
                <a:lnTo>
                  <a:pt x="21132" y="50389"/>
                </a:lnTo>
                <a:lnTo>
                  <a:pt x="18839" y="54547"/>
                </a:lnTo>
                <a:lnTo>
                  <a:pt x="16357" y="58272"/>
                </a:lnTo>
                <a:lnTo>
                  <a:pt x="13751" y="61708"/>
                </a:lnTo>
                <a:lnTo>
                  <a:pt x="12014" y="65904"/>
                </a:lnTo>
                <a:lnTo>
                  <a:pt x="10855" y="70605"/>
                </a:lnTo>
                <a:lnTo>
                  <a:pt x="10082" y="75645"/>
                </a:lnTo>
                <a:lnTo>
                  <a:pt x="8615" y="80910"/>
                </a:lnTo>
                <a:lnTo>
                  <a:pt x="6684" y="86325"/>
                </a:lnTo>
                <a:lnTo>
                  <a:pt x="4444" y="91840"/>
                </a:lnTo>
                <a:lnTo>
                  <a:pt x="2951" y="96469"/>
                </a:lnTo>
                <a:lnTo>
                  <a:pt x="1956" y="100507"/>
                </a:lnTo>
                <a:lnTo>
                  <a:pt x="1292" y="104152"/>
                </a:lnTo>
                <a:lnTo>
                  <a:pt x="850" y="108487"/>
                </a:lnTo>
                <a:lnTo>
                  <a:pt x="555" y="113282"/>
                </a:lnTo>
                <a:lnTo>
                  <a:pt x="227" y="123690"/>
                </a:lnTo>
                <a:lnTo>
                  <a:pt x="0" y="147004"/>
                </a:lnTo>
                <a:lnTo>
                  <a:pt x="941" y="151343"/>
                </a:lnTo>
                <a:lnTo>
                  <a:pt x="2520" y="156140"/>
                </a:lnTo>
                <a:lnTo>
                  <a:pt x="4526" y="161243"/>
                </a:lnTo>
                <a:lnTo>
                  <a:pt x="6815" y="165598"/>
                </a:lnTo>
                <a:lnTo>
                  <a:pt x="9294" y="169453"/>
                </a:lnTo>
                <a:lnTo>
                  <a:pt x="11900" y="172976"/>
                </a:lnTo>
                <a:lnTo>
                  <a:pt x="14589" y="176277"/>
                </a:lnTo>
                <a:lnTo>
                  <a:pt x="17334" y="179431"/>
                </a:lnTo>
                <a:lnTo>
                  <a:pt x="20117" y="182485"/>
                </a:lnTo>
                <a:lnTo>
                  <a:pt x="21973" y="185474"/>
                </a:lnTo>
                <a:lnTo>
                  <a:pt x="24034" y="191335"/>
                </a:lnTo>
                <a:lnTo>
                  <a:pt x="27489" y="197115"/>
                </a:lnTo>
                <a:lnTo>
                  <a:pt x="29745" y="199990"/>
                </a:lnTo>
                <a:lnTo>
                  <a:pt x="33153" y="201906"/>
                </a:lnTo>
                <a:lnTo>
                  <a:pt x="37331" y="203184"/>
                </a:lnTo>
                <a:lnTo>
                  <a:pt x="42020" y="204036"/>
                </a:lnTo>
                <a:lnTo>
                  <a:pt x="46099" y="204604"/>
                </a:lnTo>
                <a:lnTo>
                  <a:pt x="49771" y="204982"/>
                </a:lnTo>
                <a:lnTo>
                  <a:pt x="53172" y="205235"/>
                </a:lnTo>
                <a:lnTo>
                  <a:pt x="56391" y="204451"/>
                </a:lnTo>
                <a:lnTo>
                  <a:pt x="59490" y="202975"/>
                </a:lnTo>
                <a:lnTo>
                  <a:pt x="62508" y="201039"/>
                </a:lnTo>
                <a:lnTo>
                  <a:pt x="66426" y="199749"/>
                </a:lnTo>
                <a:lnTo>
                  <a:pt x="70943" y="198888"/>
                </a:lnTo>
                <a:lnTo>
                  <a:pt x="75859" y="198314"/>
                </a:lnTo>
                <a:lnTo>
                  <a:pt x="80088" y="196979"/>
                </a:lnTo>
                <a:lnTo>
                  <a:pt x="83861" y="195137"/>
                </a:lnTo>
                <a:lnTo>
                  <a:pt x="87328" y="192956"/>
                </a:lnTo>
                <a:lnTo>
                  <a:pt x="89639" y="190550"/>
                </a:lnTo>
                <a:lnTo>
                  <a:pt x="91181" y="187993"/>
                </a:lnTo>
                <a:lnTo>
                  <a:pt x="92209" y="185336"/>
                </a:lnTo>
                <a:lnTo>
                  <a:pt x="94798" y="182612"/>
                </a:lnTo>
                <a:lnTo>
                  <a:pt x="98429" y="179844"/>
                </a:lnTo>
                <a:lnTo>
                  <a:pt x="102755" y="177046"/>
                </a:lnTo>
                <a:lnTo>
                  <a:pt x="105640" y="173275"/>
                </a:lnTo>
                <a:lnTo>
                  <a:pt x="107563" y="168857"/>
                </a:lnTo>
                <a:lnTo>
                  <a:pt x="108844" y="164006"/>
                </a:lnTo>
                <a:lnTo>
                  <a:pt x="109698" y="159820"/>
                </a:lnTo>
                <a:lnTo>
                  <a:pt x="110268" y="156077"/>
                </a:lnTo>
                <a:lnTo>
                  <a:pt x="110648" y="152628"/>
                </a:lnTo>
                <a:lnTo>
                  <a:pt x="111853" y="148424"/>
                </a:lnTo>
                <a:lnTo>
                  <a:pt x="113610" y="143717"/>
                </a:lnTo>
                <a:lnTo>
                  <a:pt x="115734" y="138674"/>
                </a:lnTo>
                <a:lnTo>
                  <a:pt x="117149" y="134359"/>
                </a:lnTo>
                <a:lnTo>
                  <a:pt x="118093" y="130530"/>
                </a:lnTo>
                <a:lnTo>
                  <a:pt x="118723" y="127025"/>
                </a:lnTo>
                <a:lnTo>
                  <a:pt x="118188" y="122783"/>
                </a:lnTo>
                <a:lnTo>
                  <a:pt x="116881" y="118050"/>
                </a:lnTo>
                <a:lnTo>
                  <a:pt x="115056" y="112990"/>
                </a:lnTo>
                <a:lnTo>
                  <a:pt x="113841" y="107711"/>
                </a:lnTo>
                <a:lnTo>
                  <a:pt x="113030" y="102287"/>
                </a:lnTo>
                <a:lnTo>
                  <a:pt x="112489" y="96766"/>
                </a:lnTo>
                <a:lnTo>
                  <a:pt x="111175" y="92133"/>
                </a:lnTo>
                <a:lnTo>
                  <a:pt x="109348" y="88092"/>
                </a:lnTo>
                <a:lnTo>
                  <a:pt x="107177" y="84445"/>
                </a:lnTo>
                <a:lnTo>
                  <a:pt x="104777" y="81062"/>
                </a:lnTo>
                <a:lnTo>
                  <a:pt x="102225" y="77854"/>
                </a:lnTo>
                <a:lnTo>
                  <a:pt x="99571" y="74762"/>
                </a:lnTo>
                <a:lnTo>
                  <a:pt x="96849" y="70796"/>
                </a:lnTo>
                <a:lnTo>
                  <a:pt x="94081" y="66248"/>
                </a:lnTo>
                <a:lnTo>
                  <a:pt x="91285" y="61310"/>
                </a:lnTo>
                <a:lnTo>
                  <a:pt x="88467" y="57066"/>
                </a:lnTo>
                <a:lnTo>
                  <a:pt x="85637" y="53284"/>
                </a:lnTo>
                <a:lnTo>
                  <a:pt x="82798" y="49810"/>
                </a:lnTo>
                <a:lnTo>
                  <a:pt x="79951" y="45589"/>
                </a:lnTo>
                <a:lnTo>
                  <a:pt x="77102" y="40870"/>
                </a:lnTo>
                <a:lnTo>
                  <a:pt x="74249" y="35819"/>
                </a:lnTo>
                <a:lnTo>
                  <a:pt x="72348" y="31499"/>
                </a:lnTo>
                <a:lnTo>
                  <a:pt x="71081" y="27667"/>
                </a:lnTo>
                <a:lnTo>
                  <a:pt x="70235" y="24159"/>
                </a:lnTo>
                <a:lnTo>
                  <a:pt x="68719" y="20868"/>
                </a:lnTo>
                <a:lnTo>
                  <a:pt x="66757" y="17722"/>
                </a:lnTo>
                <a:lnTo>
                  <a:pt x="61313" y="10380"/>
                </a:lnTo>
                <a:lnTo>
                  <a:pt x="60568" y="6835"/>
                </a:lnTo>
                <a:lnTo>
                  <a:pt x="60369" y="4557"/>
                </a:lnTo>
                <a:lnTo>
                  <a:pt x="59284" y="3038"/>
                </a:lnTo>
                <a:lnTo>
                  <a:pt x="57609" y="2025"/>
                </a:lnTo>
                <a:lnTo>
                  <a:pt x="5140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96"/>
          <p:cNvSpPr/>
          <p:nvPr/>
        </p:nvSpPr>
        <p:spPr>
          <a:xfrm>
            <a:off x="7632382" y="2914650"/>
            <a:ext cx="325756" cy="8573"/>
          </a:xfrm>
          <a:custGeom>
            <a:avLst/>
            <a:gdLst/>
            <a:ahLst/>
            <a:cxnLst/>
            <a:rect l="0" t="0" r="0" b="0"/>
            <a:pathLst>
              <a:path w="325756" h="8573">
                <a:moveTo>
                  <a:pt x="0" y="8572"/>
                </a:moveTo>
                <a:lnTo>
                  <a:pt x="45102" y="8572"/>
                </a:lnTo>
                <a:lnTo>
                  <a:pt x="51976" y="7620"/>
                </a:lnTo>
                <a:lnTo>
                  <a:pt x="58463" y="6032"/>
                </a:lnTo>
                <a:lnTo>
                  <a:pt x="64693" y="4021"/>
                </a:lnTo>
                <a:lnTo>
                  <a:pt x="71704" y="2681"/>
                </a:lnTo>
                <a:lnTo>
                  <a:pt x="79235" y="1787"/>
                </a:lnTo>
                <a:lnTo>
                  <a:pt x="87114" y="1191"/>
                </a:lnTo>
                <a:lnTo>
                  <a:pt x="96176" y="794"/>
                </a:lnTo>
                <a:lnTo>
                  <a:pt x="116405" y="352"/>
                </a:lnTo>
                <a:lnTo>
                  <a:pt x="32575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97"/>
          <p:cNvSpPr/>
          <p:nvPr/>
        </p:nvSpPr>
        <p:spPr>
          <a:xfrm>
            <a:off x="7719565" y="2983261"/>
            <a:ext cx="247145" cy="137095"/>
          </a:xfrm>
          <a:custGeom>
            <a:avLst/>
            <a:gdLst/>
            <a:ahLst/>
            <a:cxnLst/>
            <a:rect l="0" t="0" r="0" b="0"/>
            <a:pathLst>
              <a:path w="247145" h="137095">
                <a:moveTo>
                  <a:pt x="41404" y="8541"/>
                </a:moveTo>
                <a:lnTo>
                  <a:pt x="45956" y="8541"/>
                </a:lnTo>
                <a:lnTo>
                  <a:pt x="48249" y="7589"/>
                </a:lnTo>
                <a:lnTo>
                  <a:pt x="53336" y="3990"/>
                </a:lnTo>
                <a:lnTo>
                  <a:pt x="57005" y="1160"/>
                </a:lnTo>
                <a:lnTo>
                  <a:pt x="62943" y="498"/>
                </a:lnTo>
                <a:lnTo>
                  <a:pt x="67193" y="322"/>
                </a:lnTo>
                <a:lnTo>
                  <a:pt x="76997" y="126"/>
                </a:lnTo>
                <a:lnTo>
                  <a:pt x="98812" y="0"/>
                </a:lnTo>
                <a:lnTo>
                  <a:pt x="103489" y="942"/>
                </a:lnTo>
                <a:lnTo>
                  <a:pt x="107559" y="2522"/>
                </a:lnTo>
                <a:lnTo>
                  <a:pt x="111225" y="4529"/>
                </a:lnTo>
                <a:lnTo>
                  <a:pt x="115574" y="5866"/>
                </a:lnTo>
                <a:lnTo>
                  <a:pt x="120378" y="6758"/>
                </a:lnTo>
                <a:lnTo>
                  <a:pt x="125486" y="7352"/>
                </a:lnTo>
                <a:lnTo>
                  <a:pt x="129844" y="8701"/>
                </a:lnTo>
                <a:lnTo>
                  <a:pt x="137226" y="12740"/>
                </a:lnTo>
                <a:lnTo>
                  <a:pt x="141480" y="15150"/>
                </a:lnTo>
                <a:lnTo>
                  <a:pt x="151288" y="20369"/>
                </a:lnTo>
                <a:lnTo>
                  <a:pt x="155618" y="23094"/>
                </a:lnTo>
                <a:lnTo>
                  <a:pt x="159457" y="25863"/>
                </a:lnTo>
                <a:lnTo>
                  <a:pt x="162968" y="28661"/>
                </a:lnTo>
                <a:lnTo>
                  <a:pt x="166262" y="31480"/>
                </a:lnTo>
                <a:lnTo>
                  <a:pt x="169410" y="34311"/>
                </a:lnTo>
                <a:lnTo>
                  <a:pt x="172461" y="37151"/>
                </a:lnTo>
                <a:lnTo>
                  <a:pt x="174496" y="39997"/>
                </a:lnTo>
                <a:lnTo>
                  <a:pt x="175852" y="42846"/>
                </a:lnTo>
                <a:lnTo>
                  <a:pt x="176756" y="45699"/>
                </a:lnTo>
                <a:lnTo>
                  <a:pt x="177359" y="48553"/>
                </a:lnTo>
                <a:lnTo>
                  <a:pt x="177761" y="51408"/>
                </a:lnTo>
                <a:lnTo>
                  <a:pt x="178028" y="54264"/>
                </a:lnTo>
                <a:lnTo>
                  <a:pt x="178207" y="58073"/>
                </a:lnTo>
                <a:lnTo>
                  <a:pt x="178459" y="71583"/>
                </a:lnTo>
                <a:lnTo>
                  <a:pt x="178518" y="78787"/>
                </a:lnTo>
                <a:lnTo>
                  <a:pt x="176628" y="82042"/>
                </a:lnTo>
                <a:lnTo>
                  <a:pt x="173464" y="85164"/>
                </a:lnTo>
                <a:lnTo>
                  <a:pt x="169449" y="88198"/>
                </a:lnTo>
                <a:lnTo>
                  <a:pt x="165820" y="91173"/>
                </a:lnTo>
                <a:lnTo>
                  <a:pt x="162448" y="94109"/>
                </a:lnTo>
                <a:lnTo>
                  <a:pt x="159248" y="97019"/>
                </a:lnTo>
                <a:lnTo>
                  <a:pt x="155209" y="99911"/>
                </a:lnTo>
                <a:lnTo>
                  <a:pt x="150611" y="102792"/>
                </a:lnTo>
                <a:lnTo>
                  <a:pt x="145642" y="105665"/>
                </a:lnTo>
                <a:lnTo>
                  <a:pt x="135040" y="111397"/>
                </a:lnTo>
                <a:lnTo>
                  <a:pt x="129546" y="114260"/>
                </a:lnTo>
                <a:lnTo>
                  <a:pt x="124930" y="117120"/>
                </a:lnTo>
                <a:lnTo>
                  <a:pt x="120901" y="119980"/>
                </a:lnTo>
                <a:lnTo>
                  <a:pt x="117262" y="122838"/>
                </a:lnTo>
                <a:lnTo>
                  <a:pt x="110679" y="126015"/>
                </a:lnTo>
                <a:lnTo>
                  <a:pt x="103626" y="128379"/>
                </a:lnTo>
                <a:lnTo>
                  <a:pt x="99078" y="130343"/>
                </a:lnTo>
                <a:lnTo>
                  <a:pt x="94141" y="132605"/>
                </a:lnTo>
                <a:lnTo>
                  <a:pt x="88945" y="134113"/>
                </a:lnTo>
                <a:lnTo>
                  <a:pt x="83576" y="135118"/>
                </a:lnTo>
                <a:lnTo>
                  <a:pt x="78091" y="135788"/>
                </a:lnTo>
                <a:lnTo>
                  <a:pt x="72530" y="136235"/>
                </a:lnTo>
                <a:lnTo>
                  <a:pt x="66917" y="136533"/>
                </a:lnTo>
                <a:lnTo>
                  <a:pt x="55601" y="136864"/>
                </a:lnTo>
                <a:lnTo>
                  <a:pt x="31656" y="137094"/>
                </a:lnTo>
                <a:lnTo>
                  <a:pt x="27286" y="136153"/>
                </a:lnTo>
                <a:lnTo>
                  <a:pt x="22467" y="134573"/>
                </a:lnTo>
                <a:lnTo>
                  <a:pt x="10147" y="129745"/>
                </a:lnTo>
                <a:lnTo>
                  <a:pt x="5923" y="126544"/>
                </a:lnTo>
                <a:lnTo>
                  <a:pt x="3462" y="124358"/>
                </a:lnTo>
                <a:lnTo>
                  <a:pt x="1822" y="121947"/>
                </a:lnTo>
                <a:lnTo>
                  <a:pt x="728" y="119388"/>
                </a:lnTo>
                <a:lnTo>
                  <a:pt x="0" y="116729"/>
                </a:lnTo>
                <a:lnTo>
                  <a:pt x="466" y="114004"/>
                </a:lnTo>
                <a:lnTo>
                  <a:pt x="1730" y="111234"/>
                </a:lnTo>
                <a:lnTo>
                  <a:pt x="3524" y="108436"/>
                </a:lnTo>
                <a:lnTo>
                  <a:pt x="5674" y="105618"/>
                </a:lnTo>
                <a:lnTo>
                  <a:pt x="8059" y="102786"/>
                </a:lnTo>
                <a:lnTo>
                  <a:pt x="10601" y="99946"/>
                </a:lnTo>
                <a:lnTo>
                  <a:pt x="15967" y="94251"/>
                </a:lnTo>
                <a:lnTo>
                  <a:pt x="18731" y="91398"/>
                </a:lnTo>
                <a:lnTo>
                  <a:pt x="22479" y="89497"/>
                </a:lnTo>
                <a:lnTo>
                  <a:pt x="26883" y="88229"/>
                </a:lnTo>
                <a:lnTo>
                  <a:pt x="31723" y="87384"/>
                </a:lnTo>
                <a:lnTo>
                  <a:pt x="36856" y="85868"/>
                </a:lnTo>
                <a:lnTo>
                  <a:pt x="42182" y="83905"/>
                </a:lnTo>
                <a:lnTo>
                  <a:pt x="47638" y="81643"/>
                </a:lnTo>
                <a:lnTo>
                  <a:pt x="54132" y="80136"/>
                </a:lnTo>
                <a:lnTo>
                  <a:pt x="61320" y="79131"/>
                </a:lnTo>
                <a:lnTo>
                  <a:pt x="68969" y="78461"/>
                </a:lnTo>
                <a:lnTo>
                  <a:pt x="75973" y="78014"/>
                </a:lnTo>
                <a:lnTo>
                  <a:pt x="88836" y="77518"/>
                </a:lnTo>
                <a:lnTo>
                  <a:pt x="119460" y="77200"/>
                </a:lnTo>
                <a:lnTo>
                  <a:pt x="136103" y="77156"/>
                </a:lnTo>
                <a:lnTo>
                  <a:pt x="143589" y="78097"/>
                </a:lnTo>
                <a:lnTo>
                  <a:pt x="150485" y="79677"/>
                </a:lnTo>
                <a:lnTo>
                  <a:pt x="156988" y="81682"/>
                </a:lnTo>
                <a:lnTo>
                  <a:pt x="164180" y="83019"/>
                </a:lnTo>
                <a:lnTo>
                  <a:pt x="171833" y="83911"/>
                </a:lnTo>
                <a:lnTo>
                  <a:pt x="179791" y="84505"/>
                </a:lnTo>
                <a:lnTo>
                  <a:pt x="186050" y="85854"/>
                </a:lnTo>
                <a:lnTo>
                  <a:pt x="191175" y="87705"/>
                </a:lnTo>
                <a:lnTo>
                  <a:pt x="210794" y="97521"/>
                </a:lnTo>
                <a:lnTo>
                  <a:pt x="215292" y="99293"/>
                </a:lnTo>
                <a:lnTo>
                  <a:pt x="222827" y="101263"/>
                </a:lnTo>
                <a:lnTo>
                  <a:pt x="227123" y="102741"/>
                </a:lnTo>
                <a:lnTo>
                  <a:pt x="231892" y="104679"/>
                </a:lnTo>
                <a:lnTo>
                  <a:pt x="247144" y="11141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98"/>
          <p:cNvSpPr/>
          <p:nvPr/>
        </p:nvSpPr>
        <p:spPr>
          <a:xfrm>
            <a:off x="8129587" y="2854642"/>
            <a:ext cx="162879" cy="8573"/>
          </a:xfrm>
          <a:custGeom>
            <a:avLst/>
            <a:gdLst/>
            <a:ahLst/>
            <a:cxnLst/>
            <a:rect l="0" t="0" r="0" b="0"/>
            <a:pathLst>
              <a:path w="162879" h="8573">
                <a:moveTo>
                  <a:pt x="0" y="8572"/>
                </a:moveTo>
                <a:lnTo>
                  <a:pt x="11932" y="8572"/>
                </a:lnTo>
                <a:lnTo>
                  <a:pt x="14622" y="7620"/>
                </a:lnTo>
                <a:lnTo>
                  <a:pt x="17368" y="6033"/>
                </a:lnTo>
                <a:lnTo>
                  <a:pt x="20151" y="4022"/>
                </a:lnTo>
                <a:lnTo>
                  <a:pt x="22959" y="2681"/>
                </a:lnTo>
                <a:lnTo>
                  <a:pt x="25784" y="1787"/>
                </a:lnTo>
                <a:lnTo>
                  <a:pt x="28619" y="1192"/>
                </a:lnTo>
                <a:lnTo>
                  <a:pt x="32415" y="795"/>
                </a:lnTo>
                <a:lnTo>
                  <a:pt x="36850" y="530"/>
                </a:lnTo>
                <a:lnTo>
                  <a:pt x="46858" y="236"/>
                </a:lnTo>
                <a:lnTo>
                  <a:pt x="91484" y="9"/>
                </a:lnTo>
                <a:lnTo>
                  <a:pt x="16287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99"/>
          <p:cNvSpPr/>
          <p:nvPr/>
        </p:nvSpPr>
        <p:spPr>
          <a:xfrm>
            <a:off x="8138159" y="2914650"/>
            <a:ext cx="188597" cy="17146"/>
          </a:xfrm>
          <a:custGeom>
            <a:avLst/>
            <a:gdLst/>
            <a:ahLst/>
            <a:cxnLst/>
            <a:rect l="0" t="0" r="0" b="0"/>
            <a:pathLst>
              <a:path w="188597" h="17146">
                <a:moveTo>
                  <a:pt x="0" y="17145"/>
                </a:moveTo>
                <a:lnTo>
                  <a:pt x="24702" y="17145"/>
                </a:lnTo>
                <a:lnTo>
                  <a:pt x="29803" y="16192"/>
                </a:lnTo>
                <a:lnTo>
                  <a:pt x="35109" y="14605"/>
                </a:lnTo>
                <a:lnTo>
                  <a:pt x="40551" y="12594"/>
                </a:lnTo>
                <a:lnTo>
                  <a:pt x="47037" y="11253"/>
                </a:lnTo>
                <a:lnTo>
                  <a:pt x="54218" y="10359"/>
                </a:lnTo>
                <a:lnTo>
                  <a:pt x="61863" y="9764"/>
                </a:lnTo>
                <a:lnTo>
                  <a:pt x="68864" y="9367"/>
                </a:lnTo>
                <a:lnTo>
                  <a:pt x="81725" y="8925"/>
                </a:lnTo>
                <a:lnTo>
                  <a:pt x="104225" y="8677"/>
                </a:lnTo>
                <a:lnTo>
                  <a:pt x="112346" y="7689"/>
                </a:lnTo>
                <a:lnTo>
                  <a:pt x="120617" y="6079"/>
                </a:lnTo>
                <a:lnTo>
                  <a:pt x="128989" y="4052"/>
                </a:lnTo>
                <a:lnTo>
                  <a:pt x="136475" y="2701"/>
                </a:lnTo>
                <a:lnTo>
                  <a:pt x="143371" y="1801"/>
                </a:lnTo>
                <a:lnTo>
                  <a:pt x="149874" y="1200"/>
                </a:lnTo>
                <a:lnTo>
                  <a:pt x="157066" y="800"/>
                </a:lnTo>
                <a:lnTo>
                  <a:pt x="188596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00"/>
          <p:cNvSpPr/>
          <p:nvPr/>
        </p:nvSpPr>
        <p:spPr>
          <a:xfrm>
            <a:off x="8433355" y="2691764"/>
            <a:ext cx="210583" cy="197169"/>
          </a:xfrm>
          <a:custGeom>
            <a:avLst/>
            <a:gdLst/>
            <a:ahLst/>
            <a:cxnLst/>
            <a:rect l="0" t="0" r="0" b="0"/>
            <a:pathLst>
              <a:path w="210583" h="197169">
                <a:moveTo>
                  <a:pt x="56277" y="0"/>
                </a:moveTo>
                <a:lnTo>
                  <a:pt x="56277" y="33171"/>
                </a:lnTo>
                <a:lnTo>
                  <a:pt x="55325" y="38306"/>
                </a:lnTo>
                <a:lnTo>
                  <a:pt x="53737" y="43635"/>
                </a:lnTo>
                <a:lnTo>
                  <a:pt x="51726" y="49093"/>
                </a:lnTo>
                <a:lnTo>
                  <a:pt x="50386" y="54636"/>
                </a:lnTo>
                <a:lnTo>
                  <a:pt x="49492" y="60237"/>
                </a:lnTo>
                <a:lnTo>
                  <a:pt x="48897" y="65876"/>
                </a:lnTo>
                <a:lnTo>
                  <a:pt x="47546" y="70587"/>
                </a:lnTo>
                <a:lnTo>
                  <a:pt x="45694" y="74681"/>
                </a:lnTo>
                <a:lnTo>
                  <a:pt x="43507" y="78363"/>
                </a:lnTo>
                <a:lnTo>
                  <a:pt x="41096" y="82722"/>
                </a:lnTo>
                <a:lnTo>
                  <a:pt x="35878" y="92646"/>
                </a:lnTo>
                <a:lnTo>
                  <a:pt x="34105" y="97959"/>
                </a:lnTo>
                <a:lnTo>
                  <a:pt x="32924" y="103406"/>
                </a:lnTo>
                <a:lnTo>
                  <a:pt x="32136" y="108943"/>
                </a:lnTo>
                <a:lnTo>
                  <a:pt x="30658" y="113586"/>
                </a:lnTo>
                <a:lnTo>
                  <a:pt x="28720" y="117634"/>
                </a:lnTo>
                <a:lnTo>
                  <a:pt x="26475" y="121286"/>
                </a:lnTo>
                <a:lnTo>
                  <a:pt x="24027" y="125625"/>
                </a:lnTo>
                <a:lnTo>
                  <a:pt x="18766" y="135526"/>
                </a:lnTo>
                <a:lnTo>
                  <a:pt x="16030" y="139881"/>
                </a:lnTo>
                <a:lnTo>
                  <a:pt x="13254" y="143737"/>
                </a:lnTo>
                <a:lnTo>
                  <a:pt x="6504" y="152218"/>
                </a:lnTo>
                <a:lnTo>
                  <a:pt x="5581" y="155918"/>
                </a:lnTo>
                <a:lnTo>
                  <a:pt x="5335" y="158238"/>
                </a:lnTo>
                <a:lnTo>
                  <a:pt x="4219" y="159785"/>
                </a:lnTo>
                <a:lnTo>
                  <a:pt x="2521" y="160816"/>
                </a:lnTo>
                <a:lnTo>
                  <a:pt x="437" y="161503"/>
                </a:lnTo>
                <a:lnTo>
                  <a:pt x="0" y="161962"/>
                </a:lnTo>
                <a:lnTo>
                  <a:pt x="662" y="162267"/>
                </a:lnTo>
                <a:lnTo>
                  <a:pt x="5632" y="162854"/>
                </a:lnTo>
                <a:lnTo>
                  <a:pt x="113791" y="162878"/>
                </a:lnTo>
                <a:lnTo>
                  <a:pt x="119384" y="163831"/>
                </a:lnTo>
                <a:lnTo>
                  <a:pt x="125018" y="165418"/>
                </a:lnTo>
                <a:lnTo>
                  <a:pt x="130681" y="167429"/>
                </a:lnTo>
                <a:lnTo>
                  <a:pt x="136359" y="168770"/>
                </a:lnTo>
                <a:lnTo>
                  <a:pt x="142051" y="169663"/>
                </a:lnTo>
                <a:lnTo>
                  <a:pt x="147749" y="170259"/>
                </a:lnTo>
                <a:lnTo>
                  <a:pt x="152501" y="171609"/>
                </a:lnTo>
                <a:lnTo>
                  <a:pt x="156622" y="173461"/>
                </a:lnTo>
                <a:lnTo>
                  <a:pt x="160322" y="175648"/>
                </a:lnTo>
                <a:lnTo>
                  <a:pt x="164693" y="177107"/>
                </a:lnTo>
                <a:lnTo>
                  <a:pt x="169511" y="178079"/>
                </a:lnTo>
                <a:lnTo>
                  <a:pt x="174629" y="178727"/>
                </a:lnTo>
                <a:lnTo>
                  <a:pt x="178993" y="179159"/>
                </a:lnTo>
                <a:lnTo>
                  <a:pt x="182855" y="179447"/>
                </a:lnTo>
                <a:lnTo>
                  <a:pt x="186383" y="179639"/>
                </a:lnTo>
                <a:lnTo>
                  <a:pt x="189686" y="180719"/>
                </a:lnTo>
                <a:lnTo>
                  <a:pt x="195898" y="184460"/>
                </a:lnTo>
                <a:lnTo>
                  <a:pt x="201834" y="186758"/>
                </a:lnTo>
                <a:lnTo>
                  <a:pt x="208854" y="188232"/>
                </a:lnTo>
                <a:lnTo>
                  <a:pt x="209430" y="189306"/>
                </a:lnTo>
                <a:lnTo>
                  <a:pt x="210355" y="195333"/>
                </a:lnTo>
                <a:lnTo>
                  <a:pt x="210582" y="19716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01"/>
          <p:cNvSpPr/>
          <p:nvPr/>
        </p:nvSpPr>
        <p:spPr>
          <a:xfrm>
            <a:off x="8583930" y="2726055"/>
            <a:ext cx="17146" cy="334328"/>
          </a:xfrm>
          <a:custGeom>
            <a:avLst/>
            <a:gdLst/>
            <a:ahLst/>
            <a:cxnLst/>
            <a:rect l="0" t="0" r="0" b="0"/>
            <a:pathLst>
              <a:path w="17146" h="334328">
                <a:moveTo>
                  <a:pt x="0" y="0"/>
                </a:moveTo>
                <a:lnTo>
                  <a:pt x="0" y="17321"/>
                </a:lnTo>
                <a:lnTo>
                  <a:pt x="952" y="21072"/>
                </a:lnTo>
                <a:lnTo>
                  <a:pt x="2539" y="24525"/>
                </a:lnTo>
                <a:lnTo>
                  <a:pt x="4551" y="27780"/>
                </a:lnTo>
                <a:lnTo>
                  <a:pt x="5891" y="31855"/>
                </a:lnTo>
                <a:lnTo>
                  <a:pt x="6785" y="36476"/>
                </a:lnTo>
                <a:lnTo>
                  <a:pt x="7382" y="41462"/>
                </a:lnTo>
                <a:lnTo>
                  <a:pt x="7778" y="46692"/>
                </a:lnTo>
                <a:lnTo>
                  <a:pt x="8043" y="52082"/>
                </a:lnTo>
                <a:lnTo>
                  <a:pt x="8219" y="57581"/>
                </a:lnTo>
                <a:lnTo>
                  <a:pt x="8502" y="86939"/>
                </a:lnTo>
                <a:lnTo>
                  <a:pt x="8572" y="245243"/>
                </a:lnTo>
                <a:lnTo>
                  <a:pt x="9524" y="251125"/>
                </a:lnTo>
                <a:lnTo>
                  <a:pt x="11112" y="256952"/>
                </a:lnTo>
                <a:lnTo>
                  <a:pt x="13123" y="262741"/>
                </a:lnTo>
                <a:lnTo>
                  <a:pt x="13511" y="268506"/>
                </a:lnTo>
                <a:lnTo>
                  <a:pt x="12818" y="274254"/>
                </a:lnTo>
                <a:lnTo>
                  <a:pt x="11403" y="279990"/>
                </a:lnTo>
                <a:lnTo>
                  <a:pt x="10459" y="284768"/>
                </a:lnTo>
                <a:lnTo>
                  <a:pt x="9830" y="288905"/>
                </a:lnTo>
                <a:lnTo>
                  <a:pt x="9410" y="292616"/>
                </a:lnTo>
                <a:lnTo>
                  <a:pt x="8944" y="299279"/>
                </a:lnTo>
                <a:lnTo>
                  <a:pt x="8683" y="308385"/>
                </a:lnTo>
                <a:lnTo>
                  <a:pt x="8647" y="311317"/>
                </a:lnTo>
                <a:lnTo>
                  <a:pt x="9574" y="314225"/>
                </a:lnTo>
                <a:lnTo>
                  <a:pt x="11146" y="317116"/>
                </a:lnTo>
                <a:lnTo>
                  <a:pt x="15960" y="324048"/>
                </a:lnTo>
                <a:lnTo>
                  <a:pt x="16355" y="325570"/>
                </a:lnTo>
                <a:lnTo>
                  <a:pt x="16618" y="327536"/>
                </a:lnTo>
                <a:lnTo>
                  <a:pt x="17145" y="33432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02"/>
          <p:cNvSpPr/>
          <p:nvPr/>
        </p:nvSpPr>
        <p:spPr>
          <a:xfrm>
            <a:off x="8686800" y="2726055"/>
            <a:ext cx="239515" cy="334208"/>
          </a:xfrm>
          <a:custGeom>
            <a:avLst/>
            <a:gdLst/>
            <a:ahLst/>
            <a:cxnLst/>
            <a:rect l="0" t="0" r="0" b="0"/>
            <a:pathLst>
              <a:path w="239515" h="334208">
                <a:moveTo>
                  <a:pt x="154305" y="0"/>
                </a:moveTo>
                <a:lnTo>
                  <a:pt x="149754" y="0"/>
                </a:lnTo>
                <a:lnTo>
                  <a:pt x="147461" y="952"/>
                </a:lnTo>
                <a:lnTo>
                  <a:pt x="142373" y="4551"/>
                </a:lnTo>
                <a:lnTo>
                  <a:pt x="136937" y="9325"/>
                </a:lnTo>
                <a:lnTo>
                  <a:pt x="134153" y="11931"/>
                </a:lnTo>
                <a:lnTo>
                  <a:pt x="131346" y="13669"/>
                </a:lnTo>
                <a:lnTo>
                  <a:pt x="125686" y="15600"/>
                </a:lnTo>
                <a:lnTo>
                  <a:pt x="121890" y="17067"/>
                </a:lnTo>
                <a:lnTo>
                  <a:pt x="117455" y="18998"/>
                </a:lnTo>
                <a:lnTo>
                  <a:pt x="107446" y="23683"/>
                </a:lnTo>
                <a:lnTo>
                  <a:pt x="96649" y="28941"/>
                </a:lnTo>
                <a:lnTo>
                  <a:pt x="91102" y="30724"/>
                </a:lnTo>
                <a:lnTo>
                  <a:pt x="85500" y="31912"/>
                </a:lnTo>
                <a:lnTo>
                  <a:pt x="79861" y="32705"/>
                </a:lnTo>
                <a:lnTo>
                  <a:pt x="74195" y="34186"/>
                </a:lnTo>
                <a:lnTo>
                  <a:pt x="68514" y="36125"/>
                </a:lnTo>
                <a:lnTo>
                  <a:pt x="62821" y="38371"/>
                </a:lnTo>
                <a:lnTo>
                  <a:pt x="58073" y="39868"/>
                </a:lnTo>
                <a:lnTo>
                  <a:pt x="53955" y="40866"/>
                </a:lnTo>
                <a:lnTo>
                  <a:pt x="46839" y="41975"/>
                </a:lnTo>
                <a:lnTo>
                  <a:pt x="40502" y="42468"/>
                </a:lnTo>
                <a:lnTo>
                  <a:pt x="34511" y="42687"/>
                </a:lnTo>
                <a:lnTo>
                  <a:pt x="26232" y="42852"/>
                </a:lnTo>
                <a:lnTo>
                  <a:pt x="20880" y="42860"/>
                </a:lnTo>
                <a:lnTo>
                  <a:pt x="24892" y="42862"/>
                </a:lnTo>
                <a:lnTo>
                  <a:pt x="25167" y="43814"/>
                </a:lnTo>
                <a:lnTo>
                  <a:pt x="25473" y="47413"/>
                </a:lnTo>
                <a:lnTo>
                  <a:pt x="26507" y="49706"/>
                </a:lnTo>
                <a:lnTo>
                  <a:pt x="31560" y="57484"/>
                </a:lnTo>
                <a:lnTo>
                  <a:pt x="33077" y="63013"/>
                </a:lnTo>
                <a:lnTo>
                  <a:pt x="33931" y="71481"/>
                </a:lnTo>
                <a:lnTo>
                  <a:pt x="34131" y="79712"/>
                </a:lnTo>
                <a:lnTo>
                  <a:pt x="34184" y="84574"/>
                </a:lnTo>
                <a:lnTo>
                  <a:pt x="33266" y="88767"/>
                </a:lnTo>
                <a:lnTo>
                  <a:pt x="29707" y="95967"/>
                </a:lnTo>
                <a:lnTo>
                  <a:pt x="27491" y="104882"/>
                </a:lnTo>
                <a:lnTo>
                  <a:pt x="26899" y="109926"/>
                </a:lnTo>
                <a:lnTo>
                  <a:pt x="25553" y="114241"/>
                </a:lnTo>
                <a:lnTo>
                  <a:pt x="21517" y="121576"/>
                </a:lnTo>
                <a:lnTo>
                  <a:pt x="19087" y="130551"/>
                </a:lnTo>
                <a:lnTo>
                  <a:pt x="17529" y="142734"/>
                </a:lnTo>
                <a:lnTo>
                  <a:pt x="17220" y="151984"/>
                </a:lnTo>
                <a:lnTo>
                  <a:pt x="17146" y="162835"/>
                </a:lnTo>
                <a:lnTo>
                  <a:pt x="21696" y="162864"/>
                </a:lnTo>
                <a:lnTo>
                  <a:pt x="23036" y="161916"/>
                </a:lnTo>
                <a:lnTo>
                  <a:pt x="23930" y="160331"/>
                </a:lnTo>
                <a:lnTo>
                  <a:pt x="24526" y="158322"/>
                </a:lnTo>
                <a:lnTo>
                  <a:pt x="27727" y="153550"/>
                </a:lnTo>
                <a:lnTo>
                  <a:pt x="29916" y="150944"/>
                </a:lnTo>
                <a:lnTo>
                  <a:pt x="33279" y="148255"/>
                </a:lnTo>
                <a:lnTo>
                  <a:pt x="37426" y="145509"/>
                </a:lnTo>
                <a:lnTo>
                  <a:pt x="42095" y="142726"/>
                </a:lnTo>
                <a:lnTo>
                  <a:pt x="47113" y="139918"/>
                </a:lnTo>
                <a:lnTo>
                  <a:pt x="57769" y="134258"/>
                </a:lnTo>
                <a:lnTo>
                  <a:pt x="64230" y="132368"/>
                </a:lnTo>
                <a:lnTo>
                  <a:pt x="71396" y="131108"/>
                </a:lnTo>
                <a:lnTo>
                  <a:pt x="79030" y="130267"/>
                </a:lnTo>
                <a:lnTo>
                  <a:pt x="86976" y="128755"/>
                </a:lnTo>
                <a:lnTo>
                  <a:pt x="95131" y="126794"/>
                </a:lnTo>
                <a:lnTo>
                  <a:pt x="103427" y="124534"/>
                </a:lnTo>
                <a:lnTo>
                  <a:pt x="110860" y="123028"/>
                </a:lnTo>
                <a:lnTo>
                  <a:pt x="117722" y="122023"/>
                </a:lnTo>
                <a:lnTo>
                  <a:pt x="124201" y="121354"/>
                </a:lnTo>
                <a:lnTo>
                  <a:pt x="131378" y="120907"/>
                </a:lnTo>
                <a:lnTo>
                  <a:pt x="146972" y="120411"/>
                </a:lnTo>
                <a:lnTo>
                  <a:pt x="154179" y="121232"/>
                </a:lnTo>
                <a:lnTo>
                  <a:pt x="160889" y="122731"/>
                </a:lnTo>
                <a:lnTo>
                  <a:pt x="167266" y="124683"/>
                </a:lnTo>
                <a:lnTo>
                  <a:pt x="173423" y="126937"/>
                </a:lnTo>
                <a:lnTo>
                  <a:pt x="179433" y="129392"/>
                </a:lnTo>
                <a:lnTo>
                  <a:pt x="185344" y="131981"/>
                </a:lnTo>
                <a:lnTo>
                  <a:pt x="196992" y="137398"/>
                </a:lnTo>
                <a:lnTo>
                  <a:pt x="202767" y="140176"/>
                </a:lnTo>
                <a:lnTo>
                  <a:pt x="207567" y="142981"/>
                </a:lnTo>
                <a:lnTo>
                  <a:pt x="211721" y="145803"/>
                </a:lnTo>
                <a:lnTo>
                  <a:pt x="215442" y="148637"/>
                </a:lnTo>
                <a:lnTo>
                  <a:pt x="222116" y="156865"/>
                </a:lnTo>
                <a:lnTo>
                  <a:pt x="228258" y="166873"/>
                </a:lnTo>
                <a:lnTo>
                  <a:pt x="231230" y="172208"/>
                </a:lnTo>
                <a:lnTo>
                  <a:pt x="234164" y="177670"/>
                </a:lnTo>
                <a:lnTo>
                  <a:pt x="236119" y="183217"/>
                </a:lnTo>
                <a:lnTo>
                  <a:pt x="237423" y="188819"/>
                </a:lnTo>
                <a:lnTo>
                  <a:pt x="238291" y="194459"/>
                </a:lnTo>
                <a:lnTo>
                  <a:pt x="238871" y="200125"/>
                </a:lnTo>
                <a:lnTo>
                  <a:pt x="239257" y="205806"/>
                </a:lnTo>
                <a:lnTo>
                  <a:pt x="239514" y="211499"/>
                </a:lnTo>
                <a:lnTo>
                  <a:pt x="238734" y="218152"/>
                </a:lnTo>
                <a:lnTo>
                  <a:pt x="237261" y="225444"/>
                </a:lnTo>
                <a:lnTo>
                  <a:pt x="235325" y="233163"/>
                </a:lnTo>
                <a:lnTo>
                  <a:pt x="233084" y="240215"/>
                </a:lnTo>
                <a:lnTo>
                  <a:pt x="230637" y="246820"/>
                </a:lnTo>
                <a:lnTo>
                  <a:pt x="228053" y="253130"/>
                </a:lnTo>
                <a:lnTo>
                  <a:pt x="222642" y="262679"/>
                </a:lnTo>
                <a:lnTo>
                  <a:pt x="216109" y="271051"/>
                </a:lnTo>
                <a:lnTo>
                  <a:pt x="211700" y="275951"/>
                </a:lnTo>
                <a:lnTo>
                  <a:pt x="206856" y="281122"/>
                </a:lnTo>
                <a:lnTo>
                  <a:pt x="201721" y="285522"/>
                </a:lnTo>
                <a:lnTo>
                  <a:pt x="196394" y="289408"/>
                </a:lnTo>
                <a:lnTo>
                  <a:pt x="169604" y="307039"/>
                </a:lnTo>
                <a:lnTo>
                  <a:pt x="161646" y="311373"/>
                </a:lnTo>
                <a:lnTo>
                  <a:pt x="153484" y="315214"/>
                </a:lnTo>
                <a:lnTo>
                  <a:pt x="145184" y="318728"/>
                </a:lnTo>
                <a:lnTo>
                  <a:pt x="137748" y="321070"/>
                </a:lnTo>
                <a:lnTo>
                  <a:pt x="130884" y="322631"/>
                </a:lnTo>
                <a:lnTo>
                  <a:pt x="124404" y="323673"/>
                </a:lnTo>
                <a:lnTo>
                  <a:pt x="117226" y="325319"/>
                </a:lnTo>
                <a:lnTo>
                  <a:pt x="109583" y="327369"/>
                </a:lnTo>
                <a:lnTo>
                  <a:pt x="101630" y="329689"/>
                </a:lnTo>
                <a:lnTo>
                  <a:pt x="94424" y="331235"/>
                </a:lnTo>
                <a:lnTo>
                  <a:pt x="87714" y="332266"/>
                </a:lnTo>
                <a:lnTo>
                  <a:pt x="81336" y="332953"/>
                </a:lnTo>
                <a:lnTo>
                  <a:pt x="75179" y="333411"/>
                </a:lnTo>
                <a:lnTo>
                  <a:pt x="69169" y="333716"/>
                </a:lnTo>
                <a:lnTo>
                  <a:pt x="57411" y="334056"/>
                </a:lnTo>
                <a:lnTo>
                  <a:pt x="45836" y="334207"/>
                </a:lnTo>
                <a:lnTo>
                  <a:pt x="40082" y="333294"/>
                </a:lnTo>
                <a:lnTo>
                  <a:pt x="34342" y="331733"/>
                </a:lnTo>
                <a:lnTo>
                  <a:pt x="28609" y="329741"/>
                </a:lnTo>
                <a:lnTo>
                  <a:pt x="23835" y="328412"/>
                </a:lnTo>
                <a:lnTo>
                  <a:pt x="19700" y="327526"/>
                </a:lnTo>
                <a:lnTo>
                  <a:pt x="15990" y="326935"/>
                </a:lnTo>
                <a:lnTo>
                  <a:pt x="9330" y="323740"/>
                </a:lnTo>
                <a:lnTo>
                  <a:pt x="1842" y="318477"/>
                </a:lnTo>
                <a:lnTo>
                  <a:pt x="1228" y="317093"/>
                </a:lnTo>
                <a:lnTo>
                  <a:pt x="0" y="30860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03"/>
          <p:cNvSpPr/>
          <p:nvPr/>
        </p:nvSpPr>
        <p:spPr>
          <a:xfrm>
            <a:off x="2823209" y="3583304"/>
            <a:ext cx="2245996" cy="402909"/>
          </a:xfrm>
          <a:custGeom>
            <a:avLst/>
            <a:gdLst/>
            <a:ahLst/>
            <a:cxnLst/>
            <a:rect l="0" t="0" r="0" b="0"/>
            <a:pathLst>
              <a:path w="2245996" h="402909">
                <a:moveTo>
                  <a:pt x="0" y="0"/>
                </a:moveTo>
                <a:lnTo>
                  <a:pt x="0" y="8469"/>
                </a:lnTo>
                <a:lnTo>
                  <a:pt x="11932" y="20496"/>
                </a:lnTo>
                <a:lnTo>
                  <a:pt x="14623" y="22237"/>
                </a:lnTo>
                <a:lnTo>
                  <a:pt x="38306" y="32256"/>
                </a:lnTo>
                <a:lnTo>
                  <a:pt x="65876" y="45829"/>
                </a:lnTo>
                <a:lnTo>
                  <a:pt x="83674" y="57172"/>
                </a:lnTo>
                <a:lnTo>
                  <a:pt x="110191" y="68585"/>
                </a:lnTo>
                <a:lnTo>
                  <a:pt x="134056" y="80011"/>
                </a:lnTo>
                <a:lnTo>
                  <a:pt x="148163" y="83186"/>
                </a:lnTo>
                <a:lnTo>
                  <a:pt x="172170" y="87513"/>
                </a:lnTo>
                <a:lnTo>
                  <a:pt x="205883" y="97509"/>
                </a:lnTo>
                <a:lnTo>
                  <a:pt x="246903" y="108655"/>
                </a:lnTo>
                <a:lnTo>
                  <a:pt x="337231" y="131448"/>
                </a:lnTo>
                <a:lnTo>
                  <a:pt x="405769" y="141210"/>
                </a:lnTo>
                <a:lnTo>
                  <a:pt x="457377" y="151683"/>
                </a:lnTo>
                <a:lnTo>
                  <a:pt x="507789" y="162925"/>
                </a:lnTo>
                <a:lnTo>
                  <a:pt x="563325" y="174317"/>
                </a:lnTo>
                <a:lnTo>
                  <a:pt x="591679" y="182567"/>
                </a:lnTo>
                <a:lnTo>
                  <a:pt x="620157" y="190679"/>
                </a:lnTo>
                <a:lnTo>
                  <a:pt x="677244" y="198426"/>
                </a:lnTo>
                <a:lnTo>
                  <a:pt x="734381" y="204296"/>
                </a:lnTo>
                <a:lnTo>
                  <a:pt x="792481" y="212299"/>
                </a:lnTo>
                <a:lnTo>
                  <a:pt x="855463" y="220512"/>
                </a:lnTo>
                <a:lnTo>
                  <a:pt x="918599" y="226968"/>
                </a:lnTo>
                <a:lnTo>
                  <a:pt x="985150" y="231524"/>
                </a:lnTo>
                <a:lnTo>
                  <a:pt x="1047685" y="240608"/>
                </a:lnTo>
                <a:lnTo>
                  <a:pt x="1221878" y="268615"/>
                </a:lnTo>
                <a:lnTo>
                  <a:pt x="1325558" y="278371"/>
                </a:lnTo>
                <a:lnTo>
                  <a:pt x="1379230" y="286104"/>
                </a:lnTo>
                <a:lnTo>
                  <a:pt x="1800223" y="354331"/>
                </a:lnTo>
                <a:lnTo>
                  <a:pt x="1885950" y="361833"/>
                </a:lnTo>
                <a:lnTo>
                  <a:pt x="1954531" y="371829"/>
                </a:lnTo>
                <a:lnTo>
                  <a:pt x="2022158" y="377084"/>
                </a:lnTo>
                <a:lnTo>
                  <a:pt x="2079825" y="383767"/>
                </a:lnTo>
                <a:lnTo>
                  <a:pt x="2144624" y="388128"/>
                </a:lnTo>
                <a:lnTo>
                  <a:pt x="2193187" y="393791"/>
                </a:lnTo>
                <a:lnTo>
                  <a:pt x="2205380" y="395046"/>
                </a:lnTo>
                <a:lnTo>
                  <a:pt x="2229935" y="401684"/>
                </a:lnTo>
                <a:lnTo>
                  <a:pt x="2245995" y="40290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04"/>
          <p:cNvSpPr/>
          <p:nvPr/>
        </p:nvSpPr>
        <p:spPr>
          <a:xfrm>
            <a:off x="5180647" y="3857763"/>
            <a:ext cx="239773" cy="291210"/>
          </a:xfrm>
          <a:custGeom>
            <a:avLst/>
            <a:gdLst/>
            <a:ahLst/>
            <a:cxnLst/>
            <a:rect l="0" t="0" r="0" b="0"/>
            <a:pathLst>
              <a:path w="239773" h="291210">
                <a:moveTo>
                  <a:pt x="60007" y="25579"/>
                </a:moveTo>
                <a:lnTo>
                  <a:pt x="64558" y="25579"/>
                </a:lnTo>
                <a:lnTo>
                  <a:pt x="66851" y="24627"/>
                </a:lnTo>
                <a:lnTo>
                  <a:pt x="71939" y="21028"/>
                </a:lnTo>
                <a:lnTo>
                  <a:pt x="74629" y="19687"/>
                </a:lnTo>
                <a:lnTo>
                  <a:pt x="80159" y="18198"/>
                </a:lnTo>
                <a:lnTo>
                  <a:pt x="83920" y="16848"/>
                </a:lnTo>
                <a:lnTo>
                  <a:pt x="88331" y="14996"/>
                </a:lnTo>
                <a:lnTo>
                  <a:pt x="93178" y="12809"/>
                </a:lnTo>
                <a:lnTo>
                  <a:pt x="103642" y="7839"/>
                </a:lnTo>
                <a:lnTo>
                  <a:pt x="109100" y="5180"/>
                </a:lnTo>
                <a:lnTo>
                  <a:pt x="114644" y="3407"/>
                </a:lnTo>
                <a:lnTo>
                  <a:pt x="120244" y="2225"/>
                </a:lnTo>
                <a:lnTo>
                  <a:pt x="125882" y="1437"/>
                </a:lnTo>
                <a:lnTo>
                  <a:pt x="131547" y="912"/>
                </a:lnTo>
                <a:lnTo>
                  <a:pt x="137228" y="562"/>
                </a:lnTo>
                <a:lnTo>
                  <a:pt x="148620" y="173"/>
                </a:lnTo>
                <a:lnTo>
                  <a:pt x="160033" y="0"/>
                </a:lnTo>
                <a:lnTo>
                  <a:pt x="164791" y="906"/>
                </a:lnTo>
                <a:lnTo>
                  <a:pt x="168916" y="2463"/>
                </a:lnTo>
                <a:lnTo>
                  <a:pt x="176039" y="6733"/>
                </a:lnTo>
                <a:lnTo>
                  <a:pt x="182380" y="11805"/>
                </a:lnTo>
                <a:lnTo>
                  <a:pt x="188372" y="17235"/>
                </a:lnTo>
                <a:lnTo>
                  <a:pt x="191304" y="20016"/>
                </a:lnTo>
                <a:lnTo>
                  <a:pt x="193259" y="22823"/>
                </a:lnTo>
                <a:lnTo>
                  <a:pt x="195431" y="28482"/>
                </a:lnTo>
                <a:lnTo>
                  <a:pt x="195057" y="32277"/>
                </a:lnTo>
                <a:lnTo>
                  <a:pt x="193855" y="36712"/>
                </a:lnTo>
                <a:lnTo>
                  <a:pt x="192102" y="41573"/>
                </a:lnTo>
                <a:lnTo>
                  <a:pt x="190933" y="46719"/>
                </a:lnTo>
                <a:lnTo>
                  <a:pt x="190154" y="52055"/>
                </a:lnTo>
                <a:lnTo>
                  <a:pt x="189634" y="57517"/>
                </a:lnTo>
                <a:lnTo>
                  <a:pt x="187383" y="63063"/>
                </a:lnTo>
                <a:lnTo>
                  <a:pt x="183977" y="68666"/>
                </a:lnTo>
                <a:lnTo>
                  <a:pt x="179802" y="74307"/>
                </a:lnTo>
                <a:lnTo>
                  <a:pt x="172622" y="83113"/>
                </a:lnTo>
                <a:lnTo>
                  <a:pt x="165304" y="91155"/>
                </a:lnTo>
                <a:lnTo>
                  <a:pt x="155700" y="101079"/>
                </a:lnTo>
                <a:lnTo>
                  <a:pt x="150473" y="105440"/>
                </a:lnTo>
                <a:lnTo>
                  <a:pt x="145082" y="109300"/>
                </a:lnTo>
                <a:lnTo>
                  <a:pt x="139585" y="112826"/>
                </a:lnTo>
                <a:lnTo>
                  <a:pt x="134966" y="116128"/>
                </a:lnTo>
                <a:lnTo>
                  <a:pt x="130935" y="119283"/>
                </a:lnTo>
                <a:lnTo>
                  <a:pt x="127295" y="122338"/>
                </a:lnTo>
                <a:lnTo>
                  <a:pt x="122963" y="125327"/>
                </a:lnTo>
                <a:lnTo>
                  <a:pt x="118171" y="128273"/>
                </a:lnTo>
                <a:lnTo>
                  <a:pt x="113070" y="131190"/>
                </a:lnTo>
                <a:lnTo>
                  <a:pt x="108718" y="133134"/>
                </a:lnTo>
                <a:lnTo>
                  <a:pt x="101342" y="135294"/>
                </a:lnTo>
                <a:lnTo>
                  <a:pt x="94888" y="136254"/>
                </a:lnTo>
                <a:lnTo>
                  <a:pt x="88845" y="136680"/>
                </a:lnTo>
                <a:lnTo>
                  <a:pt x="78881" y="136976"/>
                </a:lnTo>
                <a:lnTo>
                  <a:pt x="69923" y="137017"/>
                </a:lnTo>
                <a:lnTo>
                  <a:pt x="76079" y="137021"/>
                </a:lnTo>
                <a:lnTo>
                  <a:pt x="76437" y="136069"/>
                </a:lnTo>
                <a:lnTo>
                  <a:pt x="76834" y="132470"/>
                </a:lnTo>
                <a:lnTo>
                  <a:pt x="78846" y="131130"/>
                </a:lnTo>
                <a:lnTo>
                  <a:pt x="86160" y="129641"/>
                </a:lnTo>
                <a:lnTo>
                  <a:pt x="90778" y="128291"/>
                </a:lnTo>
                <a:lnTo>
                  <a:pt x="95761" y="126439"/>
                </a:lnTo>
                <a:lnTo>
                  <a:pt x="100988" y="124251"/>
                </a:lnTo>
                <a:lnTo>
                  <a:pt x="106378" y="122793"/>
                </a:lnTo>
                <a:lnTo>
                  <a:pt x="111876" y="121821"/>
                </a:lnTo>
                <a:lnTo>
                  <a:pt x="117447" y="121173"/>
                </a:lnTo>
                <a:lnTo>
                  <a:pt x="123065" y="120741"/>
                </a:lnTo>
                <a:lnTo>
                  <a:pt x="128716" y="120453"/>
                </a:lnTo>
                <a:lnTo>
                  <a:pt x="140074" y="120133"/>
                </a:lnTo>
                <a:lnTo>
                  <a:pt x="151473" y="119990"/>
                </a:lnTo>
                <a:lnTo>
                  <a:pt x="158132" y="120905"/>
                </a:lnTo>
                <a:lnTo>
                  <a:pt x="165429" y="122467"/>
                </a:lnTo>
                <a:lnTo>
                  <a:pt x="173151" y="124461"/>
                </a:lnTo>
                <a:lnTo>
                  <a:pt x="180204" y="126743"/>
                </a:lnTo>
                <a:lnTo>
                  <a:pt x="186811" y="129217"/>
                </a:lnTo>
                <a:lnTo>
                  <a:pt x="193121" y="131818"/>
                </a:lnTo>
                <a:lnTo>
                  <a:pt x="198280" y="134505"/>
                </a:lnTo>
                <a:lnTo>
                  <a:pt x="202671" y="137249"/>
                </a:lnTo>
                <a:lnTo>
                  <a:pt x="210091" y="142838"/>
                </a:lnTo>
                <a:lnTo>
                  <a:pt x="216564" y="148497"/>
                </a:lnTo>
                <a:lnTo>
                  <a:pt x="225156" y="156727"/>
                </a:lnTo>
                <a:lnTo>
                  <a:pt x="230114" y="161588"/>
                </a:lnTo>
                <a:lnTo>
                  <a:pt x="235623" y="169530"/>
                </a:lnTo>
                <a:lnTo>
                  <a:pt x="238071" y="176235"/>
                </a:lnTo>
                <a:lnTo>
                  <a:pt x="239159" y="182390"/>
                </a:lnTo>
                <a:lnTo>
                  <a:pt x="239643" y="190840"/>
                </a:lnTo>
                <a:lnTo>
                  <a:pt x="239772" y="195761"/>
                </a:lnTo>
                <a:lnTo>
                  <a:pt x="238905" y="199993"/>
                </a:lnTo>
                <a:lnTo>
                  <a:pt x="235403" y="207237"/>
                </a:lnTo>
                <a:lnTo>
                  <a:pt x="230671" y="216171"/>
                </a:lnTo>
                <a:lnTo>
                  <a:pt x="228076" y="221220"/>
                </a:lnTo>
                <a:lnTo>
                  <a:pt x="224440" y="225539"/>
                </a:lnTo>
                <a:lnTo>
                  <a:pt x="220112" y="229371"/>
                </a:lnTo>
                <a:lnTo>
                  <a:pt x="215321" y="232878"/>
                </a:lnTo>
                <a:lnTo>
                  <a:pt x="211175" y="237121"/>
                </a:lnTo>
                <a:lnTo>
                  <a:pt x="207458" y="241854"/>
                </a:lnTo>
                <a:lnTo>
                  <a:pt x="204028" y="246915"/>
                </a:lnTo>
                <a:lnTo>
                  <a:pt x="198884" y="251242"/>
                </a:lnTo>
                <a:lnTo>
                  <a:pt x="192597" y="255078"/>
                </a:lnTo>
                <a:lnTo>
                  <a:pt x="166525" y="268080"/>
                </a:lnTo>
                <a:lnTo>
                  <a:pt x="159594" y="271066"/>
                </a:lnTo>
                <a:lnTo>
                  <a:pt x="152117" y="274010"/>
                </a:lnTo>
                <a:lnTo>
                  <a:pt x="144273" y="276924"/>
                </a:lnTo>
                <a:lnTo>
                  <a:pt x="137140" y="278868"/>
                </a:lnTo>
                <a:lnTo>
                  <a:pt x="130479" y="280163"/>
                </a:lnTo>
                <a:lnTo>
                  <a:pt x="124133" y="281027"/>
                </a:lnTo>
                <a:lnTo>
                  <a:pt x="117998" y="282555"/>
                </a:lnTo>
                <a:lnTo>
                  <a:pt x="112003" y="284527"/>
                </a:lnTo>
                <a:lnTo>
                  <a:pt x="106101" y="286793"/>
                </a:lnTo>
                <a:lnTo>
                  <a:pt x="100262" y="288304"/>
                </a:lnTo>
                <a:lnTo>
                  <a:pt x="94464" y="289312"/>
                </a:lnTo>
                <a:lnTo>
                  <a:pt x="88693" y="289983"/>
                </a:lnTo>
                <a:lnTo>
                  <a:pt x="82941" y="290431"/>
                </a:lnTo>
                <a:lnTo>
                  <a:pt x="77202" y="290729"/>
                </a:lnTo>
                <a:lnTo>
                  <a:pt x="65745" y="291061"/>
                </a:lnTo>
                <a:lnTo>
                  <a:pt x="54302" y="291209"/>
                </a:lnTo>
                <a:lnTo>
                  <a:pt x="49537" y="290296"/>
                </a:lnTo>
                <a:lnTo>
                  <a:pt x="45407" y="288734"/>
                </a:lnTo>
                <a:lnTo>
                  <a:pt x="41702" y="286741"/>
                </a:lnTo>
                <a:lnTo>
                  <a:pt x="37326" y="285412"/>
                </a:lnTo>
                <a:lnTo>
                  <a:pt x="32504" y="284526"/>
                </a:lnTo>
                <a:lnTo>
                  <a:pt x="27385" y="283936"/>
                </a:lnTo>
                <a:lnTo>
                  <a:pt x="23019" y="282589"/>
                </a:lnTo>
                <a:lnTo>
                  <a:pt x="15628" y="278553"/>
                </a:lnTo>
                <a:lnTo>
                  <a:pt x="9168" y="276124"/>
                </a:lnTo>
                <a:lnTo>
                  <a:pt x="1811" y="274565"/>
                </a:lnTo>
                <a:lnTo>
                  <a:pt x="1208" y="273485"/>
                </a:lnTo>
                <a:lnTo>
                  <a:pt x="0" y="26560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05"/>
          <p:cNvSpPr/>
          <p:nvPr/>
        </p:nvSpPr>
        <p:spPr>
          <a:xfrm>
            <a:off x="5463575" y="3831907"/>
            <a:ext cx="179871" cy="265703"/>
          </a:xfrm>
          <a:custGeom>
            <a:avLst/>
            <a:gdLst/>
            <a:ahLst/>
            <a:cxnLst/>
            <a:rect l="0" t="0" r="0" b="0"/>
            <a:pathLst>
              <a:path w="179871" h="265703">
                <a:moveTo>
                  <a:pt x="68545" y="51435"/>
                </a:moveTo>
                <a:lnTo>
                  <a:pt x="61163" y="51435"/>
                </a:lnTo>
                <a:lnTo>
                  <a:pt x="55774" y="55986"/>
                </a:lnTo>
                <a:lnTo>
                  <a:pt x="50804" y="60760"/>
                </a:lnTo>
                <a:lnTo>
                  <a:pt x="39852" y="71586"/>
                </a:lnTo>
                <a:lnTo>
                  <a:pt x="36081" y="74394"/>
                </a:lnTo>
                <a:lnTo>
                  <a:pt x="31662" y="77219"/>
                </a:lnTo>
                <a:lnTo>
                  <a:pt x="26811" y="80054"/>
                </a:lnTo>
                <a:lnTo>
                  <a:pt x="22625" y="83850"/>
                </a:lnTo>
                <a:lnTo>
                  <a:pt x="18882" y="88285"/>
                </a:lnTo>
                <a:lnTo>
                  <a:pt x="15433" y="93146"/>
                </a:lnTo>
                <a:lnTo>
                  <a:pt x="13134" y="98293"/>
                </a:lnTo>
                <a:lnTo>
                  <a:pt x="11602" y="103629"/>
                </a:lnTo>
                <a:lnTo>
                  <a:pt x="10580" y="109091"/>
                </a:lnTo>
                <a:lnTo>
                  <a:pt x="8947" y="113685"/>
                </a:lnTo>
                <a:lnTo>
                  <a:pt x="4592" y="121329"/>
                </a:lnTo>
                <a:lnTo>
                  <a:pt x="3049" y="125654"/>
                </a:lnTo>
                <a:lnTo>
                  <a:pt x="2021" y="130442"/>
                </a:lnTo>
                <a:lnTo>
                  <a:pt x="1336" y="135539"/>
                </a:lnTo>
                <a:lnTo>
                  <a:pt x="879" y="140841"/>
                </a:lnTo>
                <a:lnTo>
                  <a:pt x="574" y="146282"/>
                </a:lnTo>
                <a:lnTo>
                  <a:pt x="236" y="157407"/>
                </a:lnTo>
                <a:lnTo>
                  <a:pt x="0" y="185770"/>
                </a:lnTo>
                <a:lnTo>
                  <a:pt x="941" y="190521"/>
                </a:lnTo>
                <a:lnTo>
                  <a:pt x="4526" y="198341"/>
                </a:lnTo>
                <a:lnTo>
                  <a:pt x="5863" y="202713"/>
                </a:lnTo>
                <a:lnTo>
                  <a:pt x="6755" y="207532"/>
                </a:lnTo>
                <a:lnTo>
                  <a:pt x="7349" y="212650"/>
                </a:lnTo>
                <a:lnTo>
                  <a:pt x="9650" y="217967"/>
                </a:lnTo>
                <a:lnTo>
                  <a:pt x="13089" y="223416"/>
                </a:lnTo>
                <a:lnTo>
                  <a:pt x="17286" y="228954"/>
                </a:lnTo>
                <a:lnTo>
                  <a:pt x="21037" y="233599"/>
                </a:lnTo>
                <a:lnTo>
                  <a:pt x="24491" y="237648"/>
                </a:lnTo>
                <a:lnTo>
                  <a:pt x="27746" y="241299"/>
                </a:lnTo>
                <a:lnTo>
                  <a:pt x="33902" y="247897"/>
                </a:lnTo>
                <a:lnTo>
                  <a:pt x="45615" y="259893"/>
                </a:lnTo>
                <a:lnTo>
                  <a:pt x="49448" y="261845"/>
                </a:lnTo>
                <a:lnTo>
                  <a:pt x="53908" y="263146"/>
                </a:lnTo>
                <a:lnTo>
                  <a:pt x="58787" y="264013"/>
                </a:lnTo>
                <a:lnTo>
                  <a:pt x="63945" y="264591"/>
                </a:lnTo>
                <a:lnTo>
                  <a:pt x="69288" y="264977"/>
                </a:lnTo>
                <a:lnTo>
                  <a:pt x="79353" y="265405"/>
                </a:lnTo>
                <a:lnTo>
                  <a:pt x="87001" y="265595"/>
                </a:lnTo>
                <a:lnTo>
                  <a:pt x="101212" y="265702"/>
                </a:lnTo>
                <a:lnTo>
                  <a:pt x="105563" y="264765"/>
                </a:lnTo>
                <a:lnTo>
                  <a:pt x="109416" y="263188"/>
                </a:lnTo>
                <a:lnTo>
                  <a:pt x="112938" y="261183"/>
                </a:lnTo>
                <a:lnTo>
                  <a:pt x="121930" y="256417"/>
                </a:lnTo>
                <a:lnTo>
                  <a:pt x="126995" y="253812"/>
                </a:lnTo>
                <a:lnTo>
                  <a:pt x="131324" y="251123"/>
                </a:lnTo>
                <a:lnTo>
                  <a:pt x="135162" y="248378"/>
                </a:lnTo>
                <a:lnTo>
                  <a:pt x="138674" y="245595"/>
                </a:lnTo>
                <a:lnTo>
                  <a:pt x="141968" y="241835"/>
                </a:lnTo>
                <a:lnTo>
                  <a:pt x="145116" y="237424"/>
                </a:lnTo>
                <a:lnTo>
                  <a:pt x="148167" y="232577"/>
                </a:lnTo>
                <a:lnTo>
                  <a:pt x="151154" y="227442"/>
                </a:lnTo>
                <a:lnTo>
                  <a:pt x="157012" y="216655"/>
                </a:lnTo>
                <a:lnTo>
                  <a:pt x="165665" y="199873"/>
                </a:lnTo>
                <a:lnTo>
                  <a:pt x="167582" y="194208"/>
                </a:lnTo>
                <a:lnTo>
                  <a:pt x="168860" y="188527"/>
                </a:lnTo>
                <a:lnTo>
                  <a:pt x="169711" y="182835"/>
                </a:lnTo>
                <a:lnTo>
                  <a:pt x="171231" y="177135"/>
                </a:lnTo>
                <a:lnTo>
                  <a:pt x="173197" y="171430"/>
                </a:lnTo>
                <a:lnTo>
                  <a:pt x="175461" y="165722"/>
                </a:lnTo>
                <a:lnTo>
                  <a:pt x="176970" y="160011"/>
                </a:lnTo>
                <a:lnTo>
                  <a:pt x="177975" y="154299"/>
                </a:lnTo>
                <a:lnTo>
                  <a:pt x="178646" y="148586"/>
                </a:lnTo>
                <a:lnTo>
                  <a:pt x="179093" y="141920"/>
                </a:lnTo>
                <a:lnTo>
                  <a:pt x="179391" y="134618"/>
                </a:lnTo>
                <a:lnTo>
                  <a:pt x="179811" y="113230"/>
                </a:lnTo>
                <a:lnTo>
                  <a:pt x="179870" y="106919"/>
                </a:lnTo>
                <a:lnTo>
                  <a:pt x="178956" y="100807"/>
                </a:lnTo>
                <a:lnTo>
                  <a:pt x="177395" y="94827"/>
                </a:lnTo>
                <a:lnTo>
                  <a:pt x="175402" y="88936"/>
                </a:lnTo>
                <a:lnTo>
                  <a:pt x="173120" y="84055"/>
                </a:lnTo>
                <a:lnTo>
                  <a:pt x="168045" y="76093"/>
                </a:lnTo>
                <a:lnTo>
                  <a:pt x="165358" y="71684"/>
                </a:lnTo>
                <a:lnTo>
                  <a:pt x="162614" y="66839"/>
                </a:lnTo>
                <a:lnTo>
                  <a:pt x="159833" y="61705"/>
                </a:lnTo>
                <a:lnTo>
                  <a:pt x="157026" y="57329"/>
                </a:lnTo>
                <a:lnTo>
                  <a:pt x="154202" y="53460"/>
                </a:lnTo>
                <a:lnTo>
                  <a:pt x="151367" y="49927"/>
                </a:lnTo>
                <a:lnTo>
                  <a:pt x="148525" y="46620"/>
                </a:lnTo>
                <a:lnTo>
                  <a:pt x="145677" y="43463"/>
                </a:lnTo>
                <a:lnTo>
                  <a:pt x="142826" y="40405"/>
                </a:lnTo>
                <a:lnTo>
                  <a:pt x="139021" y="37414"/>
                </a:lnTo>
                <a:lnTo>
                  <a:pt x="134579" y="34468"/>
                </a:lnTo>
                <a:lnTo>
                  <a:pt x="129713" y="31551"/>
                </a:lnTo>
                <a:lnTo>
                  <a:pt x="125516" y="29606"/>
                </a:lnTo>
                <a:lnTo>
                  <a:pt x="121765" y="28310"/>
                </a:lnTo>
                <a:lnTo>
                  <a:pt x="118312" y="27446"/>
                </a:lnTo>
                <a:lnTo>
                  <a:pt x="115058" y="25917"/>
                </a:lnTo>
                <a:lnTo>
                  <a:pt x="111937" y="23946"/>
                </a:lnTo>
                <a:lnTo>
                  <a:pt x="108902" y="21679"/>
                </a:lnTo>
                <a:lnTo>
                  <a:pt x="105927" y="19215"/>
                </a:lnTo>
                <a:lnTo>
                  <a:pt x="102991" y="16620"/>
                </a:lnTo>
                <a:lnTo>
                  <a:pt x="95986" y="10162"/>
                </a:lnTo>
                <a:lnTo>
                  <a:pt x="8569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06"/>
          <p:cNvSpPr/>
          <p:nvPr/>
        </p:nvSpPr>
        <p:spPr>
          <a:xfrm>
            <a:off x="5763577" y="3814762"/>
            <a:ext cx="42864" cy="188596"/>
          </a:xfrm>
          <a:custGeom>
            <a:avLst/>
            <a:gdLst/>
            <a:ahLst/>
            <a:cxnLst/>
            <a:rect l="0" t="0" r="0" b="0"/>
            <a:pathLst>
              <a:path w="42864" h="188596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0"/>
                </a:lnTo>
                <a:lnTo>
                  <a:pt x="7778" y="6844"/>
                </a:lnTo>
                <a:lnTo>
                  <a:pt x="8219" y="11932"/>
                </a:lnTo>
                <a:lnTo>
                  <a:pt x="9290" y="14622"/>
                </a:lnTo>
                <a:lnTo>
                  <a:pt x="10956" y="17368"/>
                </a:lnTo>
                <a:lnTo>
                  <a:pt x="13019" y="20151"/>
                </a:lnTo>
                <a:lnTo>
                  <a:pt x="14394" y="22959"/>
                </a:lnTo>
                <a:lnTo>
                  <a:pt x="15311" y="25784"/>
                </a:lnTo>
                <a:lnTo>
                  <a:pt x="15923" y="28619"/>
                </a:lnTo>
                <a:lnTo>
                  <a:pt x="17282" y="32415"/>
                </a:lnTo>
                <a:lnTo>
                  <a:pt x="19142" y="36850"/>
                </a:lnTo>
                <a:lnTo>
                  <a:pt x="21333" y="41711"/>
                </a:lnTo>
                <a:lnTo>
                  <a:pt x="22795" y="46858"/>
                </a:lnTo>
                <a:lnTo>
                  <a:pt x="23769" y="52193"/>
                </a:lnTo>
                <a:lnTo>
                  <a:pt x="24419" y="57656"/>
                </a:lnTo>
                <a:lnTo>
                  <a:pt x="25804" y="62250"/>
                </a:lnTo>
                <a:lnTo>
                  <a:pt x="27680" y="66265"/>
                </a:lnTo>
                <a:lnTo>
                  <a:pt x="29883" y="69894"/>
                </a:lnTo>
                <a:lnTo>
                  <a:pt x="31352" y="74219"/>
                </a:lnTo>
                <a:lnTo>
                  <a:pt x="32332" y="79007"/>
                </a:lnTo>
                <a:lnTo>
                  <a:pt x="32985" y="84104"/>
                </a:lnTo>
                <a:lnTo>
                  <a:pt x="33419" y="89407"/>
                </a:lnTo>
                <a:lnTo>
                  <a:pt x="33710" y="94847"/>
                </a:lnTo>
                <a:lnTo>
                  <a:pt x="34032" y="105972"/>
                </a:lnTo>
                <a:lnTo>
                  <a:pt x="34176" y="117266"/>
                </a:lnTo>
                <a:lnTo>
                  <a:pt x="35166" y="122945"/>
                </a:lnTo>
                <a:lnTo>
                  <a:pt x="36779" y="128636"/>
                </a:lnTo>
                <a:lnTo>
                  <a:pt x="38807" y="134335"/>
                </a:lnTo>
                <a:lnTo>
                  <a:pt x="40159" y="139086"/>
                </a:lnTo>
                <a:lnTo>
                  <a:pt x="41060" y="143207"/>
                </a:lnTo>
                <a:lnTo>
                  <a:pt x="41661" y="146907"/>
                </a:lnTo>
                <a:lnTo>
                  <a:pt x="42062" y="150325"/>
                </a:lnTo>
                <a:lnTo>
                  <a:pt x="42329" y="153557"/>
                </a:lnTo>
                <a:lnTo>
                  <a:pt x="42507" y="156664"/>
                </a:lnTo>
                <a:lnTo>
                  <a:pt x="42705" y="165196"/>
                </a:lnTo>
                <a:lnTo>
                  <a:pt x="42863" y="18859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07"/>
          <p:cNvSpPr/>
          <p:nvPr/>
        </p:nvSpPr>
        <p:spPr>
          <a:xfrm>
            <a:off x="5815012" y="4097654"/>
            <a:ext cx="25718" cy="25719"/>
          </a:xfrm>
          <a:custGeom>
            <a:avLst/>
            <a:gdLst/>
            <a:ahLst/>
            <a:cxnLst/>
            <a:rect l="0" t="0" r="0" b="0"/>
            <a:pathLst>
              <a:path w="25718" h="25719">
                <a:moveTo>
                  <a:pt x="0" y="25718"/>
                </a:moveTo>
                <a:lnTo>
                  <a:pt x="0" y="17499"/>
                </a:lnTo>
                <a:lnTo>
                  <a:pt x="953" y="16428"/>
                </a:lnTo>
                <a:lnTo>
                  <a:pt x="4551" y="12700"/>
                </a:lnTo>
                <a:lnTo>
                  <a:pt x="5892" y="10371"/>
                </a:lnTo>
                <a:lnTo>
                  <a:pt x="6785" y="7867"/>
                </a:lnTo>
                <a:lnTo>
                  <a:pt x="7381" y="5245"/>
                </a:lnTo>
                <a:lnTo>
                  <a:pt x="8730" y="3497"/>
                </a:lnTo>
                <a:lnTo>
                  <a:pt x="10583" y="2332"/>
                </a:lnTo>
                <a:lnTo>
                  <a:pt x="15849" y="461"/>
                </a:lnTo>
                <a:lnTo>
                  <a:pt x="17233" y="307"/>
                </a:lnTo>
                <a:lnTo>
                  <a:pt x="19109" y="205"/>
                </a:lnTo>
                <a:lnTo>
                  <a:pt x="2571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08"/>
          <p:cNvSpPr/>
          <p:nvPr/>
        </p:nvSpPr>
        <p:spPr>
          <a:xfrm>
            <a:off x="4957762" y="4305141"/>
            <a:ext cx="1251586" cy="49689"/>
          </a:xfrm>
          <a:custGeom>
            <a:avLst/>
            <a:gdLst/>
            <a:ahLst/>
            <a:cxnLst/>
            <a:rect l="0" t="0" r="0" b="0"/>
            <a:pathLst>
              <a:path w="1251586" h="49689">
                <a:moveTo>
                  <a:pt x="0" y="6826"/>
                </a:moveTo>
                <a:lnTo>
                  <a:pt x="260185" y="6826"/>
                </a:lnTo>
                <a:lnTo>
                  <a:pt x="272516" y="5874"/>
                </a:lnTo>
                <a:lnTo>
                  <a:pt x="285500" y="4286"/>
                </a:lnTo>
                <a:lnTo>
                  <a:pt x="298918" y="2275"/>
                </a:lnTo>
                <a:lnTo>
                  <a:pt x="311674" y="935"/>
                </a:lnTo>
                <a:lnTo>
                  <a:pt x="348782" y="0"/>
                </a:lnTo>
                <a:lnTo>
                  <a:pt x="362062" y="1323"/>
                </a:lnTo>
                <a:lnTo>
                  <a:pt x="375677" y="3158"/>
                </a:lnTo>
                <a:lnTo>
                  <a:pt x="389516" y="4380"/>
                </a:lnTo>
                <a:lnTo>
                  <a:pt x="417594" y="5739"/>
                </a:lnTo>
                <a:lnTo>
                  <a:pt x="445947" y="6343"/>
                </a:lnTo>
                <a:lnTo>
                  <a:pt x="1041304" y="6826"/>
                </a:lnTo>
                <a:lnTo>
                  <a:pt x="1055200" y="7779"/>
                </a:lnTo>
                <a:lnTo>
                  <a:pt x="1068275" y="9366"/>
                </a:lnTo>
                <a:lnTo>
                  <a:pt x="1093913" y="13670"/>
                </a:lnTo>
                <a:lnTo>
                  <a:pt x="1121184" y="18758"/>
                </a:lnTo>
                <a:lnTo>
                  <a:pt x="1133219" y="20496"/>
                </a:lnTo>
                <a:lnTo>
                  <a:pt x="1144099" y="21654"/>
                </a:lnTo>
                <a:lnTo>
                  <a:pt x="1154211" y="22427"/>
                </a:lnTo>
                <a:lnTo>
                  <a:pt x="1163808" y="23894"/>
                </a:lnTo>
                <a:lnTo>
                  <a:pt x="1173065" y="25825"/>
                </a:lnTo>
                <a:lnTo>
                  <a:pt x="1213003" y="35767"/>
                </a:lnTo>
                <a:lnTo>
                  <a:pt x="1222054" y="38503"/>
                </a:lnTo>
                <a:lnTo>
                  <a:pt x="1229993" y="41279"/>
                </a:lnTo>
                <a:lnTo>
                  <a:pt x="1251585" y="4968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09"/>
          <p:cNvSpPr/>
          <p:nvPr/>
        </p:nvSpPr>
        <p:spPr>
          <a:xfrm>
            <a:off x="4932045" y="4449127"/>
            <a:ext cx="265672" cy="315809"/>
          </a:xfrm>
          <a:custGeom>
            <a:avLst/>
            <a:gdLst/>
            <a:ahLst/>
            <a:cxnLst/>
            <a:rect l="0" t="0" r="0" b="0"/>
            <a:pathLst>
              <a:path w="265672" h="315809">
                <a:moveTo>
                  <a:pt x="214312" y="0"/>
                </a:moveTo>
                <a:lnTo>
                  <a:pt x="192656" y="0"/>
                </a:lnTo>
                <a:lnTo>
                  <a:pt x="190350" y="953"/>
                </a:lnTo>
                <a:lnTo>
                  <a:pt x="182553" y="5892"/>
                </a:lnTo>
                <a:lnTo>
                  <a:pt x="177019" y="7381"/>
                </a:lnTo>
                <a:lnTo>
                  <a:pt x="171385" y="10583"/>
                </a:lnTo>
                <a:lnTo>
                  <a:pt x="168549" y="12770"/>
                </a:lnTo>
                <a:lnTo>
                  <a:pt x="162858" y="15201"/>
                </a:lnTo>
                <a:lnTo>
                  <a:pt x="157154" y="16281"/>
                </a:lnTo>
                <a:lnTo>
                  <a:pt x="151443" y="16761"/>
                </a:lnTo>
                <a:lnTo>
                  <a:pt x="143190" y="16975"/>
                </a:lnTo>
                <a:lnTo>
                  <a:pt x="91575" y="17144"/>
                </a:lnTo>
                <a:lnTo>
                  <a:pt x="89625" y="16192"/>
                </a:lnTo>
                <a:lnTo>
                  <a:pt x="88325" y="14605"/>
                </a:lnTo>
                <a:lnTo>
                  <a:pt x="87458" y="12594"/>
                </a:lnTo>
                <a:lnTo>
                  <a:pt x="85928" y="11254"/>
                </a:lnTo>
                <a:lnTo>
                  <a:pt x="83955" y="10360"/>
                </a:lnTo>
                <a:lnTo>
                  <a:pt x="77550" y="8677"/>
                </a:lnTo>
                <a:lnTo>
                  <a:pt x="77175" y="17310"/>
                </a:lnTo>
                <a:lnTo>
                  <a:pt x="77162" y="21346"/>
                </a:lnTo>
                <a:lnTo>
                  <a:pt x="76207" y="23756"/>
                </a:lnTo>
                <a:lnTo>
                  <a:pt x="72604" y="28973"/>
                </a:lnTo>
                <a:lnTo>
                  <a:pt x="71263" y="32650"/>
                </a:lnTo>
                <a:lnTo>
                  <a:pt x="69772" y="41817"/>
                </a:lnTo>
                <a:lnTo>
                  <a:pt x="69109" y="49700"/>
                </a:lnTo>
                <a:lnTo>
                  <a:pt x="68815" y="57332"/>
                </a:lnTo>
                <a:lnTo>
                  <a:pt x="68684" y="67073"/>
                </a:lnTo>
                <a:lnTo>
                  <a:pt x="67697" y="71386"/>
                </a:lnTo>
                <a:lnTo>
                  <a:pt x="62709" y="82006"/>
                </a:lnTo>
                <a:lnTo>
                  <a:pt x="60807" y="91185"/>
                </a:lnTo>
                <a:lnTo>
                  <a:pt x="60244" y="99937"/>
                </a:lnTo>
                <a:lnTo>
                  <a:pt x="60016" y="110938"/>
                </a:lnTo>
                <a:lnTo>
                  <a:pt x="68227" y="111429"/>
                </a:lnTo>
                <a:lnTo>
                  <a:pt x="73502" y="108897"/>
                </a:lnTo>
                <a:lnTo>
                  <a:pt x="81245" y="105548"/>
                </a:lnTo>
                <a:lnTo>
                  <a:pt x="87861" y="104060"/>
                </a:lnTo>
                <a:lnTo>
                  <a:pt x="93977" y="100860"/>
                </a:lnTo>
                <a:lnTo>
                  <a:pt x="96941" y="98672"/>
                </a:lnTo>
                <a:lnTo>
                  <a:pt x="100822" y="97214"/>
                </a:lnTo>
                <a:lnTo>
                  <a:pt x="105314" y="96242"/>
                </a:lnTo>
                <a:lnTo>
                  <a:pt x="110215" y="95594"/>
                </a:lnTo>
                <a:lnTo>
                  <a:pt x="118199" y="94874"/>
                </a:lnTo>
                <a:lnTo>
                  <a:pt x="121662" y="94682"/>
                </a:lnTo>
                <a:lnTo>
                  <a:pt x="125875" y="93601"/>
                </a:lnTo>
                <a:lnTo>
                  <a:pt x="130589" y="91928"/>
                </a:lnTo>
                <a:lnTo>
                  <a:pt x="135637" y="89861"/>
                </a:lnTo>
                <a:lnTo>
                  <a:pt x="140907" y="89435"/>
                </a:lnTo>
                <a:lnTo>
                  <a:pt x="146325" y="90104"/>
                </a:lnTo>
                <a:lnTo>
                  <a:pt x="151843" y="91501"/>
                </a:lnTo>
                <a:lnTo>
                  <a:pt x="158378" y="92433"/>
                </a:lnTo>
                <a:lnTo>
                  <a:pt x="165593" y="93055"/>
                </a:lnTo>
                <a:lnTo>
                  <a:pt x="173260" y="93469"/>
                </a:lnTo>
                <a:lnTo>
                  <a:pt x="179324" y="94698"/>
                </a:lnTo>
                <a:lnTo>
                  <a:pt x="184319" y="96469"/>
                </a:lnTo>
                <a:lnTo>
                  <a:pt x="220278" y="114427"/>
                </a:lnTo>
                <a:lnTo>
                  <a:pt x="224957" y="116290"/>
                </a:lnTo>
                <a:lnTo>
                  <a:pt x="232695" y="118360"/>
                </a:lnTo>
                <a:lnTo>
                  <a:pt x="236093" y="120816"/>
                </a:lnTo>
                <a:lnTo>
                  <a:pt x="242408" y="128626"/>
                </a:lnTo>
                <a:lnTo>
                  <a:pt x="246377" y="132423"/>
                </a:lnTo>
                <a:lnTo>
                  <a:pt x="250929" y="135907"/>
                </a:lnTo>
                <a:lnTo>
                  <a:pt x="255868" y="139182"/>
                </a:lnTo>
                <a:lnTo>
                  <a:pt x="259161" y="143271"/>
                </a:lnTo>
                <a:lnTo>
                  <a:pt x="261356" y="147901"/>
                </a:lnTo>
                <a:lnTo>
                  <a:pt x="262820" y="152894"/>
                </a:lnTo>
                <a:lnTo>
                  <a:pt x="263796" y="158127"/>
                </a:lnTo>
                <a:lnTo>
                  <a:pt x="264446" y="163520"/>
                </a:lnTo>
                <a:lnTo>
                  <a:pt x="264880" y="169021"/>
                </a:lnTo>
                <a:lnTo>
                  <a:pt x="265169" y="174593"/>
                </a:lnTo>
                <a:lnTo>
                  <a:pt x="265490" y="185865"/>
                </a:lnTo>
                <a:lnTo>
                  <a:pt x="265671" y="202920"/>
                </a:lnTo>
                <a:lnTo>
                  <a:pt x="263791" y="207670"/>
                </a:lnTo>
                <a:lnTo>
                  <a:pt x="260633" y="211790"/>
                </a:lnTo>
                <a:lnTo>
                  <a:pt x="252997" y="219859"/>
                </a:lnTo>
                <a:lnTo>
                  <a:pt x="249627" y="224678"/>
                </a:lnTo>
                <a:lnTo>
                  <a:pt x="246428" y="229795"/>
                </a:lnTo>
                <a:lnTo>
                  <a:pt x="242390" y="235112"/>
                </a:lnTo>
                <a:lnTo>
                  <a:pt x="237793" y="240561"/>
                </a:lnTo>
                <a:lnTo>
                  <a:pt x="232824" y="246099"/>
                </a:lnTo>
                <a:lnTo>
                  <a:pt x="222222" y="257333"/>
                </a:lnTo>
                <a:lnTo>
                  <a:pt x="216728" y="262995"/>
                </a:lnTo>
                <a:lnTo>
                  <a:pt x="210208" y="267722"/>
                </a:lnTo>
                <a:lnTo>
                  <a:pt x="203003" y="271827"/>
                </a:lnTo>
                <a:lnTo>
                  <a:pt x="195343" y="275516"/>
                </a:lnTo>
                <a:lnTo>
                  <a:pt x="188331" y="279879"/>
                </a:lnTo>
                <a:lnTo>
                  <a:pt x="181751" y="284694"/>
                </a:lnTo>
                <a:lnTo>
                  <a:pt x="175460" y="289808"/>
                </a:lnTo>
                <a:lnTo>
                  <a:pt x="169361" y="294171"/>
                </a:lnTo>
                <a:lnTo>
                  <a:pt x="163389" y="298032"/>
                </a:lnTo>
                <a:lnTo>
                  <a:pt x="157504" y="301558"/>
                </a:lnTo>
                <a:lnTo>
                  <a:pt x="150723" y="303908"/>
                </a:lnTo>
                <a:lnTo>
                  <a:pt x="143344" y="305475"/>
                </a:lnTo>
                <a:lnTo>
                  <a:pt x="135567" y="306521"/>
                </a:lnTo>
                <a:lnTo>
                  <a:pt x="128478" y="308170"/>
                </a:lnTo>
                <a:lnTo>
                  <a:pt x="121847" y="310222"/>
                </a:lnTo>
                <a:lnTo>
                  <a:pt x="115521" y="312542"/>
                </a:lnTo>
                <a:lnTo>
                  <a:pt x="108446" y="314089"/>
                </a:lnTo>
                <a:lnTo>
                  <a:pt x="100872" y="315120"/>
                </a:lnTo>
                <a:lnTo>
                  <a:pt x="92965" y="315808"/>
                </a:lnTo>
                <a:lnTo>
                  <a:pt x="85789" y="315313"/>
                </a:lnTo>
                <a:lnTo>
                  <a:pt x="79101" y="314032"/>
                </a:lnTo>
                <a:lnTo>
                  <a:pt x="72736" y="312225"/>
                </a:lnTo>
                <a:lnTo>
                  <a:pt x="66588" y="311020"/>
                </a:lnTo>
                <a:lnTo>
                  <a:pt x="60584" y="310216"/>
                </a:lnTo>
                <a:lnTo>
                  <a:pt x="54677" y="309681"/>
                </a:lnTo>
                <a:lnTo>
                  <a:pt x="48833" y="309324"/>
                </a:lnTo>
                <a:lnTo>
                  <a:pt x="37261" y="308927"/>
                </a:lnTo>
                <a:lnTo>
                  <a:pt x="32461" y="307869"/>
                </a:lnTo>
                <a:lnTo>
                  <a:pt x="24586" y="304153"/>
                </a:lnTo>
                <a:lnTo>
                  <a:pt x="22106" y="301829"/>
                </a:lnTo>
                <a:lnTo>
                  <a:pt x="20452" y="299327"/>
                </a:lnTo>
                <a:lnTo>
                  <a:pt x="19350" y="296706"/>
                </a:lnTo>
                <a:lnTo>
                  <a:pt x="13247" y="288467"/>
                </a:lnTo>
                <a:lnTo>
                  <a:pt x="6648" y="281087"/>
                </a:lnTo>
                <a:lnTo>
                  <a:pt x="0" y="27432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10"/>
          <p:cNvSpPr/>
          <p:nvPr/>
        </p:nvSpPr>
        <p:spPr>
          <a:xfrm>
            <a:off x="5300662" y="4423410"/>
            <a:ext cx="8573" cy="222886"/>
          </a:xfrm>
          <a:custGeom>
            <a:avLst/>
            <a:gdLst/>
            <a:ahLst/>
            <a:cxnLst/>
            <a:rect l="0" t="0" r="0" b="0"/>
            <a:pathLst>
              <a:path w="8573" h="222886">
                <a:moveTo>
                  <a:pt x="0" y="0"/>
                </a:moveTo>
                <a:lnTo>
                  <a:pt x="0" y="7381"/>
                </a:lnTo>
                <a:lnTo>
                  <a:pt x="953" y="9683"/>
                </a:lnTo>
                <a:lnTo>
                  <a:pt x="2540" y="13123"/>
                </a:lnTo>
                <a:lnTo>
                  <a:pt x="4551" y="17321"/>
                </a:lnTo>
                <a:lnTo>
                  <a:pt x="5892" y="21072"/>
                </a:lnTo>
                <a:lnTo>
                  <a:pt x="6785" y="24525"/>
                </a:lnTo>
                <a:lnTo>
                  <a:pt x="7381" y="27780"/>
                </a:lnTo>
                <a:lnTo>
                  <a:pt x="7778" y="31855"/>
                </a:lnTo>
                <a:lnTo>
                  <a:pt x="8043" y="36477"/>
                </a:lnTo>
                <a:lnTo>
                  <a:pt x="8219" y="41462"/>
                </a:lnTo>
                <a:lnTo>
                  <a:pt x="8503" y="69044"/>
                </a:lnTo>
                <a:lnTo>
                  <a:pt x="8570" y="128996"/>
                </a:lnTo>
                <a:lnTo>
                  <a:pt x="7618" y="136479"/>
                </a:lnTo>
                <a:lnTo>
                  <a:pt x="6031" y="143374"/>
                </a:lnTo>
                <a:lnTo>
                  <a:pt x="4021" y="149875"/>
                </a:lnTo>
                <a:lnTo>
                  <a:pt x="2680" y="156114"/>
                </a:lnTo>
                <a:lnTo>
                  <a:pt x="1787" y="162179"/>
                </a:lnTo>
                <a:lnTo>
                  <a:pt x="1191" y="168127"/>
                </a:lnTo>
                <a:lnTo>
                  <a:pt x="794" y="173996"/>
                </a:lnTo>
                <a:lnTo>
                  <a:pt x="529" y="179816"/>
                </a:lnTo>
                <a:lnTo>
                  <a:pt x="235" y="191361"/>
                </a:lnTo>
                <a:lnTo>
                  <a:pt x="105" y="202842"/>
                </a:lnTo>
                <a:lnTo>
                  <a:pt x="1022" y="207617"/>
                </a:lnTo>
                <a:lnTo>
                  <a:pt x="2586" y="211754"/>
                </a:lnTo>
                <a:lnTo>
                  <a:pt x="8572" y="22288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11"/>
          <p:cNvSpPr/>
          <p:nvPr/>
        </p:nvSpPr>
        <p:spPr>
          <a:xfrm>
            <a:off x="5317807" y="4817745"/>
            <a:ext cx="1" cy="34291"/>
          </a:xfrm>
          <a:custGeom>
            <a:avLst/>
            <a:gdLst/>
            <a:ahLst/>
            <a:cxnLst/>
            <a:rect l="0" t="0" r="0" b="0"/>
            <a:pathLst>
              <a:path w="1" h="34291">
                <a:moveTo>
                  <a:pt x="0" y="34290"/>
                </a:move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12"/>
          <p:cNvSpPr/>
          <p:nvPr/>
        </p:nvSpPr>
        <p:spPr>
          <a:xfrm>
            <a:off x="5482029" y="4441056"/>
            <a:ext cx="185785" cy="273387"/>
          </a:xfrm>
          <a:custGeom>
            <a:avLst/>
            <a:gdLst/>
            <a:ahLst/>
            <a:cxnLst/>
            <a:rect l="0" t="0" r="0" b="0"/>
            <a:pathLst>
              <a:path w="185785" h="273387">
                <a:moveTo>
                  <a:pt x="15800" y="50934"/>
                </a:moveTo>
                <a:lnTo>
                  <a:pt x="35952" y="30783"/>
                </a:lnTo>
                <a:lnTo>
                  <a:pt x="39713" y="27975"/>
                </a:lnTo>
                <a:lnTo>
                  <a:pt x="44124" y="25150"/>
                </a:lnTo>
                <a:lnTo>
                  <a:pt x="48971" y="22315"/>
                </a:lnTo>
                <a:lnTo>
                  <a:pt x="54106" y="19472"/>
                </a:lnTo>
                <a:lnTo>
                  <a:pt x="64893" y="13773"/>
                </a:lnTo>
                <a:lnTo>
                  <a:pt x="81675" y="5210"/>
                </a:lnTo>
                <a:lnTo>
                  <a:pt x="87340" y="3306"/>
                </a:lnTo>
                <a:lnTo>
                  <a:pt x="93021" y="2037"/>
                </a:lnTo>
                <a:lnTo>
                  <a:pt x="98713" y="1191"/>
                </a:lnTo>
                <a:lnTo>
                  <a:pt x="104413" y="627"/>
                </a:lnTo>
                <a:lnTo>
                  <a:pt x="110118" y="251"/>
                </a:lnTo>
                <a:lnTo>
                  <a:pt x="115826" y="0"/>
                </a:lnTo>
                <a:lnTo>
                  <a:pt x="122490" y="785"/>
                </a:lnTo>
                <a:lnTo>
                  <a:pt x="129789" y="2262"/>
                </a:lnTo>
                <a:lnTo>
                  <a:pt x="137513" y="4198"/>
                </a:lnTo>
                <a:lnTo>
                  <a:pt x="143615" y="6442"/>
                </a:lnTo>
                <a:lnTo>
                  <a:pt x="148635" y="8890"/>
                </a:lnTo>
                <a:lnTo>
                  <a:pt x="152934" y="11474"/>
                </a:lnTo>
                <a:lnTo>
                  <a:pt x="157706" y="15102"/>
                </a:lnTo>
                <a:lnTo>
                  <a:pt x="162791" y="19426"/>
                </a:lnTo>
                <a:lnTo>
                  <a:pt x="168087" y="24214"/>
                </a:lnTo>
                <a:lnTo>
                  <a:pt x="171618" y="28358"/>
                </a:lnTo>
                <a:lnTo>
                  <a:pt x="175540" y="35502"/>
                </a:lnTo>
                <a:lnTo>
                  <a:pt x="182299" y="49430"/>
                </a:lnTo>
                <a:lnTo>
                  <a:pt x="183949" y="55646"/>
                </a:lnTo>
                <a:lnTo>
                  <a:pt x="185050" y="62648"/>
                </a:lnTo>
                <a:lnTo>
                  <a:pt x="185784" y="70174"/>
                </a:lnTo>
                <a:lnTo>
                  <a:pt x="185320" y="78048"/>
                </a:lnTo>
                <a:lnTo>
                  <a:pt x="184059" y="86154"/>
                </a:lnTo>
                <a:lnTo>
                  <a:pt x="182265" y="94417"/>
                </a:lnTo>
                <a:lnTo>
                  <a:pt x="181070" y="101830"/>
                </a:lnTo>
                <a:lnTo>
                  <a:pt x="180272" y="108677"/>
                </a:lnTo>
                <a:lnTo>
                  <a:pt x="179741" y="115147"/>
                </a:lnTo>
                <a:lnTo>
                  <a:pt x="177481" y="122318"/>
                </a:lnTo>
                <a:lnTo>
                  <a:pt x="174071" y="129956"/>
                </a:lnTo>
                <a:lnTo>
                  <a:pt x="169891" y="137905"/>
                </a:lnTo>
                <a:lnTo>
                  <a:pt x="165200" y="146062"/>
                </a:lnTo>
                <a:lnTo>
                  <a:pt x="160168" y="154358"/>
                </a:lnTo>
                <a:lnTo>
                  <a:pt x="154908" y="162745"/>
                </a:lnTo>
                <a:lnTo>
                  <a:pt x="149496" y="170242"/>
                </a:lnTo>
                <a:lnTo>
                  <a:pt x="143984" y="177145"/>
                </a:lnTo>
                <a:lnTo>
                  <a:pt x="138403" y="183652"/>
                </a:lnTo>
                <a:lnTo>
                  <a:pt x="133731" y="190848"/>
                </a:lnTo>
                <a:lnTo>
                  <a:pt x="129663" y="198502"/>
                </a:lnTo>
                <a:lnTo>
                  <a:pt x="125999" y="206463"/>
                </a:lnTo>
                <a:lnTo>
                  <a:pt x="121651" y="213674"/>
                </a:lnTo>
                <a:lnTo>
                  <a:pt x="116848" y="220388"/>
                </a:lnTo>
                <a:lnTo>
                  <a:pt x="111740" y="226768"/>
                </a:lnTo>
                <a:lnTo>
                  <a:pt x="106431" y="231974"/>
                </a:lnTo>
                <a:lnTo>
                  <a:pt x="100986" y="236397"/>
                </a:lnTo>
                <a:lnTo>
                  <a:pt x="95450" y="240298"/>
                </a:lnTo>
                <a:lnTo>
                  <a:pt x="89856" y="244804"/>
                </a:lnTo>
                <a:lnTo>
                  <a:pt x="84220" y="249713"/>
                </a:lnTo>
                <a:lnTo>
                  <a:pt x="78559" y="254891"/>
                </a:lnTo>
                <a:lnTo>
                  <a:pt x="72879" y="258343"/>
                </a:lnTo>
                <a:lnTo>
                  <a:pt x="67188" y="260644"/>
                </a:lnTo>
                <a:lnTo>
                  <a:pt x="61489" y="262178"/>
                </a:lnTo>
                <a:lnTo>
                  <a:pt x="55784" y="264153"/>
                </a:lnTo>
                <a:lnTo>
                  <a:pt x="50076" y="266422"/>
                </a:lnTo>
                <a:lnTo>
                  <a:pt x="44367" y="268888"/>
                </a:lnTo>
                <a:lnTo>
                  <a:pt x="39607" y="270531"/>
                </a:lnTo>
                <a:lnTo>
                  <a:pt x="35481" y="271627"/>
                </a:lnTo>
                <a:lnTo>
                  <a:pt x="31779" y="272358"/>
                </a:lnTo>
                <a:lnTo>
                  <a:pt x="28358" y="272845"/>
                </a:lnTo>
                <a:lnTo>
                  <a:pt x="25124" y="273169"/>
                </a:lnTo>
                <a:lnTo>
                  <a:pt x="22016" y="273386"/>
                </a:lnTo>
                <a:lnTo>
                  <a:pt x="18992" y="272577"/>
                </a:lnTo>
                <a:lnTo>
                  <a:pt x="16023" y="271086"/>
                </a:lnTo>
                <a:lnTo>
                  <a:pt x="8965" y="266400"/>
                </a:lnTo>
                <a:lnTo>
                  <a:pt x="3192" y="261037"/>
                </a:lnTo>
                <a:lnTo>
                  <a:pt x="1680" y="258630"/>
                </a:lnTo>
                <a:lnTo>
                  <a:pt x="0" y="253416"/>
                </a:lnTo>
                <a:lnTo>
                  <a:pt x="504" y="250692"/>
                </a:lnTo>
                <a:lnTo>
                  <a:pt x="4812" y="242307"/>
                </a:lnTo>
                <a:lnTo>
                  <a:pt x="6155" y="236636"/>
                </a:lnTo>
                <a:lnTo>
                  <a:pt x="9291" y="230940"/>
                </a:lnTo>
                <a:lnTo>
                  <a:pt x="11461" y="228088"/>
                </a:lnTo>
                <a:lnTo>
                  <a:pt x="14812" y="225234"/>
                </a:lnTo>
                <a:lnTo>
                  <a:pt x="18952" y="222379"/>
                </a:lnTo>
                <a:lnTo>
                  <a:pt x="23616" y="219523"/>
                </a:lnTo>
                <a:lnTo>
                  <a:pt x="28631" y="217619"/>
                </a:lnTo>
                <a:lnTo>
                  <a:pt x="33880" y="216350"/>
                </a:lnTo>
                <a:lnTo>
                  <a:pt x="39283" y="215503"/>
                </a:lnTo>
                <a:lnTo>
                  <a:pt x="44791" y="214939"/>
                </a:lnTo>
                <a:lnTo>
                  <a:pt x="50367" y="214564"/>
                </a:lnTo>
                <a:lnTo>
                  <a:pt x="55990" y="214312"/>
                </a:lnTo>
                <a:lnTo>
                  <a:pt x="67318" y="214034"/>
                </a:lnTo>
                <a:lnTo>
                  <a:pt x="90112" y="213855"/>
                </a:lnTo>
                <a:lnTo>
                  <a:pt x="95821" y="214793"/>
                </a:lnTo>
                <a:lnTo>
                  <a:pt x="101533" y="216371"/>
                </a:lnTo>
                <a:lnTo>
                  <a:pt x="107245" y="218375"/>
                </a:lnTo>
                <a:lnTo>
                  <a:pt x="112959" y="220664"/>
                </a:lnTo>
                <a:lnTo>
                  <a:pt x="118672" y="223142"/>
                </a:lnTo>
                <a:lnTo>
                  <a:pt x="124387" y="225747"/>
                </a:lnTo>
                <a:lnTo>
                  <a:pt x="131054" y="228436"/>
                </a:lnTo>
                <a:lnTo>
                  <a:pt x="146082" y="233964"/>
                </a:lnTo>
                <a:lnTo>
                  <a:pt x="152185" y="236771"/>
                </a:lnTo>
                <a:lnTo>
                  <a:pt x="157206" y="239595"/>
                </a:lnTo>
                <a:lnTo>
                  <a:pt x="161506" y="242430"/>
                </a:lnTo>
                <a:lnTo>
                  <a:pt x="165325" y="245273"/>
                </a:lnTo>
                <a:lnTo>
                  <a:pt x="168824" y="248121"/>
                </a:lnTo>
                <a:lnTo>
                  <a:pt x="178678" y="25667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13"/>
          <p:cNvSpPr/>
          <p:nvPr/>
        </p:nvSpPr>
        <p:spPr>
          <a:xfrm>
            <a:off x="5875020" y="4449127"/>
            <a:ext cx="17146" cy="1"/>
          </a:xfrm>
          <a:custGeom>
            <a:avLst/>
            <a:gdLst/>
            <a:ahLst/>
            <a:cxnLst/>
            <a:rect l="0" t="0" r="0" b="0"/>
            <a:pathLst>
              <a:path w="17146" h="1">
                <a:moveTo>
                  <a:pt x="17145" y="0"/>
                </a:move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14"/>
          <p:cNvSpPr/>
          <p:nvPr/>
        </p:nvSpPr>
        <p:spPr>
          <a:xfrm>
            <a:off x="5737871" y="4466272"/>
            <a:ext cx="188445" cy="214314"/>
          </a:xfrm>
          <a:custGeom>
            <a:avLst/>
            <a:gdLst/>
            <a:ahLst/>
            <a:cxnLst/>
            <a:rect l="0" t="0" r="0" b="0"/>
            <a:pathLst>
              <a:path w="188445" h="214314">
                <a:moveTo>
                  <a:pt x="34279" y="0"/>
                </a:moveTo>
                <a:lnTo>
                  <a:pt x="21260" y="0"/>
                </a:lnTo>
                <a:lnTo>
                  <a:pt x="19884" y="953"/>
                </a:lnTo>
                <a:lnTo>
                  <a:pt x="18967" y="2540"/>
                </a:lnTo>
                <a:lnTo>
                  <a:pt x="17948" y="6844"/>
                </a:lnTo>
                <a:lnTo>
                  <a:pt x="17495" y="11932"/>
                </a:lnTo>
                <a:lnTo>
                  <a:pt x="17295" y="17368"/>
                </a:lnTo>
                <a:lnTo>
                  <a:pt x="17166" y="28619"/>
                </a:lnTo>
                <a:lnTo>
                  <a:pt x="16202" y="31462"/>
                </a:lnTo>
                <a:lnTo>
                  <a:pt x="12592" y="37160"/>
                </a:lnTo>
                <a:lnTo>
                  <a:pt x="7813" y="42868"/>
                </a:lnTo>
                <a:lnTo>
                  <a:pt x="5205" y="45724"/>
                </a:lnTo>
                <a:lnTo>
                  <a:pt x="3466" y="48580"/>
                </a:lnTo>
                <a:lnTo>
                  <a:pt x="1534" y="54294"/>
                </a:lnTo>
                <a:lnTo>
                  <a:pt x="676" y="60008"/>
                </a:lnTo>
                <a:lnTo>
                  <a:pt x="0" y="68431"/>
                </a:lnTo>
                <a:lnTo>
                  <a:pt x="5882" y="68551"/>
                </a:lnTo>
                <a:lnTo>
                  <a:pt x="42889" y="68580"/>
                </a:lnTo>
                <a:lnTo>
                  <a:pt x="46686" y="67628"/>
                </a:lnTo>
                <a:lnTo>
                  <a:pt x="50171" y="66040"/>
                </a:lnTo>
                <a:lnTo>
                  <a:pt x="53446" y="64030"/>
                </a:lnTo>
                <a:lnTo>
                  <a:pt x="56581" y="62689"/>
                </a:lnTo>
                <a:lnTo>
                  <a:pt x="59625" y="61795"/>
                </a:lnTo>
                <a:lnTo>
                  <a:pt x="62606" y="61199"/>
                </a:lnTo>
                <a:lnTo>
                  <a:pt x="68459" y="60537"/>
                </a:lnTo>
                <a:lnTo>
                  <a:pt x="71353" y="60361"/>
                </a:lnTo>
                <a:lnTo>
                  <a:pt x="79649" y="60164"/>
                </a:lnTo>
                <a:lnTo>
                  <a:pt x="147347" y="60008"/>
                </a:lnTo>
                <a:lnTo>
                  <a:pt x="150615" y="60960"/>
                </a:lnTo>
                <a:lnTo>
                  <a:pt x="153746" y="62548"/>
                </a:lnTo>
                <a:lnTo>
                  <a:pt x="156786" y="64559"/>
                </a:lnTo>
                <a:lnTo>
                  <a:pt x="159765" y="65899"/>
                </a:lnTo>
                <a:lnTo>
                  <a:pt x="165615" y="67389"/>
                </a:lnTo>
                <a:lnTo>
                  <a:pt x="167556" y="68738"/>
                </a:lnTo>
                <a:lnTo>
                  <a:pt x="168851" y="70590"/>
                </a:lnTo>
                <a:lnTo>
                  <a:pt x="169713" y="72778"/>
                </a:lnTo>
                <a:lnTo>
                  <a:pt x="171241" y="74236"/>
                </a:lnTo>
                <a:lnTo>
                  <a:pt x="173212" y="75208"/>
                </a:lnTo>
                <a:lnTo>
                  <a:pt x="175478" y="75856"/>
                </a:lnTo>
                <a:lnTo>
                  <a:pt x="180536" y="79117"/>
                </a:lnTo>
                <a:lnTo>
                  <a:pt x="183219" y="81320"/>
                </a:lnTo>
                <a:lnTo>
                  <a:pt x="185007" y="83740"/>
                </a:lnTo>
                <a:lnTo>
                  <a:pt x="186994" y="88971"/>
                </a:lnTo>
                <a:lnTo>
                  <a:pt x="187877" y="94470"/>
                </a:lnTo>
                <a:lnTo>
                  <a:pt x="188269" y="100089"/>
                </a:lnTo>
                <a:lnTo>
                  <a:pt x="188444" y="105762"/>
                </a:lnTo>
                <a:lnTo>
                  <a:pt x="187538" y="108608"/>
                </a:lnTo>
                <a:lnTo>
                  <a:pt x="183991" y="114310"/>
                </a:lnTo>
                <a:lnTo>
                  <a:pt x="181712" y="118117"/>
                </a:lnTo>
                <a:lnTo>
                  <a:pt x="179240" y="122559"/>
                </a:lnTo>
                <a:lnTo>
                  <a:pt x="176639" y="127427"/>
                </a:lnTo>
                <a:lnTo>
                  <a:pt x="173953" y="131623"/>
                </a:lnTo>
                <a:lnTo>
                  <a:pt x="171210" y="135374"/>
                </a:lnTo>
                <a:lnTo>
                  <a:pt x="168429" y="138827"/>
                </a:lnTo>
                <a:lnTo>
                  <a:pt x="165622" y="143034"/>
                </a:lnTo>
                <a:lnTo>
                  <a:pt x="162799" y="147743"/>
                </a:lnTo>
                <a:lnTo>
                  <a:pt x="159964" y="152788"/>
                </a:lnTo>
                <a:lnTo>
                  <a:pt x="156169" y="157104"/>
                </a:lnTo>
                <a:lnTo>
                  <a:pt x="151733" y="160933"/>
                </a:lnTo>
                <a:lnTo>
                  <a:pt x="146872" y="164439"/>
                </a:lnTo>
                <a:lnTo>
                  <a:pt x="141726" y="167728"/>
                </a:lnTo>
                <a:lnTo>
                  <a:pt x="136390" y="170874"/>
                </a:lnTo>
                <a:lnTo>
                  <a:pt x="130928" y="173924"/>
                </a:lnTo>
                <a:lnTo>
                  <a:pt x="126334" y="177862"/>
                </a:lnTo>
                <a:lnTo>
                  <a:pt x="122319" y="182392"/>
                </a:lnTo>
                <a:lnTo>
                  <a:pt x="118690" y="187317"/>
                </a:lnTo>
                <a:lnTo>
                  <a:pt x="114365" y="190601"/>
                </a:lnTo>
                <a:lnTo>
                  <a:pt x="109577" y="192790"/>
                </a:lnTo>
                <a:lnTo>
                  <a:pt x="104480" y="194249"/>
                </a:lnTo>
                <a:lnTo>
                  <a:pt x="99177" y="196175"/>
                </a:lnTo>
                <a:lnTo>
                  <a:pt x="93736" y="198411"/>
                </a:lnTo>
                <a:lnTo>
                  <a:pt x="88205" y="200854"/>
                </a:lnTo>
                <a:lnTo>
                  <a:pt x="83565" y="203435"/>
                </a:lnTo>
                <a:lnTo>
                  <a:pt x="79518" y="206109"/>
                </a:lnTo>
                <a:lnTo>
                  <a:pt x="75869" y="208843"/>
                </a:lnTo>
                <a:lnTo>
                  <a:pt x="71530" y="210666"/>
                </a:lnTo>
                <a:lnTo>
                  <a:pt x="66733" y="211882"/>
                </a:lnTo>
                <a:lnTo>
                  <a:pt x="61630" y="212692"/>
                </a:lnTo>
                <a:lnTo>
                  <a:pt x="56323" y="213232"/>
                </a:lnTo>
                <a:lnTo>
                  <a:pt x="50880" y="213592"/>
                </a:lnTo>
                <a:lnTo>
                  <a:pt x="40704" y="213992"/>
                </a:lnTo>
                <a:lnTo>
                  <a:pt x="25706" y="21431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15"/>
          <p:cNvSpPr/>
          <p:nvPr/>
        </p:nvSpPr>
        <p:spPr>
          <a:xfrm>
            <a:off x="5729287" y="4466272"/>
            <a:ext cx="214314" cy="1"/>
          </a:xfrm>
          <a:custGeom>
            <a:avLst/>
            <a:gdLst/>
            <a:ahLst/>
            <a:cxnLst/>
            <a:rect l="0" t="0" r="0" b="0"/>
            <a:pathLst>
              <a:path w="214314" h="1">
                <a:moveTo>
                  <a:pt x="0" y="0"/>
                </a:move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16"/>
          <p:cNvSpPr/>
          <p:nvPr/>
        </p:nvSpPr>
        <p:spPr>
          <a:xfrm>
            <a:off x="6037897" y="4397692"/>
            <a:ext cx="8574" cy="171451"/>
          </a:xfrm>
          <a:custGeom>
            <a:avLst/>
            <a:gdLst/>
            <a:ahLst/>
            <a:cxnLst/>
            <a:rect l="0" t="0" r="0" b="0"/>
            <a:pathLst>
              <a:path w="8574" h="171451">
                <a:moveTo>
                  <a:pt x="8573" y="0"/>
                </a:moveTo>
                <a:lnTo>
                  <a:pt x="4022" y="4551"/>
                </a:lnTo>
                <a:lnTo>
                  <a:pt x="2681" y="7797"/>
                </a:lnTo>
                <a:lnTo>
                  <a:pt x="1787" y="11865"/>
                </a:lnTo>
                <a:lnTo>
                  <a:pt x="1191" y="16483"/>
                </a:lnTo>
                <a:lnTo>
                  <a:pt x="794" y="20514"/>
                </a:lnTo>
                <a:lnTo>
                  <a:pt x="530" y="24153"/>
                </a:lnTo>
                <a:lnTo>
                  <a:pt x="353" y="27532"/>
                </a:lnTo>
                <a:lnTo>
                  <a:pt x="157" y="36367"/>
                </a:lnTo>
                <a:lnTo>
                  <a:pt x="0" y="17145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17"/>
          <p:cNvSpPr/>
          <p:nvPr/>
        </p:nvSpPr>
        <p:spPr>
          <a:xfrm>
            <a:off x="6046470" y="4680585"/>
            <a:ext cx="8573" cy="42863"/>
          </a:xfrm>
          <a:custGeom>
            <a:avLst/>
            <a:gdLst/>
            <a:ahLst/>
            <a:cxnLst/>
            <a:rect l="0" t="0" r="0" b="0"/>
            <a:pathLst>
              <a:path w="8573" h="42863">
                <a:moveTo>
                  <a:pt x="0" y="42862"/>
                </a:moveTo>
                <a:lnTo>
                  <a:pt x="0" y="10149"/>
                </a:lnTo>
                <a:lnTo>
                  <a:pt x="952" y="8671"/>
                </a:lnTo>
                <a:lnTo>
                  <a:pt x="2540" y="6733"/>
                </a:lnTo>
                <a:lnTo>
                  <a:pt x="857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18"/>
          <p:cNvSpPr/>
          <p:nvPr/>
        </p:nvSpPr>
        <p:spPr>
          <a:xfrm>
            <a:off x="6217920" y="4234846"/>
            <a:ext cx="222885" cy="17115"/>
          </a:xfrm>
          <a:custGeom>
            <a:avLst/>
            <a:gdLst/>
            <a:ahLst/>
            <a:cxnLst/>
            <a:rect l="0" t="0" r="0" b="0"/>
            <a:pathLst>
              <a:path w="222885" h="17115">
                <a:moveTo>
                  <a:pt x="0" y="17114"/>
                </a:moveTo>
                <a:lnTo>
                  <a:pt x="33492" y="17114"/>
                </a:lnTo>
                <a:lnTo>
                  <a:pt x="38520" y="16161"/>
                </a:lnTo>
                <a:lnTo>
                  <a:pt x="43778" y="14574"/>
                </a:lnTo>
                <a:lnTo>
                  <a:pt x="49187" y="12563"/>
                </a:lnTo>
                <a:lnTo>
                  <a:pt x="54699" y="11222"/>
                </a:lnTo>
                <a:lnTo>
                  <a:pt x="60278" y="10328"/>
                </a:lnTo>
                <a:lnTo>
                  <a:pt x="65903" y="9733"/>
                </a:lnTo>
                <a:lnTo>
                  <a:pt x="72510" y="9336"/>
                </a:lnTo>
                <a:lnTo>
                  <a:pt x="87471" y="8894"/>
                </a:lnTo>
                <a:lnTo>
                  <a:pt x="94509" y="7824"/>
                </a:lnTo>
                <a:lnTo>
                  <a:pt x="101106" y="6158"/>
                </a:lnTo>
                <a:lnTo>
                  <a:pt x="107409" y="4095"/>
                </a:lnTo>
                <a:lnTo>
                  <a:pt x="113516" y="2719"/>
                </a:lnTo>
                <a:lnTo>
                  <a:pt x="119492" y="1803"/>
                </a:lnTo>
                <a:lnTo>
                  <a:pt x="125381" y="1191"/>
                </a:lnTo>
                <a:lnTo>
                  <a:pt x="131212" y="784"/>
                </a:lnTo>
                <a:lnTo>
                  <a:pt x="137005" y="512"/>
                </a:lnTo>
                <a:lnTo>
                  <a:pt x="148521" y="210"/>
                </a:lnTo>
                <a:lnTo>
                  <a:pt x="177156" y="0"/>
                </a:lnTo>
                <a:lnTo>
                  <a:pt x="182874" y="942"/>
                </a:lnTo>
                <a:lnTo>
                  <a:pt x="188591" y="2523"/>
                </a:lnTo>
                <a:lnTo>
                  <a:pt x="194307" y="4529"/>
                </a:lnTo>
                <a:lnTo>
                  <a:pt x="200023" y="5866"/>
                </a:lnTo>
                <a:lnTo>
                  <a:pt x="205739" y="6758"/>
                </a:lnTo>
                <a:lnTo>
                  <a:pt x="222884" y="854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19"/>
          <p:cNvSpPr/>
          <p:nvPr/>
        </p:nvSpPr>
        <p:spPr>
          <a:xfrm>
            <a:off x="6235065" y="4329112"/>
            <a:ext cx="188595" cy="1"/>
          </a:xfrm>
          <a:custGeom>
            <a:avLst/>
            <a:gdLst/>
            <a:ahLst/>
            <a:cxnLst/>
            <a:rect l="0" t="0" r="0" b="0"/>
            <a:pathLst>
              <a:path w="188595" h="1">
                <a:moveTo>
                  <a:pt x="0" y="0"/>
                </a:moveTo>
                <a:lnTo>
                  <a:pt x="188594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220"/>
          <p:cNvSpPr/>
          <p:nvPr/>
        </p:nvSpPr>
        <p:spPr>
          <a:xfrm>
            <a:off x="6543675" y="3944677"/>
            <a:ext cx="179871" cy="290091"/>
          </a:xfrm>
          <a:custGeom>
            <a:avLst/>
            <a:gdLst/>
            <a:ahLst/>
            <a:cxnLst/>
            <a:rect l="0" t="0" r="0" b="0"/>
            <a:pathLst>
              <a:path w="179871" h="290091">
                <a:moveTo>
                  <a:pt x="0" y="32963"/>
                </a:moveTo>
                <a:lnTo>
                  <a:pt x="0" y="28412"/>
                </a:lnTo>
                <a:lnTo>
                  <a:pt x="952" y="27071"/>
                </a:lnTo>
                <a:lnTo>
                  <a:pt x="2540" y="26178"/>
                </a:lnTo>
                <a:lnTo>
                  <a:pt x="7380" y="24743"/>
                </a:lnTo>
                <a:lnTo>
                  <a:pt x="9683" y="23673"/>
                </a:lnTo>
                <a:lnTo>
                  <a:pt x="17321" y="19944"/>
                </a:lnTo>
                <a:lnTo>
                  <a:pt x="21072" y="17616"/>
                </a:lnTo>
                <a:lnTo>
                  <a:pt x="24526" y="15111"/>
                </a:lnTo>
                <a:lnTo>
                  <a:pt x="27780" y="12489"/>
                </a:lnTo>
                <a:lnTo>
                  <a:pt x="31855" y="10741"/>
                </a:lnTo>
                <a:lnTo>
                  <a:pt x="36476" y="9576"/>
                </a:lnTo>
                <a:lnTo>
                  <a:pt x="41462" y="8799"/>
                </a:lnTo>
                <a:lnTo>
                  <a:pt x="46691" y="7329"/>
                </a:lnTo>
                <a:lnTo>
                  <a:pt x="52083" y="5396"/>
                </a:lnTo>
                <a:lnTo>
                  <a:pt x="57581" y="3155"/>
                </a:lnTo>
                <a:lnTo>
                  <a:pt x="62200" y="1661"/>
                </a:lnTo>
                <a:lnTo>
                  <a:pt x="66232" y="665"/>
                </a:lnTo>
                <a:lnTo>
                  <a:pt x="69872" y="0"/>
                </a:lnTo>
                <a:lnTo>
                  <a:pt x="73252" y="510"/>
                </a:lnTo>
                <a:lnTo>
                  <a:pt x="76457" y="1803"/>
                </a:lnTo>
                <a:lnTo>
                  <a:pt x="79546" y="3617"/>
                </a:lnTo>
                <a:lnTo>
                  <a:pt x="82558" y="4826"/>
                </a:lnTo>
                <a:lnTo>
                  <a:pt x="85518" y="5633"/>
                </a:lnTo>
                <a:lnTo>
                  <a:pt x="88444" y="6170"/>
                </a:lnTo>
                <a:lnTo>
                  <a:pt x="91348" y="7481"/>
                </a:lnTo>
                <a:lnTo>
                  <a:pt x="94236" y="9308"/>
                </a:lnTo>
                <a:lnTo>
                  <a:pt x="97114" y="11478"/>
                </a:lnTo>
                <a:lnTo>
                  <a:pt x="99033" y="13877"/>
                </a:lnTo>
                <a:lnTo>
                  <a:pt x="100311" y="16429"/>
                </a:lnTo>
                <a:lnTo>
                  <a:pt x="101165" y="19082"/>
                </a:lnTo>
                <a:lnTo>
                  <a:pt x="104651" y="24571"/>
                </a:lnTo>
                <a:lnTo>
                  <a:pt x="106915" y="27368"/>
                </a:lnTo>
                <a:lnTo>
                  <a:pt x="107472" y="31138"/>
                </a:lnTo>
                <a:lnTo>
                  <a:pt x="106890" y="35556"/>
                </a:lnTo>
                <a:lnTo>
                  <a:pt x="104657" y="44593"/>
                </a:lnTo>
                <a:lnTo>
                  <a:pt x="103664" y="51784"/>
                </a:lnTo>
                <a:lnTo>
                  <a:pt x="98142" y="60695"/>
                </a:lnTo>
                <a:lnTo>
                  <a:pt x="94004" y="65739"/>
                </a:lnTo>
                <a:lnTo>
                  <a:pt x="90291" y="71006"/>
                </a:lnTo>
                <a:lnTo>
                  <a:pt x="86864" y="76422"/>
                </a:lnTo>
                <a:lnTo>
                  <a:pt x="83627" y="81938"/>
                </a:lnTo>
                <a:lnTo>
                  <a:pt x="80516" y="86568"/>
                </a:lnTo>
                <a:lnTo>
                  <a:pt x="77489" y="90607"/>
                </a:lnTo>
                <a:lnTo>
                  <a:pt x="74520" y="94252"/>
                </a:lnTo>
                <a:lnTo>
                  <a:pt x="71587" y="98587"/>
                </a:lnTo>
                <a:lnTo>
                  <a:pt x="68680" y="103382"/>
                </a:lnTo>
                <a:lnTo>
                  <a:pt x="65789" y="108484"/>
                </a:lnTo>
                <a:lnTo>
                  <a:pt x="61956" y="111885"/>
                </a:lnTo>
                <a:lnTo>
                  <a:pt x="57497" y="114153"/>
                </a:lnTo>
                <a:lnTo>
                  <a:pt x="52619" y="115665"/>
                </a:lnTo>
                <a:lnTo>
                  <a:pt x="49366" y="117625"/>
                </a:lnTo>
                <a:lnTo>
                  <a:pt x="47198" y="119884"/>
                </a:lnTo>
                <a:lnTo>
                  <a:pt x="43719" y="125803"/>
                </a:lnTo>
                <a:lnTo>
                  <a:pt x="42481" y="126289"/>
                </a:lnTo>
                <a:lnTo>
                  <a:pt x="37140" y="126972"/>
                </a:lnTo>
                <a:lnTo>
                  <a:pt x="34322" y="127257"/>
                </a:lnTo>
                <a:lnTo>
                  <a:pt x="38851" y="127259"/>
                </a:lnTo>
                <a:lnTo>
                  <a:pt x="40187" y="126307"/>
                </a:lnTo>
                <a:lnTo>
                  <a:pt x="41079" y="124720"/>
                </a:lnTo>
                <a:lnTo>
                  <a:pt x="41673" y="122709"/>
                </a:lnTo>
                <a:lnTo>
                  <a:pt x="43974" y="121368"/>
                </a:lnTo>
                <a:lnTo>
                  <a:pt x="47414" y="120475"/>
                </a:lnTo>
                <a:lnTo>
                  <a:pt x="51611" y="119879"/>
                </a:lnTo>
                <a:lnTo>
                  <a:pt x="55362" y="118530"/>
                </a:lnTo>
                <a:lnTo>
                  <a:pt x="58815" y="116677"/>
                </a:lnTo>
                <a:lnTo>
                  <a:pt x="62071" y="114490"/>
                </a:lnTo>
                <a:lnTo>
                  <a:pt x="66145" y="112079"/>
                </a:lnTo>
                <a:lnTo>
                  <a:pt x="70766" y="109519"/>
                </a:lnTo>
                <a:lnTo>
                  <a:pt x="75753" y="106860"/>
                </a:lnTo>
                <a:lnTo>
                  <a:pt x="80981" y="105088"/>
                </a:lnTo>
                <a:lnTo>
                  <a:pt x="86373" y="103906"/>
                </a:lnTo>
                <a:lnTo>
                  <a:pt x="91872" y="103118"/>
                </a:lnTo>
                <a:lnTo>
                  <a:pt x="97442" y="103546"/>
                </a:lnTo>
                <a:lnTo>
                  <a:pt x="103061" y="104783"/>
                </a:lnTo>
                <a:lnTo>
                  <a:pt x="108713" y="106560"/>
                </a:lnTo>
                <a:lnTo>
                  <a:pt x="114385" y="107745"/>
                </a:lnTo>
                <a:lnTo>
                  <a:pt x="120071" y="108535"/>
                </a:lnTo>
                <a:lnTo>
                  <a:pt x="125767" y="109062"/>
                </a:lnTo>
                <a:lnTo>
                  <a:pt x="131470" y="110365"/>
                </a:lnTo>
                <a:lnTo>
                  <a:pt x="137176" y="112187"/>
                </a:lnTo>
                <a:lnTo>
                  <a:pt x="142885" y="114354"/>
                </a:lnTo>
                <a:lnTo>
                  <a:pt x="147645" y="116751"/>
                </a:lnTo>
                <a:lnTo>
                  <a:pt x="151769" y="119302"/>
                </a:lnTo>
                <a:lnTo>
                  <a:pt x="155472" y="121955"/>
                </a:lnTo>
                <a:lnTo>
                  <a:pt x="158893" y="124675"/>
                </a:lnTo>
                <a:lnTo>
                  <a:pt x="162126" y="127442"/>
                </a:lnTo>
                <a:lnTo>
                  <a:pt x="165234" y="130239"/>
                </a:lnTo>
                <a:lnTo>
                  <a:pt x="171227" y="135887"/>
                </a:lnTo>
                <a:lnTo>
                  <a:pt x="174159" y="138726"/>
                </a:lnTo>
                <a:lnTo>
                  <a:pt x="176113" y="142524"/>
                </a:lnTo>
                <a:lnTo>
                  <a:pt x="177417" y="146961"/>
                </a:lnTo>
                <a:lnTo>
                  <a:pt x="178285" y="151824"/>
                </a:lnTo>
                <a:lnTo>
                  <a:pt x="178864" y="156971"/>
                </a:lnTo>
                <a:lnTo>
                  <a:pt x="179251" y="162307"/>
                </a:lnTo>
                <a:lnTo>
                  <a:pt x="179507" y="167770"/>
                </a:lnTo>
                <a:lnTo>
                  <a:pt x="179793" y="178920"/>
                </a:lnTo>
                <a:lnTo>
                  <a:pt x="179870" y="184560"/>
                </a:lnTo>
                <a:lnTo>
                  <a:pt x="178968" y="190225"/>
                </a:lnTo>
                <a:lnTo>
                  <a:pt x="177414" y="195907"/>
                </a:lnTo>
                <a:lnTo>
                  <a:pt x="175426" y="201600"/>
                </a:lnTo>
                <a:lnTo>
                  <a:pt x="173148" y="207300"/>
                </a:lnTo>
                <a:lnTo>
                  <a:pt x="170677" y="213005"/>
                </a:lnTo>
                <a:lnTo>
                  <a:pt x="165391" y="224424"/>
                </a:lnTo>
                <a:lnTo>
                  <a:pt x="159867" y="235849"/>
                </a:lnTo>
                <a:lnTo>
                  <a:pt x="156108" y="240610"/>
                </a:lnTo>
                <a:lnTo>
                  <a:pt x="151696" y="244737"/>
                </a:lnTo>
                <a:lnTo>
                  <a:pt x="146851" y="248441"/>
                </a:lnTo>
                <a:lnTo>
                  <a:pt x="142668" y="252815"/>
                </a:lnTo>
                <a:lnTo>
                  <a:pt x="138927" y="257636"/>
                </a:lnTo>
                <a:lnTo>
                  <a:pt x="135480" y="262755"/>
                </a:lnTo>
                <a:lnTo>
                  <a:pt x="131278" y="267120"/>
                </a:lnTo>
                <a:lnTo>
                  <a:pt x="126571" y="270983"/>
                </a:lnTo>
                <a:lnTo>
                  <a:pt x="121529" y="274510"/>
                </a:lnTo>
                <a:lnTo>
                  <a:pt x="116261" y="277814"/>
                </a:lnTo>
                <a:lnTo>
                  <a:pt x="110845" y="280970"/>
                </a:lnTo>
                <a:lnTo>
                  <a:pt x="105330" y="284026"/>
                </a:lnTo>
                <a:lnTo>
                  <a:pt x="100700" y="286063"/>
                </a:lnTo>
                <a:lnTo>
                  <a:pt x="96660" y="287421"/>
                </a:lnTo>
                <a:lnTo>
                  <a:pt x="93015" y="288327"/>
                </a:lnTo>
                <a:lnTo>
                  <a:pt x="88679" y="288930"/>
                </a:lnTo>
                <a:lnTo>
                  <a:pt x="83885" y="289333"/>
                </a:lnTo>
                <a:lnTo>
                  <a:pt x="74429" y="289780"/>
                </a:lnTo>
                <a:lnTo>
                  <a:pt x="67052" y="289978"/>
                </a:lnTo>
                <a:lnTo>
                  <a:pt x="57544" y="290090"/>
                </a:lnTo>
                <a:lnTo>
                  <a:pt x="54555" y="289154"/>
                </a:lnTo>
                <a:lnTo>
                  <a:pt x="51610" y="287577"/>
                </a:lnTo>
                <a:lnTo>
                  <a:pt x="48694" y="285573"/>
                </a:lnTo>
                <a:lnTo>
                  <a:pt x="45797" y="283284"/>
                </a:lnTo>
                <a:lnTo>
                  <a:pt x="42915" y="280806"/>
                </a:lnTo>
                <a:lnTo>
                  <a:pt x="40039" y="278202"/>
                </a:lnTo>
                <a:lnTo>
                  <a:pt x="34305" y="272768"/>
                </a:lnTo>
                <a:lnTo>
                  <a:pt x="31442" y="269985"/>
                </a:lnTo>
                <a:lnTo>
                  <a:pt x="29534" y="267178"/>
                </a:lnTo>
                <a:lnTo>
                  <a:pt x="26471" y="258368"/>
                </a:lnTo>
                <a:lnTo>
                  <a:pt x="26220" y="257528"/>
                </a:lnTo>
                <a:lnTo>
                  <a:pt x="25941" y="254055"/>
                </a:lnTo>
                <a:lnTo>
                  <a:pt x="25717" y="24727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221"/>
          <p:cNvSpPr/>
          <p:nvPr/>
        </p:nvSpPr>
        <p:spPr>
          <a:xfrm>
            <a:off x="6740845" y="3951922"/>
            <a:ext cx="197162" cy="238722"/>
          </a:xfrm>
          <a:custGeom>
            <a:avLst/>
            <a:gdLst/>
            <a:ahLst/>
            <a:cxnLst/>
            <a:rect l="0" t="0" r="0" b="0"/>
            <a:pathLst>
              <a:path w="197162" h="238722">
                <a:moveTo>
                  <a:pt x="68577" y="0"/>
                </a:moveTo>
                <a:lnTo>
                  <a:pt x="68577" y="4551"/>
                </a:lnTo>
                <a:lnTo>
                  <a:pt x="67625" y="5891"/>
                </a:lnTo>
                <a:lnTo>
                  <a:pt x="66037" y="6785"/>
                </a:lnTo>
                <a:lnTo>
                  <a:pt x="61196" y="8219"/>
                </a:lnTo>
                <a:lnTo>
                  <a:pt x="60799" y="9290"/>
                </a:lnTo>
                <a:lnTo>
                  <a:pt x="60358" y="13019"/>
                </a:lnTo>
                <a:lnTo>
                  <a:pt x="59287" y="15347"/>
                </a:lnTo>
                <a:lnTo>
                  <a:pt x="55558" y="20473"/>
                </a:lnTo>
                <a:lnTo>
                  <a:pt x="50726" y="25927"/>
                </a:lnTo>
                <a:lnTo>
                  <a:pt x="45403" y="31525"/>
                </a:lnTo>
                <a:lnTo>
                  <a:pt x="31388" y="45732"/>
                </a:lnTo>
                <a:lnTo>
                  <a:pt x="28544" y="49538"/>
                </a:lnTo>
                <a:lnTo>
                  <a:pt x="25697" y="53981"/>
                </a:lnTo>
                <a:lnTo>
                  <a:pt x="22846" y="58847"/>
                </a:lnTo>
                <a:lnTo>
                  <a:pt x="20944" y="63996"/>
                </a:lnTo>
                <a:lnTo>
                  <a:pt x="19677" y="69334"/>
                </a:lnTo>
                <a:lnTo>
                  <a:pt x="18832" y="74798"/>
                </a:lnTo>
                <a:lnTo>
                  <a:pt x="17316" y="79393"/>
                </a:lnTo>
                <a:lnTo>
                  <a:pt x="15353" y="83409"/>
                </a:lnTo>
                <a:lnTo>
                  <a:pt x="13093" y="87038"/>
                </a:lnTo>
                <a:lnTo>
                  <a:pt x="11584" y="91363"/>
                </a:lnTo>
                <a:lnTo>
                  <a:pt x="10580" y="96151"/>
                </a:lnTo>
                <a:lnTo>
                  <a:pt x="9909" y="101249"/>
                </a:lnTo>
                <a:lnTo>
                  <a:pt x="8511" y="105599"/>
                </a:lnTo>
                <a:lnTo>
                  <a:pt x="4416" y="112973"/>
                </a:lnTo>
                <a:lnTo>
                  <a:pt x="2943" y="117226"/>
                </a:lnTo>
                <a:lnTo>
                  <a:pt x="1962" y="121965"/>
                </a:lnTo>
                <a:lnTo>
                  <a:pt x="1307" y="127030"/>
                </a:lnTo>
                <a:lnTo>
                  <a:pt x="870" y="131359"/>
                </a:lnTo>
                <a:lnTo>
                  <a:pt x="385" y="138709"/>
                </a:lnTo>
                <a:lnTo>
                  <a:pt x="169" y="147691"/>
                </a:lnTo>
                <a:lnTo>
                  <a:pt x="0" y="190146"/>
                </a:lnTo>
                <a:lnTo>
                  <a:pt x="952" y="193439"/>
                </a:lnTo>
                <a:lnTo>
                  <a:pt x="4548" y="199638"/>
                </a:lnTo>
                <a:lnTo>
                  <a:pt x="9322" y="205568"/>
                </a:lnTo>
                <a:lnTo>
                  <a:pt x="11929" y="208483"/>
                </a:lnTo>
                <a:lnTo>
                  <a:pt x="13667" y="211378"/>
                </a:lnTo>
                <a:lnTo>
                  <a:pt x="15597" y="217136"/>
                </a:lnTo>
                <a:lnTo>
                  <a:pt x="17064" y="219052"/>
                </a:lnTo>
                <a:lnTo>
                  <a:pt x="18996" y="220330"/>
                </a:lnTo>
                <a:lnTo>
                  <a:pt x="21236" y="221182"/>
                </a:lnTo>
                <a:lnTo>
                  <a:pt x="26264" y="224668"/>
                </a:lnTo>
                <a:lnTo>
                  <a:pt x="28938" y="226931"/>
                </a:lnTo>
                <a:lnTo>
                  <a:pt x="31674" y="228440"/>
                </a:lnTo>
                <a:lnTo>
                  <a:pt x="37253" y="230116"/>
                </a:lnTo>
                <a:lnTo>
                  <a:pt x="42908" y="233401"/>
                </a:lnTo>
                <a:lnTo>
                  <a:pt x="45750" y="235611"/>
                </a:lnTo>
                <a:lnTo>
                  <a:pt x="51447" y="238066"/>
                </a:lnTo>
                <a:lnTo>
                  <a:pt x="54299" y="238721"/>
                </a:lnTo>
                <a:lnTo>
                  <a:pt x="58105" y="238205"/>
                </a:lnTo>
                <a:lnTo>
                  <a:pt x="62549" y="236908"/>
                </a:lnTo>
                <a:lnTo>
                  <a:pt x="67416" y="235091"/>
                </a:lnTo>
                <a:lnTo>
                  <a:pt x="72566" y="233880"/>
                </a:lnTo>
                <a:lnTo>
                  <a:pt x="77903" y="233072"/>
                </a:lnTo>
                <a:lnTo>
                  <a:pt x="83367" y="232534"/>
                </a:lnTo>
                <a:lnTo>
                  <a:pt x="87962" y="232175"/>
                </a:lnTo>
                <a:lnTo>
                  <a:pt x="91979" y="231936"/>
                </a:lnTo>
                <a:lnTo>
                  <a:pt x="95608" y="231777"/>
                </a:lnTo>
                <a:lnTo>
                  <a:pt x="99932" y="230718"/>
                </a:lnTo>
                <a:lnTo>
                  <a:pt x="104721" y="229060"/>
                </a:lnTo>
                <a:lnTo>
                  <a:pt x="109818" y="227001"/>
                </a:lnTo>
                <a:lnTo>
                  <a:pt x="114169" y="225629"/>
                </a:lnTo>
                <a:lnTo>
                  <a:pt x="118022" y="224714"/>
                </a:lnTo>
                <a:lnTo>
                  <a:pt x="121543" y="224105"/>
                </a:lnTo>
                <a:lnTo>
                  <a:pt x="125795" y="222746"/>
                </a:lnTo>
                <a:lnTo>
                  <a:pt x="130534" y="220887"/>
                </a:lnTo>
                <a:lnTo>
                  <a:pt x="135600" y="218696"/>
                </a:lnTo>
                <a:lnTo>
                  <a:pt x="139928" y="216282"/>
                </a:lnTo>
                <a:lnTo>
                  <a:pt x="143768" y="213721"/>
                </a:lnTo>
                <a:lnTo>
                  <a:pt x="147279" y="211061"/>
                </a:lnTo>
                <a:lnTo>
                  <a:pt x="150573" y="208334"/>
                </a:lnTo>
                <a:lnTo>
                  <a:pt x="153720" y="205565"/>
                </a:lnTo>
                <a:lnTo>
                  <a:pt x="159759" y="199947"/>
                </a:lnTo>
                <a:lnTo>
                  <a:pt x="171396" y="188580"/>
                </a:lnTo>
                <a:lnTo>
                  <a:pt x="182867" y="177162"/>
                </a:lnTo>
                <a:lnTo>
                  <a:pt x="184776" y="174305"/>
                </a:lnTo>
                <a:lnTo>
                  <a:pt x="186896" y="168592"/>
                </a:lnTo>
                <a:lnTo>
                  <a:pt x="190378" y="162878"/>
                </a:lnTo>
                <a:lnTo>
                  <a:pt x="192640" y="160020"/>
                </a:lnTo>
                <a:lnTo>
                  <a:pt x="194148" y="156210"/>
                </a:lnTo>
                <a:lnTo>
                  <a:pt x="195154" y="151765"/>
                </a:lnTo>
                <a:lnTo>
                  <a:pt x="195824" y="146896"/>
                </a:lnTo>
                <a:lnTo>
                  <a:pt x="196271" y="142698"/>
                </a:lnTo>
                <a:lnTo>
                  <a:pt x="196767" y="135494"/>
                </a:lnTo>
                <a:lnTo>
                  <a:pt x="196988" y="129117"/>
                </a:lnTo>
                <a:lnTo>
                  <a:pt x="197112" y="117632"/>
                </a:lnTo>
                <a:lnTo>
                  <a:pt x="197161" y="87251"/>
                </a:lnTo>
                <a:lnTo>
                  <a:pt x="196210" y="82933"/>
                </a:lnTo>
                <a:lnTo>
                  <a:pt x="191272" y="72304"/>
                </a:lnTo>
                <a:lnTo>
                  <a:pt x="189783" y="66107"/>
                </a:lnTo>
                <a:lnTo>
                  <a:pt x="188433" y="62169"/>
                </a:lnTo>
                <a:lnTo>
                  <a:pt x="186582" y="57639"/>
                </a:lnTo>
                <a:lnTo>
                  <a:pt x="184395" y="52713"/>
                </a:lnTo>
                <a:lnTo>
                  <a:pt x="181984" y="48477"/>
                </a:lnTo>
                <a:lnTo>
                  <a:pt x="176765" y="41230"/>
                </a:lnTo>
                <a:lnTo>
                  <a:pt x="174040" y="38917"/>
                </a:lnTo>
                <a:lnTo>
                  <a:pt x="171271" y="37375"/>
                </a:lnTo>
                <a:lnTo>
                  <a:pt x="168472" y="36346"/>
                </a:lnTo>
                <a:lnTo>
                  <a:pt x="162822" y="32664"/>
                </a:lnTo>
                <a:lnTo>
                  <a:pt x="159982" y="30349"/>
                </a:lnTo>
                <a:lnTo>
                  <a:pt x="157137" y="28805"/>
                </a:lnTo>
                <a:lnTo>
                  <a:pt x="147628" y="25680"/>
                </a:lnTo>
                <a:lnTo>
                  <a:pt x="143185" y="23788"/>
                </a:lnTo>
                <a:lnTo>
                  <a:pt x="138318" y="21573"/>
                </a:lnTo>
                <a:lnTo>
                  <a:pt x="134121" y="20097"/>
                </a:lnTo>
                <a:lnTo>
                  <a:pt x="130371" y="19113"/>
                </a:lnTo>
                <a:lnTo>
                  <a:pt x="126917" y="18457"/>
                </a:lnTo>
                <a:lnTo>
                  <a:pt x="122711" y="18972"/>
                </a:lnTo>
                <a:lnTo>
                  <a:pt x="118001" y="20268"/>
                </a:lnTo>
                <a:lnTo>
                  <a:pt x="112957" y="22085"/>
                </a:lnTo>
                <a:lnTo>
                  <a:pt x="107688" y="23296"/>
                </a:lnTo>
                <a:lnTo>
                  <a:pt x="102272" y="24103"/>
                </a:lnTo>
                <a:lnTo>
                  <a:pt x="96755" y="24641"/>
                </a:lnTo>
                <a:lnTo>
                  <a:pt x="91172" y="25000"/>
                </a:lnTo>
                <a:lnTo>
                  <a:pt x="85546" y="25239"/>
                </a:lnTo>
                <a:lnTo>
                  <a:pt x="74214" y="25505"/>
                </a:lnTo>
                <a:lnTo>
                  <a:pt x="25714" y="2571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222"/>
          <p:cNvSpPr/>
          <p:nvPr/>
        </p:nvSpPr>
        <p:spPr>
          <a:xfrm>
            <a:off x="7015162" y="4080510"/>
            <a:ext cx="25678" cy="25718"/>
          </a:xfrm>
          <a:custGeom>
            <a:avLst/>
            <a:gdLst/>
            <a:ahLst/>
            <a:cxnLst/>
            <a:rect l="0" t="0" r="0" b="0"/>
            <a:pathLst>
              <a:path w="25678" h="25718">
                <a:moveTo>
                  <a:pt x="0" y="0"/>
                </a:moveTo>
                <a:lnTo>
                  <a:pt x="25579" y="0"/>
                </a:lnTo>
                <a:lnTo>
                  <a:pt x="25626" y="952"/>
                </a:lnTo>
                <a:lnTo>
                  <a:pt x="25677" y="4550"/>
                </a:lnTo>
                <a:lnTo>
                  <a:pt x="24738" y="6844"/>
                </a:lnTo>
                <a:lnTo>
                  <a:pt x="23160" y="9325"/>
                </a:lnTo>
                <a:lnTo>
                  <a:pt x="18333" y="15600"/>
                </a:lnTo>
                <a:lnTo>
                  <a:pt x="17937" y="17067"/>
                </a:lnTo>
                <a:lnTo>
                  <a:pt x="17673" y="18998"/>
                </a:lnTo>
                <a:lnTo>
                  <a:pt x="17497" y="21238"/>
                </a:lnTo>
                <a:lnTo>
                  <a:pt x="16427" y="22731"/>
                </a:lnTo>
                <a:lnTo>
                  <a:pt x="14762" y="23726"/>
                </a:lnTo>
                <a:lnTo>
                  <a:pt x="8572" y="2571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223"/>
          <p:cNvSpPr/>
          <p:nvPr/>
        </p:nvSpPr>
        <p:spPr>
          <a:xfrm>
            <a:off x="7092432" y="3977649"/>
            <a:ext cx="179906" cy="239869"/>
          </a:xfrm>
          <a:custGeom>
            <a:avLst/>
            <a:gdLst/>
            <a:ahLst/>
            <a:cxnLst/>
            <a:rect l="0" t="0" r="0" b="0"/>
            <a:pathLst>
              <a:path w="179906" h="239869">
                <a:moveTo>
                  <a:pt x="25600" y="8563"/>
                </a:moveTo>
                <a:lnTo>
                  <a:pt x="25600" y="4013"/>
                </a:lnTo>
                <a:lnTo>
                  <a:pt x="26553" y="2672"/>
                </a:lnTo>
                <a:lnTo>
                  <a:pt x="28141" y="1778"/>
                </a:lnTo>
                <a:lnTo>
                  <a:pt x="32444" y="785"/>
                </a:lnTo>
                <a:lnTo>
                  <a:pt x="37532" y="344"/>
                </a:lnTo>
                <a:lnTo>
                  <a:pt x="42968" y="148"/>
                </a:lnTo>
                <a:lnTo>
                  <a:pt x="53924" y="37"/>
                </a:lnTo>
                <a:lnTo>
                  <a:pt x="74692" y="0"/>
                </a:lnTo>
                <a:lnTo>
                  <a:pt x="80236" y="950"/>
                </a:lnTo>
                <a:lnTo>
                  <a:pt x="85836" y="2535"/>
                </a:lnTo>
                <a:lnTo>
                  <a:pt x="91475" y="4544"/>
                </a:lnTo>
                <a:lnTo>
                  <a:pt x="96187" y="5884"/>
                </a:lnTo>
                <a:lnTo>
                  <a:pt x="100280" y="6777"/>
                </a:lnTo>
                <a:lnTo>
                  <a:pt x="103962" y="7372"/>
                </a:lnTo>
                <a:lnTo>
                  <a:pt x="108321" y="8722"/>
                </a:lnTo>
                <a:lnTo>
                  <a:pt x="113133" y="10574"/>
                </a:lnTo>
                <a:lnTo>
                  <a:pt x="118245" y="12761"/>
                </a:lnTo>
                <a:lnTo>
                  <a:pt x="122605" y="16124"/>
                </a:lnTo>
                <a:lnTo>
                  <a:pt x="126466" y="20271"/>
                </a:lnTo>
                <a:lnTo>
                  <a:pt x="129991" y="24941"/>
                </a:lnTo>
                <a:lnTo>
                  <a:pt x="132342" y="29959"/>
                </a:lnTo>
                <a:lnTo>
                  <a:pt x="133909" y="35210"/>
                </a:lnTo>
                <a:lnTo>
                  <a:pt x="134953" y="40615"/>
                </a:lnTo>
                <a:lnTo>
                  <a:pt x="136602" y="46123"/>
                </a:lnTo>
                <a:lnTo>
                  <a:pt x="138654" y="51701"/>
                </a:lnTo>
                <a:lnTo>
                  <a:pt x="140975" y="57324"/>
                </a:lnTo>
                <a:lnTo>
                  <a:pt x="141569" y="62978"/>
                </a:lnTo>
                <a:lnTo>
                  <a:pt x="141013" y="68652"/>
                </a:lnTo>
                <a:lnTo>
                  <a:pt x="139689" y="74340"/>
                </a:lnTo>
                <a:lnTo>
                  <a:pt x="138807" y="80989"/>
                </a:lnTo>
                <a:lnTo>
                  <a:pt x="138218" y="88279"/>
                </a:lnTo>
                <a:lnTo>
                  <a:pt x="137827" y="95998"/>
                </a:lnTo>
                <a:lnTo>
                  <a:pt x="137391" y="112193"/>
                </a:lnTo>
                <a:lnTo>
                  <a:pt x="137275" y="120512"/>
                </a:lnTo>
                <a:lnTo>
                  <a:pt x="135293" y="127963"/>
                </a:lnTo>
                <a:lnTo>
                  <a:pt x="132066" y="134836"/>
                </a:lnTo>
                <a:lnTo>
                  <a:pt x="128010" y="141322"/>
                </a:lnTo>
                <a:lnTo>
                  <a:pt x="124353" y="148504"/>
                </a:lnTo>
                <a:lnTo>
                  <a:pt x="120964" y="156150"/>
                </a:lnTo>
                <a:lnTo>
                  <a:pt x="117751" y="164104"/>
                </a:lnTo>
                <a:lnTo>
                  <a:pt x="113704" y="171312"/>
                </a:lnTo>
                <a:lnTo>
                  <a:pt x="109101" y="178022"/>
                </a:lnTo>
                <a:lnTo>
                  <a:pt x="104127" y="184401"/>
                </a:lnTo>
                <a:lnTo>
                  <a:pt x="98907" y="190558"/>
                </a:lnTo>
                <a:lnTo>
                  <a:pt x="93521" y="196569"/>
                </a:lnTo>
                <a:lnTo>
                  <a:pt x="88026" y="202480"/>
                </a:lnTo>
                <a:lnTo>
                  <a:pt x="82457" y="207373"/>
                </a:lnTo>
                <a:lnTo>
                  <a:pt x="76840" y="211588"/>
                </a:lnTo>
                <a:lnTo>
                  <a:pt x="71190" y="215351"/>
                </a:lnTo>
                <a:lnTo>
                  <a:pt x="66471" y="218812"/>
                </a:lnTo>
                <a:lnTo>
                  <a:pt x="62372" y="222071"/>
                </a:lnTo>
                <a:lnTo>
                  <a:pt x="58688" y="225197"/>
                </a:lnTo>
                <a:lnTo>
                  <a:pt x="55278" y="228233"/>
                </a:lnTo>
                <a:lnTo>
                  <a:pt x="48950" y="234147"/>
                </a:lnTo>
                <a:lnTo>
                  <a:pt x="44977" y="236105"/>
                </a:lnTo>
                <a:lnTo>
                  <a:pt x="40423" y="237410"/>
                </a:lnTo>
                <a:lnTo>
                  <a:pt x="35482" y="238280"/>
                </a:lnTo>
                <a:lnTo>
                  <a:pt x="31236" y="238860"/>
                </a:lnTo>
                <a:lnTo>
                  <a:pt x="27452" y="239247"/>
                </a:lnTo>
                <a:lnTo>
                  <a:pt x="23977" y="239505"/>
                </a:lnTo>
                <a:lnTo>
                  <a:pt x="20709" y="239677"/>
                </a:lnTo>
                <a:lnTo>
                  <a:pt x="14536" y="239868"/>
                </a:lnTo>
                <a:lnTo>
                  <a:pt x="12509" y="238966"/>
                </a:lnTo>
                <a:lnTo>
                  <a:pt x="11158" y="237413"/>
                </a:lnTo>
                <a:lnTo>
                  <a:pt x="10257" y="235425"/>
                </a:lnTo>
                <a:lnTo>
                  <a:pt x="8704" y="234099"/>
                </a:lnTo>
                <a:lnTo>
                  <a:pt x="6716" y="233216"/>
                </a:lnTo>
                <a:lnTo>
                  <a:pt x="4437" y="232626"/>
                </a:lnTo>
                <a:lnTo>
                  <a:pt x="2920" y="230329"/>
                </a:lnTo>
                <a:lnTo>
                  <a:pt x="1907" y="226892"/>
                </a:lnTo>
                <a:lnTo>
                  <a:pt x="1232" y="222696"/>
                </a:lnTo>
                <a:lnTo>
                  <a:pt x="483" y="215493"/>
                </a:lnTo>
                <a:lnTo>
                  <a:pt x="149" y="209117"/>
                </a:lnTo>
                <a:lnTo>
                  <a:pt x="0" y="203108"/>
                </a:lnTo>
                <a:lnTo>
                  <a:pt x="914" y="199220"/>
                </a:lnTo>
                <a:lnTo>
                  <a:pt x="2475" y="194723"/>
                </a:lnTo>
                <a:lnTo>
                  <a:pt x="4468" y="189819"/>
                </a:lnTo>
                <a:lnTo>
                  <a:pt x="7702" y="185598"/>
                </a:lnTo>
                <a:lnTo>
                  <a:pt x="11763" y="181831"/>
                </a:lnTo>
                <a:lnTo>
                  <a:pt x="16375" y="178368"/>
                </a:lnTo>
                <a:lnTo>
                  <a:pt x="20403" y="175106"/>
                </a:lnTo>
                <a:lnTo>
                  <a:pt x="24040" y="171979"/>
                </a:lnTo>
                <a:lnTo>
                  <a:pt x="27417" y="168942"/>
                </a:lnTo>
                <a:lnTo>
                  <a:pt x="31575" y="165965"/>
                </a:lnTo>
                <a:lnTo>
                  <a:pt x="36250" y="163028"/>
                </a:lnTo>
                <a:lnTo>
                  <a:pt x="41272" y="160117"/>
                </a:lnTo>
                <a:lnTo>
                  <a:pt x="45574" y="157224"/>
                </a:lnTo>
                <a:lnTo>
                  <a:pt x="49393" y="154343"/>
                </a:lnTo>
                <a:lnTo>
                  <a:pt x="52892" y="151470"/>
                </a:lnTo>
                <a:lnTo>
                  <a:pt x="57130" y="149554"/>
                </a:lnTo>
                <a:lnTo>
                  <a:pt x="61860" y="148277"/>
                </a:lnTo>
                <a:lnTo>
                  <a:pt x="66918" y="147426"/>
                </a:lnTo>
                <a:lnTo>
                  <a:pt x="72196" y="147811"/>
                </a:lnTo>
                <a:lnTo>
                  <a:pt x="77619" y="149020"/>
                </a:lnTo>
                <a:lnTo>
                  <a:pt x="83140" y="150779"/>
                </a:lnTo>
                <a:lnTo>
                  <a:pt x="88725" y="151951"/>
                </a:lnTo>
                <a:lnTo>
                  <a:pt x="94353" y="152732"/>
                </a:lnTo>
                <a:lnTo>
                  <a:pt x="100011" y="153253"/>
                </a:lnTo>
                <a:lnTo>
                  <a:pt x="105687" y="154553"/>
                </a:lnTo>
                <a:lnTo>
                  <a:pt x="111377" y="156373"/>
                </a:lnTo>
                <a:lnTo>
                  <a:pt x="117074" y="158538"/>
                </a:lnTo>
                <a:lnTo>
                  <a:pt x="121825" y="160934"/>
                </a:lnTo>
                <a:lnTo>
                  <a:pt x="125946" y="163484"/>
                </a:lnTo>
                <a:lnTo>
                  <a:pt x="129645" y="166136"/>
                </a:lnTo>
                <a:lnTo>
                  <a:pt x="133063" y="168857"/>
                </a:lnTo>
                <a:lnTo>
                  <a:pt x="136294" y="171623"/>
                </a:lnTo>
                <a:lnTo>
                  <a:pt x="139402" y="174420"/>
                </a:lnTo>
                <a:lnTo>
                  <a:pt x="145394" y="180067"/>
                </a:lnTo>
                <a:lnTo>
                  <a:pt x="162741" y="197163"/>
                </a:lnTo>
                <a:lnTo>
                  <a:pt x="174186" y="208589"/>
                </a:lnTo>
                <a:lnTo>
                  <a:pt x="176093" y="211446"/>
                </a:lnTo>
                <a:lnTo>
                  <a:pt x="178211" y="217161"/>
                </a:lnTo>
                <a:lnTo>
                  <a:pt x="179403" y="221183"/>
                </a:lnTo>
                <a:lnTo>
                  <a:pt x="179682" y="224663"/>
                </a:lnTo>
                <a:lnTo>
                  <a:pt x="179905" y="23144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224"/>
          <p:cNvSpPr/>
          <p:nvPr/>
        </p:nvSpPr>
        <p:spPr>
          <a:xfrm>
            <a:off x="7298097" y="3994818"/>
            <a:ext cx="137119" cy="248570"/>
          </a:xfrm>
          <a:custGeom>
            <a:avLst/>
            <a:gdLst/>
            <a:ahLst/>
            <a:cxnLst/>
            <a:rect l="0" t="0" r="0" b="0"/>
            <a:pathLst>
              <a:path w="137119" h="248570">
                <a:moveTo>
                  <a:pt x="102828" y="25684"/>
                </a:moveTo>
                <a:lnTo>
                  <a:pt x="102828" y="18303"/>
                </a:lnTo>
                <a:lnTo>
                  <a:pt x="100288" y="15101"/>
                </a:lnTo>
                <a:lnTo>
                  <a:pt x="98277" y="12914"/>
                </a:lnTo>
                <a:lnTo>
                  <a:pt x="95984" y="11456"/>
                </a:lnTo>
                <a:lnTo>
                  <a:pt x="93502" y="10484"/>
                </a:lnTo>
                <a:lnTo>
                  <a:pt x="90896" y="9836"/>
                </a:lnTo>
                <a:lnTo>
                  <a:pt x="89159" y="8451"/>
                </a:lnTo>
                <a:lnTo>
                  <a:pt x="88000" y="6575"/>
                </a:lnTo>
                <a:lnTo>
                  <a:pt x="87227" y="4373"/>
                </a:lnTo>
                <a:lnTo>
                  <a:pt x="85760" y="2904"/>
                </a:lnTo>
                <a:lnTo>
                  <a:pt x="83829" y="1925"/>
                </a:lnTo>
                <a:lnTo>
                  <a:pt x="81589" y="1272"/>
                </a:lnTo>
                <a:lnTo>
                  <a:pt x="78191" y="837"/>
                </a:lnTo>
                <a:lnTo>
                  <a:pt x="74021" y="547"/>
                </a:lnTo>
                <a:lnTo>
                  <a:pt x="62742" y="81"/>
                </a:lnTo>
                <a:lnTo>
                  <a:pt x="51686" y="0"/>
                </a:lnTo>
                <a:lnTo>
                  <a:pt x="47778" y="942"/>
                </a:lnTo>
                <a:lnTo>
                  <a:pt x="44221" y="2522"/>
                </a:lnTo>
                <a:lnTo>
                  <a:pt x="40896" y="4528"/>
                </a:lnTo>
                <a:lnTo>
                  <a:pt x="38680" y="6817"/>
                </a:lnTo>
                <a:lnTo>
                  <a:pt x="37203" y="9296"/>
                </a:lnTo>
                <a:lnTo>
                  <a:pt x="36218" y="11901"/>
                </a:lnTo>
                <a:lnTo>
                  <a:pt x="33656" y="13638"/>
                </a:lnTo>
                <a:lnTo>
                  <a:pt x="30044" y="14796"/>
                </a:lnTo>
                <a:lnTo>
                  <a:pt x="25729" y="15568"/>
                </a:lnTo>
                <a:lnTo>
                  <a:pt x="22854" y="17035"/>
                </a:lnTo>
                <a:lnTo>
                  <a:pt x="20936" y="18966"/>
                </a:lnTo>
                <a:lnTo>
                  <a:pt x="17854" y="23651"/>
                </a:lnTo>
                <a:lnTo>
                  <a:pt x="15699" y="26233"/>
                </a:lnTo>
                <a:lnTo>
                  <a:pt x="13309" y="28908"/>
                </a:lnTo>
                <a:lnTo>
                  <a:pt x="10763" y="32596"/>
                </a:lnTo>
                <a:lnTo>
                  <a:pt x="8114" y="36959"/>
                </a:lnTo>
                <a:lnTo>
                  <a:pt x="5395" y="41773"/>
                </a:lnTo>
                <a:lnTo>
                  <a:pt x="3583" y="45935"/>
                </a:lnTo>
                <a:lnTo>
                  <a:pt x="1569" y="53100"/>
                </a:lnTo>
                <a:lnTo>
                  <a:pt x="674" y="59459"/>
                </a:lnTo>
                <a:lnTo>
                  <a:pt x="276" y="65460"/>
                </a:lnTo>
                <a:lnTo>
                  <a:pt x="99" y="71302"/>
                </a:lnTo>
                <a:lnTo>
                  <a:pt x="0" y="79947"/>
                </a:lnTo>
                <a:lnTo>
                  <a:pt x="938" y="81862"/>
                </a:lnTo>
                <a:lnTo>
                  <a:pt x="2517" y="83138"/>
                </a:lnTo>
                <a:lnTo>
                  <a:pt x="4521" y="83989"/>
                </a:lnTo>
                <a:lnTo>
                  <a:pt x="6809" y="84557"/>
                </a:lnTo>
                <a:lnTo>
                  <a:pt x="9288" y="84935"/>
                </a:lnTo>
                <a:lnTo>
                  <a:pt x="15559" y="85542"/>
                </a:lnTo>
                <a:lnTo>
                  <a:pt x="18957" y="85625"/>
                </a:lnTo>
                <a:lnTo>
                  <a:pt x="28899" y="85679"/>
                </a:lnTo>
                <a:lnTo>
                  <a:pt x="31634" y="84731"/>
                </a:lnTo>
                <a:lnTo>
                  <a:pt x="34411" y="83146"/>
                </a:lnTo>
                <a:lnTo>
                  <a:pt x="37214" y="81137"/>
                </a:lnTo>
                <a:lnTo>
                  <a:pt x="40988" y="78845"/>
                </a:lnTo>
                <a:lnTo>
                  <a:pt x="45409" y="76365"/>
                </a:lnTo>
                <a:lnTo>
                  <a:pt x="50261" y="73759"/>
                </a:lnTo>
                <a:lnTo>
                  <a:pt x="54448" y="71069"/>
                </a:lnTo>
                <a:lnTo>
                  <a:pt x="58192" y="68323"/>
                </a:lnTo>
                <a:lnTo>
                  <a:pt x="61640" y="65540"/>
                </a:lnTo>
                <a:lnTo>
                  <a:pt x="64893" y="62732"/>
                </a:lnTo>
                <a:lnTo>
                  <a:pt x="68013" y="59908"/>
                </a:lnTo>
                <a:lnTo>
                  <a:pt x="74019" y="54230"/>
                </a:lnTo>
                <a:lnTo>
                  <a:pt x="94241" y="34255"/>
                </a:lnTo>
                <a:lnTo>
                  <a:pt x="102783" y="25728"/>
                </a:lnTo>
                <a:lnTo>
                  <a:pt x="110205" y="25688"/>
                </a:lnTo>
                <a:lnTo>
                  <a:pt x="113409" y="28226"/>
                </a:lnTo>
                <a:lnTo>
                  <a:pt x="115596" y="30236"/>
                </a:lnTo>
                <a:lnTo>
                  <a:pt x="117055" y="32529"/>
                </a:lnTo>
                <a:lnTo>
                  <a:pt x="118676" y="37616"/>
                </a:lnTo>
                <a:lnTo>
                  <a:pt x="119108" y="41259"/>
                </a:lnTo>
                <a:lnTo>
                  <a:pt x="119396" y="45592"/>
                </a:lnTo>
                <a:lnTo>
                  <a:pt x="119716" y="54535"/>
                </a:lnTo>
                <a:lnTo>
                  <a:pt x="119897" y="65877"/>
                </a:lnTo>
                <a:lnTo>
                  <a:pt x="119963" y="91808"/>
                </a:lnTo>
                <a:lnTo>
                  <a:pt x="120919" y="97389"/>
                </a:lnTo>
                <a:lnTo>
                  <a:pt x="122508" y="103015"/>
                </a:lnTo>
                <a:lnTo>
                  <a:pt x="124521" y="108670"/>
                </a:lnTo>
                <a:lnTo>
                  <a:pt x="125862" y="114346"/>
                </a:lnTo>
                <a:lnTo>
                  <a:pt x="126756" y="120035"/>
                </a:lnTo>
                <a:lnTo>
                  <a:pt x="127352" y="125732"/>
                </a:lnTo>
                <a:lnTo>
                  <a:pt x="127750" y="131435"/>
                </a:lnTo>
                <a:lnTo>
                  <a:pt x="128015" y="137142"/>
                </a:lnTo>
                <a:lnTo>
                  <a:pt x="128310" y="148564"/>
                </a:lnTo>
                <a:lnTo>
                  <a:pt x="128545" y="237906"/>
                </a:lnTo>
                <a:lnTo>
                  <a:pt x="131085" y="241607"/>
                </a:lnTo>
                <a:lnTo>
                  <a:pt x="137118" y="24856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225"/>
          <p:cNvSpPr/>
          <p:nvPr/>
        </p:nvSpPr>
        <p:spPr>
          <a:xfrm>
            <a:off x="7512367" y="4114812"/>
            <a:ext cx="17146" cy="42851"/>
          </a:xfrm>
          <a:custGeom>
            <a:avLst/>
            <a:gdLst/>
            <a:ahLst/>
            <a:cxnLst/>
            <a:rect l="0" t="0" r="0" b="0"/>
            <a:pathLst>
              <a:path w="17146" h="42851">
                <a:moveTo>
                  <a:pt x="0" y="42850"/>
                </a:moveTo>
                <a:lnTo>
                  <a:pt x="0" y="27001"/>
                </a:lnTo>
                <a:lnTo>
                  <a:pt x="953" y="25617"/>
                </a:lnTo>
                <a:lnTo>
                  <a:pt x="2540" y="23741"/>
                </a:lnTo>
                <a:lnTo>
                  <a:pt x="4551" y="21539"/>
                </a:lnTo>
                <a:lnTo>
                  <a:pt x="9325" y="16551"/>
                </a:lnTo>
                <a:lnTo>
                  <a:pt x="11931" y="13887"/>
                </a:lnTo>
                <a:lnTo>
                  <a:pt x="13670" y="11159"/>
                </a:lnTo>
                <a:lnTo>
                  <a:pt x="14828" y="8388"/>
                </a:lnTo>
                <a:lnTo>
                  <a:pt x="17133" y="31"/>
                </a:lnTo>
                <a:lnTo>
                  <a:pt x="17141" y="0"/>
                </a:lnTo>
                <a:lnTo>
                  <a:pt x="17145" y="856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226"/>
          <p:cNvSpPr/>
          <p:nvPr/>
        </p:nvSpPr>
        <p:spPr>
          <a:xfrm>
            <a:off x="7572375" y="4003744"/>
            <a:ext cx="137160" cy="188208"/>
          </a:xfrm>
          <a:custGeom>
            <a:avLst/>
            <a:gdLst/>
            <a:ahLst/>
            <a:cxnLst/>
            <a:rect l="0" t="0" r="0" b="0"/>
            <a:pathLst>
              <a:path w="137160" h="188208">
                <a:moveTo>
                  <a:pt x="0" y="33903"/>
                </a:moveTo>
                <a:lnTo>
                  <a:pt x="0" y="26522"/>
                </a:lnTo>
                <a:lnTo>
                  <a:pt x="2540" y="23320"/>
                </a:lnTo>
                <a:lnTo>
                  <a:pt x="4550" y="21133"/>
                </a:lnTo>
                <a:lnTo>
                  <a:pt x="6844" y="19675"/>
                </a:lnTo>
                <a:lnTo>
                  <a:pt x="9325" y="18702"/>
                </a:lnTo>
                <a:lnTo>
                  <a:pt x="11931" y="18054"/>
                </a:lnTo>
                <a:lnTo>
                  <a:pt x="15574" y="16670"/>
                </a:lnTo>
                <a:lnTo>
                  <a:pt x="19908" y="14794"/>
                </a:lnTo>
                <a:lnTo>
                  <a:pt x="24701" y="12592"/>
                </a:lnTo>
                <a:lnTo>
                  <a:pt x="28850" y="11123"/>
                </a:lnTo>
                <a:lnTo>
                  <a:pt x="32568" y="10144"/>
                </a:lnTo>
                <a:lnTo>
                  <a:pt x="36000" y="9491"/>
                </a:lnTo>
                <a:lnTo>
                  <a:pt x="40192" y="8103"/>
                </a:lnTo>
                <a:lnTo>
                  <a:pt x="44892" y="6226"/>
                </a:lnTo>
                <a:lnTo>
                  <a:pt x="49931" y="4021"/>
                </a:lnTo>
                <a:lnTo>
                  <a:pt x="55195" y="2552"/>
                </a:lnTo>
                <a:lnTo>
                  <a:pt x="60609" y="1573"/>
                </a:lnTo>
                <a:lnTo>
                  <a:pt x="66123" y="919"/>
                </a:lnTo>
                <a:lnTo>
                  <a:pt x="70752" y="484"/>
                </a:lnTo>
                <a:lnTo>
                  <a:pt x="74791" y="194"/>
                </a:lnTo>
                <a:lnTo>
                  <a:pt x="78435" y="0"/>
                </a:lnTo>
                <a:lnTo>
                  <a:pt x="82770" y="823"/>
                </a:lnTo>
                <a:lnTo>
                  <a:pt x="87565" y="2325"/>
                </a:lnTo>
                <a:lnTo>
                  <a:pt x="92666" y="4279"/>
                </a:lnTo>
                <a:lnTo>
                  <a:pt x="97020" y="6534"/>
                </a:lnTo>
                <a:lnTo>
                  <a:pt x="100875" y="8989"/>
                </a:lnTo>
                <a:lnTo>
                  <a:pt x="104397" y="11579"/>
                </a:lnTo>
                <a:lnTo>
                  <a:pt x="107698" y="14258"/>
                </a:lnTo>
                <a:lnTo>
                  <a:pt x="110851" y="16996"/>
                </a:lnTo>
                <a:lnTo>
                  <a:pt x="113906" y="19775"/>
                </a:lnTo>
                <a:lnTo>
                  <a:pt x="119839" y="25401"/>
                </a:lnTo>
                <a:lnTo>
                  <a:pt x="122756" y="28235"/>
                </a:lnTo>
                <a:lnTo>
                  <a:pt x="124700" y="31077"/>
                </a:lnTo>
                <a:lnTo>
                  <a:pt x="126859" y="36774"/>
                </a:lnTo>
                <a:lnTo>
                  <a:pt x="126482" y="40580"/>
                </a:lnTo>
                <a:lnTo>
                  <a:pt x="125279" y="45022"/>
                </a:lnTo>
                <a:lnTo>
                  <a:pt x="123525" y="49888"/>
                </a:lnTo>
                <a:lnTo>
                  <a:pt x="121402" y="55037"/>
                </a:lnTo>
                <a:lnTo>
                  <a:pt x="119035" y="60375"/>
                </a:lnTo>
                <a:lnTo>
                  <a:pt x="113864" y="71386"/>
                </a:lnTo>
                <a:lnTo>
                  <a:pt x="99955" y="99670"/>
                </a:lnTo>
                <a:lnTo>
                  <a:pt x="96164" y="105370"/>
                </a:lnTo>
                <a:lnTo>
                  <a:pt x="91732" y="111075"/>
                </a:lnTo>
                <a:lnTo>
                  <a:pt x="86872" y="116783"/>
                </a:lnTo>
                <a:lnTo>
                  <a:pt x="82680" y="122494"/>
                </a:lnTo>
                <a:lnTo>
                  <a:pt x="78932" y="128206"/>
                </a:lnTo>
                <a:lnTo>
                  <a:pt x="75482" y="133920"/>
                </a:lnTo>
                <a:lnTo>
                  <a:pt x="72228" y="138681"/>
                </a:lnTo>
                <a:lnTo>
                  <a:pt x="69107" y="142807"/>
                </a:lnTo>
                <a:lnTo>
                  <a:pt x="66074" y="146511"/>
                </a:lnTo>
                <a:lnTo>
                  <a:pt x="64051" y="149933"/>
                </a:lnTo>
                <a:lnTo>
                  <a:pt x="62703" y="153166"/>
                </a:lnTo>
                <a:lnTo>
                  <a:pt x="61805" y="156274"/>
                </a:lnTo>
                <a:lnTo>
                  <a:pt x="60253" y="159299"/>
                </a:lnTo>
                <a:lnTo>
                  <a:pt x="58266" y="162267"/>
                </a:lnTo>
                <a:lnTo>
                  <a:pt x="55988" y="165199"/>
                </a:lnTo>
                <a:lnTo>
                  <a:pt x="53459" y="170997"/>
                </a:lnTo>
                <a:lnTo>
                  <a:pt x="51835" y="177929"/>
                </a:lnTo>
                <a:lnTo>
                  <a:pt x="51553" y="183681"/>
                </a:lnTo>
                <a:lnTo>
                  <a:pt x="51470" y="186867"/>
                </a:lnTo>
                <a:lnTo>
                  <a:pt x="52411" y="187314"/>
                </a:lnTo>
                <a:lnTo>
                  <a:pt x="55996" y="187811"/>
                </a:lnTo>
                <a:lnTo>
                  <a:pt x="60168" y="188129"/>
                </a:lnTo>
                <a:lnTo>
                  <a:pt x="95998" y="188207"/>
                </a:lnTo>
                <a:lnTo>
                  <a:pt x="100193" y="187255"/>
                </a:lnTo>
                <a:lnTo>
                  <a:pt x="104895" y="185668"/>
                </a:lnTo>
                <a:lnTo>
                  <a:pt x="109935" y="183657"/>
                </a:lnTo>
                <a:lnTo>
                  <a:pt x="114248" y="182317"/>
                </a:lnTo>
                <a:lnTo>
                  <a:pt x="118075" y="181423"/>
                </a:lnTo>
                <a:lnTo>
                  <a:pt x="121579" y="180827"/>
                </a:lnTo>
                <a:lnTo>
                  <a:pt x="124867" y="180430"/>
                </a:lnTo>
                <a:lnTo>
                  <a:pt x="128013" y="180165"/>
                </a:lnTo>
                <a:lnTo>
                  <a:pt x="137159" y="17963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227"/>
          <p:cNvSpPr/>
          <p:nvPr/>
        </p:nvSpPr>
        <p:spPr>
          <a:xfrm>
            <a:off x="7778515" y="3960495"/>
            <a:ext cx="136227" cy="248452"/>
          </a:xfrm>
          <a:custGeom>
            <a:avLst/>
            <a:gdLst/>
            <a:ahLst/>
            <a:cxnLst/>
            <a:rect l="0" t="0" r="0" b="0"/>
            <a:pathLst>
              <a:path w="136227" h="248452">
                <a:moveTo>
                  <a:pt x="76752" y="42862"/>
                </a:moveTo>
                <a:lnTo>
                  <a:pt x="68533" y="34643"/>
                </a:lnTo>
                <a:lnTo>
                  <a:pt x="65796" y="34447"/>
                </a:lnTo>
                <a:lnTo>
                  <a:pt x="61405" y="34359"/>
                </a:lnTo>
                <a:lnTo>
                  <a:pt x="56279" y="34321"/>
                </a:lnTo>
                <a:lnTo>
                  <a:pt x="53579" y="35263"/>
                </a:lnTo>
                <a:lnTo>
                  <a:pt x="50825" y="36843"/>
                </a:lnTo>
                <a:lnTo>
                  <a:pt x="48038" y="38850"/>
                </a:lnTo>
                <a:lnTo>
                  <a:pt x="44274" y="41140"/>
                </a:lnTo>
                <a:lnTo>
                  <a:pt x="39860" y="43619"/>
                </a:lnTo>
                <a:lnTo>
                  <a:pt x="35012" y="46224"/>
                </a:lnTo>
                <a:lnTo>
                  <a:pt x="30828" y="48913"/>
                </a:lnTo>
                <a:lnTo>
                  <a:pt x="27086" y="51659"/>
                </a:lnTo>
                <a:lnTo>
                  <a:pt x="23639" y="54442"/>
                </a:lnTo>
                <a:lnTo>
                  <a:pt x="20388" y="57249"/>
                </a:lnTo>
                <a:lnTo>
                  <a:pt x="17269" y="60073"/>
                </a:lnTo>
                <a:lnTo>
                  <a:pt x="14237" y="62909"/>
                </a:lnTo>
                <a:lnTo>
                  <a:pt x="12215" y="65751"/>
                </a:lnTo>
                <a:lnTo>
                  <a:pt x="9970" y="71450"/>
                </a:lnTo>
                <a:lnTo>
                  <a:pt x="6431" y="77158"/>
                </a:lnTo>
                <a:lnTo>
                  <a:pt x="949" y="84033"/>
                </a:lnTo>
                <a:lnTo>
                  <a:pt x="199" y="87513"/>
                </a:lnTo>
                <a:lnTo>
                  <a:pt x="0" y="89774"/>
                </a:lnTo>
                <a:lnTo>
                  <a:pt x="819" y="92234"/>
                </a:lnTo>
                <a:lnTo>
                  <a:pt x="4269" y="97508"/>
                </a:lnTo>
                <a:lnTo>
                  <a:pt x="6522" y="99295"/>
                </a:lnTo>
                <a:lnTo>
                  <a:pt x="8977" y="100486"/>
                </a:lnTo>
                <a:lnTo>
                  <a:pt x="11566" y="101281"/>
                </a:lnTo>
                <a:lnTo>
                  <a:pt x="14245" y="102763"/>
                </a:lnTo>
                <a:lnTo>
                  <a:pt x="16983" y="104704"/>
                </a:lnTo>
                <a:lnTo>
                  <a:pt x="19761" y="106950"/>
                </a:lnTo>
                <a:lnTo>
                  <a:pt x="23518" y="108447"/>
                </a:lnTo>
                <a:lnTo>
                  <a:pt x="27928" y="109446"/>
                </a:lnTo>
                <a:lnTo>
                  <a:pt x="32773" y="110111"/>
                </a:lnTo>
                <a:lnTo>
                  <a:pt x="36955" y="111507"/>
                </a:lnTo>
                <a:lnTo>
                  <a:pt x="40696" y="113391"/>
                </a:lnTo>
                <a:lnTo>
                  <a:pt x="44142" y="115599"/>
                </a:lnTo>
                <a:lnTo>
                  <a:pt x="48345" y="118023"/>
                </a:lnTo>
                <a:lnTo>
                  <a:pt x="58094" y="123257"/>
                </a:lnTo>
                <a:lnTo>
                  <a:pt x="74293" y="131559"/>
                </a:lnTo>
                <a:lnTo>
                  <a:pt x="78923" y="133426"/>
                </a:lnTo>
                <a:lnTo>
                  <a:pt x="82962" y="134670"/>
                </a:lnTo>
                <a:lnTo>
                  <a:pt x="86608" y="135500"/>
                </a:lnTo>
                <a:lnTo>
                  <a:pt x="89989" y="137958"/>
                </a:lnTo>
                <a:lnTo>
                  <a:pt x="93197" y="141502"/>
                </a:lnTo>
                <a:lnTo>
                  <a:pt x="96288" y="145770"/>
                </a:lnTo>
                <a:lnTo>
                  <a:pt x="100253" y="149567"/>
                </a:lnTo>
                <a:lnTo>
                  <a:pt x="104802" y="153051"/>
                </a:lnTo>
                <a:lnTo>
                  <a:pt x="109740" y="156326"/>
                </a:lnTo>
                <a:lnTo>
                  <a:pt x="113983" y="159462"/>
                </a:lnTo>
                <a:lnTo>
                  <a:pt x="117765" y="162506"/>
                </a:lnTo>
                <a:lnTo>
                  <a:pt x="121240" y="165487"/>
                </a:lnTo>
                <a:lnTo>
                  <a:pt x="124508" y="168427"/>
                </a:lnTo>
                <a:lnTo>
                  <a:pt x="130680" y="174234"/>
                </a:lnTo>
                <a:lnTo>
                  <a:pt x="132705" y="178068"/>
                </a:lnTo>
                <a:lnTo>
                  <a:pt x="134057" y="182530"/>
                </a:lnTo>
                <a:lnTo>
                  <a:pt x="134959" y="187409"/>
                </a:lnTo>
                <a:lnTo>
                  <a:pt x="135558" y="191614"/>
                </a:lnTo>
                <a:lnTo>
                  <a:pt x="136226" y="198827"/>
                </a:lnTo>
                <a:lnTo>
                  <a:pt x="135452" y="203036"/>
                </a:lnTo>
                <a:lnTo>
                  <a:pt x="133982" y="207747"/>
                </a:lnTo>
                <a:lnTo>
                  <a:pt x="132050" y="212793"/>
                </a:lnTo>
                <a:lnTo>
                  <a:pt x="129810" y="217110"/>
                </a:lnTo>
                <a:lnTo>
                  <a:pt x="127365" y="220940"/>
                </a:lnTo>
                <a:lnTo>
                  <a:pt x="124781" y="224445"/>
                </a:lnTo>
                <a:lnTo>
                  <a:pt x="122106" y="227735"/>
                </a:lnTo>
                <a:lnTo>
                  <a:pt x="119371" y="230881"/>
                </a:lnTo>
                <a:lnTo>
                  <a:pt x="116595" y="233930"/>
                </a:lnTo>
                <a:lnTo>
                  <a:pt x="112838" y="236916"/>
                </a:lnTo>
                <a:lnTo>
                  <a:pt x="108430" y="239859"/>
                </a:lnTo>
                <a:lnTo>
                  <a:pt x="103586" y="242774"/>
                </a:lnTo>
                <a:lnTo>
                  <a:pt x="99404" y="244716"/>
                </a:lnTo>
                <a:lnTo>
                  <a:pt x="95664" y="246012"/>
                </a:lnTo>
                <a:lnTo>
                  <a:pt x="92217" y="246875"/>
                </a:lnTo>
                <a:lnTo>
                  <a:pt x="88015" y="247451"/>
                </a:lnTo>
                <a:lnTo>
                  <a:pt x="83308" y="247834"/>
                </a:lnTo>
                <a:lnTo>
                  <a:pt x="73951" y="248261"/>
                </a:lnTo>
                <a:lnTo>
                  <a:pt x="66616" y="248451"/>
                </a:lnTo>
                <a:lnTo>
                  <a:pt x="63328" y="247548"/>
                </a:lnTo>
                <a:lnTo>
                  <a:pt x="60183" y="245995"/>
                </a:lnTo>
                <a:lnTo>
                  <a:pt x="57133" y="244006"/>
                </a:lnTo>
                <a:lnTo>
                  <a:pt x="55100" y="241728"/>
                </a:lnTo>
                <a:lnTo>
                  <a:pt x="53745" y="239257"/>
                </a:lnTo>
                <a:lnTo>
                  <a:pt x="52841" y="236657"/>
                </a:lnTo>
                <a:lnTo>
                  <a:pt x="49298" y="231228"/>
                </a:lnTo>
                <a:lnTo>
                  <a:pt x="47019" y="228447"/>
                </a:lnTo>
                <a:lnTo>
                  <a:pt x="45501" y="225640"/>
                </a:lnTo>
                <a:lnTo>
                  <a:pt x="42410" y="216187"/>
                </a:lnTo>
                <a:lnTo>
                  <a:pt x="40523" y="211752"/>
                </a:lnTo>
                <a:lnTo>
                  <a:pt x="38312" y="206890"/>
                </a:lnTo>
                <a:lnTo>
                  <a:pt x="37790" y="202697"/>
                </a:lnTo>
                <a:lnTo>
                  <a:pt x="38395" y="198949"/>
                </a:lnTo>
                <a:lnTo>
                  <a:pt x="39751" y="195497"/>
                </a:lnTo>
                <a:lnTo>
                  <a:pt x="40655" y="191291"/>
                </a:lnTo>
                <a:lnTo>
                  <a:pt x="41257" y="186582"/>
                </a:lnTo>
                <a:lnTo>
                  <a:pt x="41659" y="181538"/>
                </a:lnTo>
                <a:lnTo>
                  <a:pt x="42879" y="176270"/>
                </a:lnTo>
                <a:lnTo>
                  <a:pt x="44646" y="170853"/>
                </a:lnTo>
                <a:lnTo>
                  <a:pt x="46775" y="165337"/>
                </a:lnTo>
                <a:lnTo>
                  <a:pt x="49147" y="159755"/>
                </a:lnTo>
                <a:lnTo>
                  <a:pt x="54323" y="148472"/>
                </a:lnTo>
                <a:lnTo>
                  <a:pt x="57037" y="141844"/>
                </a:lnTo>
                <a:lnTo>
                  <a:pt x="59798" y="134567"/>
                </a:lnTo>
                <a:lnTo>
                  <a:pt x="62593" y="126859"/>
                </a:lnTo>
                <a:lnTo>
                  <a:pt x="66360" y="119815"/>
                </a:lnTo>
                <a:lnTo>
                  <a:pt x="70776" y="113214"/>
                </a:lnTo>
                <a:lnTo>
                  <a:pt x="75626" y="106908"/>
                </a:lnTo>
                <a:lnTo>
                  <a:pt x="79811" y="100800"/>
                </a:lnTo>
                <a:lnTo>
                  <a:pt x="83554" y="94822"/>
                </a:lnTo>
                <a:lnTo>
                  <a:pt x="87002" y="88932"/>
                </a:lnTo>
                <a:lnTo>
                  <a:pt x="90253" y="83100"/>
                </a:lnTo>
                <a:lnTo>
                  <a:pt x="96405" y="71541"/>
                </a:lnTo>
                <a:lnTo>
                  <a:pt x="105223" y="54323"/>
                </a:lnTo>
                <a:lnTo>
                  <a:pt x="108115" y="49550"/>
                </a:lnTo>
                <a:lnTo>
                  <a:pt x="110996" y="45416"/>
                </a:lnTo>
                <a:lnTo>
                  <a:pt x="113869" y="41707"/>
                </a:lnTo>
                <a:lnTo>
                  <a:pt x="115785" y="37329"/>
                </a:lnTo>
                <a:lnTo>
                  <a:pt x="117061" y="32507"/>
                </a:lnTo>
                <a:lnTo>
                  <a:pt x="117912" y="27386"/>
                </a:lnTo>
                <a:lnTo>
                  <a:pt x="119433" y="23019"/>
                </a:lnTo>
                <a:lnTo>
                  <a:pt x="123661" y="15628"/>
                </a:lnTo>
                <a:lnTo>
                  <a:pt x="124217" y="13276"/>
                </a:lnTo>
                <a:lnTo>
                  <a:pt x="123635" y="11708"/>
                </a:lnTo>
                <a:lnTo>
                  <a:pt x="122295" y="10663"/>
                </a:lnTo>
                <a:lnTo>
                  <a:pt x="121402" y="9013"/>
                </a:lnTo>
                <a:lnTo>
                  <a:pt x="120409" y="4641"/>
                </a:lnTo>
                <a:lnTo>
                  <a:pt x="119192" y="3094"/>
                </a:lnTo>
                <a:lnTo>
                  <a:pt x="117427" y="2062"/>
                </a:lnTo>
                <a:lnTo>
                  <a:pt x="11104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228"/>
          <p:cNvSpPr/>
          <p:nvPr/>
        </p:nvSpPr>
        <p:spPr>
          <a:xfrm>
            <a:off x="8043862" y="4071950"/>
            <a:ext cx="34280" cy="51423"/>
          </a:xfrm>
          <a:custGeom>
            <a:avLst/>
            <a:gdLst/>
            <a:ahLst/>
            <a:cxnLst/>
            <a:rect l="0" t="0" r="0" b="0"/>
            <a:pathLst>
              <a:path w="34280" h="51423">
                <a:moveTo>
                  <a:pt x="0" y="51422"/>
                </a:moveTo>
                <a:lnTo>
                  <a:pt x="0" y="35573"/>
                </a:lnTo>
                <a:lnTo>
                  <a:pt x="953" y="33237"/>
                </a:lnTo>
                <a:lnTo>
                  <a:pt x="2539" y="29773"/>
                </a:lnTo>
                <a:lnTo>
                  <a:pt x="4551" y="25559"/>
                </a:lnTo>
                <a:lnTo>
                  <a:pt x="6844" y="22750"/>
                </a:lnTo>
                <a:lnTo>
                  <a:pt x="9325" y="20878"/>
                </a:lnTo>
                <a:lnTo>
                  <a:pt x="11932" y="19629"/>
                </a:lnTo>
                <a:lnTo>
                  <a:pt x="13670" y="17844"/>
                </a:lnTo>
                <a:lnTo>
                  <a:pt x="14829" y="15702"/>
                </a:lnTo>
                <a:lnTo>
                  <a:pt x="15601" y="13321"/>
                </a:lnTo>
                <a:lnTo>
                  <a:pt x="17068" y="10781"/>
                </a:lnTo>
                <a:lnTo>
                  <a:pt x="18998" y="8136"/>
                </a:lnTo>
                <a:lnTo>
                  <a:pt x="21239" y="5420"/>
                </a:lnTo>
                <a:lnTo>
                  <a:pt x="23685" y="3609"/>
                </a:lnTo>
                <a:lnTo>
                  <a:pt x="26267" y="2402"/>
                </a:lnTo>
                <a:lnTo>
                  <a:pt x="34249" y="0"/>
                </a:lnTo>
                <a:lnTo>
                  <a:pt x="34279" y="4541"/>
                </a:lnTo>
                <a:lnTo>
                  <a:pt x="33330" y="5881"/>
                </a:lnTo>
                <a:lnTo>
                  <a:pt x="31745" y="6774"/>
                </a:lnTo>
                <a:lnTo>
                  <a:pt x="25718" y="856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229"/>
          <p:cNvSpPr/>
          <p:nvPr/>
        </p:nvSpPr>
        <p:spPr>
          <a:xfrm>
            <a:off x="8163877" y="3977671"/>
            <a:ext cx="180024" cy="222855"/>
          </a:xfrm>
          <a:custGeom>
            <a:avLst/>
            <a:gdLst/>
            <a:ahLst/>
            <a:cxnLst/>
            <a:rect l="0" t="0" r="0" b="0"/>
            <a:pathLst>
              <a:path w="180024" h="222855">
                <a:moveTo>
                  <a:pt x="0" y="17114"/>
                </a:moveTo>
                <a:lnTo>
                  <a:pt x="4551" y="17114"/>
                </a:lnTo>
                <a:lnTo>
                  <a:pt x="5891" y="16161"/>
                </a:lnTo>
                <a:lnTo>
                  <a:pt x="6785" y="14574"/>
                </a:lnTo>
                <a:lnTo>
                  <a:pt x="8220" y="9733"/>
                </a:lnTo>
                <a:lnTo>
                  <a:pt x="9290" y="9336"/>
                </a:lnTo>
                <a:lnTo>
                  <a:pt x="13019" y="8894"/>
                </a:lnTo>
                <a:lnTo>
                  <a:pt x="15347" y="7824"/>
                </a:lnTo>
                <a:lnTo>
                  <a:pt x="20474" y="4095"/>
                </a:lnTo>
                <a:lnTo>
                  <a:pt x="24126" y="2719"/>
                </a:lnTo>
                <a:lnTo>
                  <a:pt x="28467" y="1803"/>
                </a:lnTo>
                <a:lnTo>
                  <a:pt x="33266" y="1191"/>
                </a:lnTo>
                <a:lnTo>
                  <a:pt x="37416" y="784"/>
                </a:lnTo>
                <a:lnTo>
                  <a:pt x="41137" y="512"/>
                </a:lnTo>
                <a:lnTo>
                  <a:pt x="44570" y="331"/>
                </a:lnTo>
                <a:lnTo>
                  <a:pt x="53464" y="129"/>
                </a:lnTo>
                <a:lnTo>
                  <a:pt x="74696" y="0"/>
                </a:lnTo>
                <a:lnTo>
                  <a:pt x="80277" y="942"/>
                </a:lnTo>
                <a:lnTo>
                  <a:pt x="85903" y="2523"/>
                </a:lnTo>
                <a:lnTo>
                  <a:pt x="91559" y="4529"/>
                </a:lnTo>
                <a:lnTo>
                  <a:pt x="97234" y="6819"/>
                </a:lnTo>
                <a:lnTo>
                  <a:pt x="102923" y="9298"/>
                </a:lnTo>
                <a:lnTo>
                  <a:pt x="108620" y="11903"/>
                </a:lnTo>
                <a:lnTo>
                  <a:pt x="113371" y="14593"/>
                </a:lnTo>
                <a:lnTo>
                  <a:pt x="117491" y="17338"/>
                </a:lnTo>
                <a:lnTo>
                  <a:pt x="121189" y="20121"/>
                </a:lnTo>
                <a:lnTo>
                  <a:pt x="124608" y="22928"/>
                </a:lnTo>
                <a:lnTo>
                  <a:pt x="127840" y="25752"/>
                </a:lnTo>
                <a:lnTo>
                  <a:pt x="130946" y="28588"/>
                </a:lnTo>
                <a:lnTo>
                  <a:pt x="133970" y="32383"/>
                </a:lnTo>
                <a:lnTo>
                  <a:pt x="136938" y="36818"/>
                </a:lnTo>
                <a:lnTo>
                  <a:pt x="139871" y="41680"/>
                </a:lnTo>
                <a:lnTo>
                  <a:pt x="141824" y="46826"/>
                </a:lnTo>
                <a:lnTo>
                  <a:pt x="143127" y="52162"/>
                </a:lnTo>
                <a:lnTo>
                  <a:pt x="143995" y="57624"/>
                </a:lnTo>
                <a:lnTo>
                  <a:pt x="144574" y="63171"/>
                </a:lnTo>
                <a:lnTo>
                  <a:pt x="144960" y="68773"/>
                </a:lnTo>
                <a:lnTo>
                  <a:pt x="145218" y="74413"/>
                </a:lnTo>
                <a:lnTo>
                  <a:pt x="145504" y="85760"/>
                </a:lnTo>
                <a:lnTo>
                  <a:pt x="145580" y="91453"/>
                </a:lnTo>
                <a:lnTo>
                  <a:pt x="144679" y="97153"/>
                </a:lnTo>
                <a:lnTo>
                  <a:pt x="143125" y="102858"/>
                </a:lnTo>
                <a:lnTo>
                  <a:pt x="133788" y="130253"/>
                </a:lnTo>
                <a:lnTo>
                  <a:pt x="131102" y="137308"/>
                </a:lnTo>
                <a:lnTo>
                  <a:pt x="128360" y="143916"/>
                </a:lnTo>
                <a:lnTo>
                  <a:pt x="125578" y="150226"/>
                </a:lnTo>
                <a:lnTo>
                  <a:pt x="121818" y="155385"/>
                </a:lnTo>
                <a:lnTo>
                  <a:pt x="117407" y="159777"/>
                </a:lnTo>
                <a:lnTo>
                  <a:pt x="112562" y="163658"/>
                </a:lnTo>
                <a:lnTo>
                  <a:pt x="108379" y="168149"/>
                </a:lnTo>
                <a:lnTo>
                  <a:pt x="104637" y="173049"/>
                </a:lnTo>
                <a:lnTo>
                  <a:pt x="101190" y="178221"/>
                </a:lnTo>
                <a:lnTo>
                  <a:pt x="96988" y="182621"/>
                </a:lnTo>
                <a:lnTo>
                  <a:pt x="92281" y="186507"/>
                </a:lnTo>
                <a:lnTo>
                  <a:pt x="87238" y="190050"/>
                </a:lnTo>
                <a:lnTo>
                  <a:pt x="81971" y="193365"/>
                </a:lnTo>
                <a:lnTo>
                  <a:pt x="76555" y="196527"/>
                </a:lnTo>
                <a:lnTo>
                  <a:pt x="71039" y="199587"/>
                </a:lnTo>
                <a:lnTo>
                  <a:pt x="66410" y="201628"/>
                </a:lnTo>
                <a:lnTo>
                  <a:pt x="62371" y="202988"/>
                </a:lnTo>
                <a:lnTo>
                  <a:pt x="58725" y="203895"/>
                </a:lnTo>
                <a:lnTo>
                  <a:pt x="55343" y="204500"/>
                </a:lnTo>
                <a:lnTo>
                  <a:pt x="52135" y="204903"/>
                </a:lnTo>
                <a:lnTo>
                  <a:pt x="49045" y="205171"/>
                </a:lnTo>
                <a:lnTo>
                  <a:pt x="46031" y="205350"/>
                </a:lnTo>
                <a:lnTo>
                  <a:pt x="40144" y="205550"/>
                </a:lnTo>
                <a:lnTo>
                  <a:pt x="36288" y="204650"/>
                </a:lnTo>
                <a:lnTo>
                  <a:pt x="31812" y="203098"/>
                </a:lnTo>
                <a:lnTo>
                  <a:pt x="26922" y="201111"/>
                </a:lnTo>
                <a:lnTo>
                  <a:pt x="22711" y="198833"/>
                </a:lnTo>
                <a:lnTo>
                  <a:pt x="18950" y="196363"/>
                </a:lnTo>
                <a:lnTo>
                  <a:pt x="15491" y="193763"/>
                </a:lnTo>
                <a:lnTo>
                  <a:pt x="13185" y="191078"/>
                </a:lnTo>
                <a:lnTo>
                  <a:pt x="11648" y="188334"/>
                </a:lnTo>
                <a:lnTo>
                  <a:pt x="9180" y="181639"/>
                </a:lnTo>
                <a:lnTo>
                  <a:pt x="8752" y="175929"/>
                </a:lnTo>
                <a:lnTo>
                  <a:pt x="9645" y="173473"/>
                </a:lnTo>
                <a:lnTo>
                  <a:pt x="13177" y="168204"/>
                </a:lnTo>
                <a:lnTo>
                  <a:pt x="17922" y="162687"/>
                </a:lnTo>
                <a:lnTo>
                  <a:pt x="23205" y="157061"/>
                </a:lnTo>
                <a:lnTo>
                  <a:pt x="28728" y="151385"/>
                </a:lnTo>
                <a:lnTo>
                  <a:pt x="31535" y="149490"/>
                </a:lnTo>
                <a:lnTo>
                  <a:pt x="34358" y="148227"/>
                </a:lnTo>
                <a:lnTo>
                  <a:pt x="37193" y="147385"/>
                </a:lnTo>
                <a:lnTo>
                  <a:pt x="40988" y="146824"/>
                </a:lnTo>
                <a:lnTo>
                  <a:pt x="45423" y="146450"/>
                </a:lnTo>
                <a:lnTo>
                  <a:pt x="54478" y="146034"/>
                </a:lnTo>
                <a:lnTo>
                  <a:pt x="61678" y="145849"/>
                </a:lnTo>
                <a:lnTo>
                  <a:pt x="65883" y="146752"/>
                </a:lnTo>
                <a:lnTo>
                  <a:pt x="70592" y="148307"/>
                </a:lnTo>
                <a:lnTo>
                  <a:pt x="75636" y="150296"/>
                </a:lnTo>
                <a:lnTo>
                  <a:pt x="80904" y="151622"/>
                </a:lnTo>
                <a:lnTo>
                  <a:pt x="86321" y="152506"/>
                </a:lnTo>
                <a:lnTo>
                  <a:pt x="91837" y="153095"/>
                </a:lnTo>
                <a:lnTo>
                  <a:pt x="96468" y="154441"/>
                </a:lnTo>
                <a:lnTo>
                  <a:pt x="100507" y="156290"/>
                </a:lnTo>
                <a:lnTo>
                  <a:pt x="104152" y="158475"/>
                </a:lnTo>
                <a:lnTo>
                  <a:pt x="108487" y="160885"/>
                </a:lnTo>
                <a:lnTo>
                  <a:pt x="118384" y="166102"/>
                </a:lnTo>
                <a:lnTo>
                  <a:pt x="122738" y="168827"/>
                </a:lnTo>
                <a:lnTo>
                  <a:pt x="126593" y="171596"/>
                </a:lnTo>
                <a:lnTo>
                  <a:pt x="130115" y="174394"/>
                </a:lnTo>
                <a:lnTo>
                  <a:pt x="133416" y="177212"/>
                </a:lnTo>
                <a:lnTo>
                  <a:pt x="136569" y="180044"/>
                </a:lnTo>
                <a:lnTo>
                  <a:pt x="142613" y="185729"/>
                </a:lnTo>
                <a:lnTo>
                  <a:pt x="157129" y="199997"/>
                </a:lnTo>
                <a:lnTo>
                  <a:pt x="180023" y="22285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230"/>
          <p:cNvSpPr/>
          <p:nvPr/>
        </p:nvSpPr>
        <p:spPr>
          <a:xfrm>
            <a:off x="8335327" y="3953253"/>
            <a:ext cx="221502" cy="264016"/>
          </a:xfrm>
          <a:custGeom>
            <a:avLst/>
            <a:gdLst/>
            <a:ahLst/>
            <a:cxnLst/>
            <a:rect l="0" t="0" r="0" b="0"/>
            <a:pathLst>
              <a:path w="221502" h="264016">
                <a:moveTo>
                  <a:pt x="0" y="75822"/>
                </a:moveTo>
                <a:lnTo>
                  <a:pt x="0" y="62729"/>
                </a:lnTo>
                <a:lnTo>
                  <a:pt x="952" y="61379"/>
                </a:lnTo>
                <a:lnTo>
                  <a:pt x="2540" y="60478"/>
                </a:lnTo>
                <a:lnTo>
                  <a:pt x="6844" y="59477"/>
                </a:lnTo>
                <a:lnTo>
                  <a:pt x="11932" y="59033"/>
                </a:lnTo>
                <a:lnTo>
                  <a:pt x="14622" y="57961"/>
                </a:lnTo>
                <a:lnTo>
                  <a:pt x="23911" y="51903"/>
                </a:lnTo>
                <a:lnTo>
                  <a:pt x="28324" y="49399"/>
                </a:lnTo>
                <a:lnTo>
                  <a:pt x="38306" y="44075"/>
                </a:lnTo>
                <a:lnTo>
                  <a:pt x="49092" y="38535"/>
                </a:lnTo>
                <a:lnTo>
                  <a:pt x="55588" y="35724"/>
                </a:lnTo>
                <a:lnTo>
                  <a:pt x="62776" y="32897"/>
                </a:lnTo>
                <a:lnTo>
                  <a:pt x="70426" y="30060"/>
                </a:lnTo>
                <a:lnTo>
                  <a:pt x="77431" y="28169"/>
                </a:lnTo>
                <a:lnTo>
                  <a:pt x="84006" y="26908"/>
                </a:lnTo>
                <a:lnTo>
                  <a:pt x="90294" y="26068"/>
                </a:lnTo>
                <a:lnTo>
                  <a:pt x="96390" y="24555"/>
                </a:lnTo>
                <a:lnTo>
                  <a:pt x="102361" y="22594"/>
                </a:lnTo>
                <a:lnTo>
                  <a:pt x="108245" y="20334"/>
                </a:lnTo>
                <a:lnTo>
                  <a:pt x="122404" y="15283"/>
                </a:lnTo>
                <a:lnTo>
                  <a:pt x="130181" y="12602"/>
                </a:lnTo>
                <a:lnTo>
                  <a:pt x="136317" y="10815"/>
                </a:lnTo>
                <a:lnTo>
                  <a:pt x="141361" y="9624"/>
                </a:lnTo>
                <a:lnTo>
                  <a:pt x="145676" y="8830"/>
                </a:lnTo>
                <a:lnTo>
                  <a:pt x="150458" y="7348"/>
                </a:lnTo>
                <a:lnTo>
                  <a:pt x="155550" y="5408"/>
                </a:lnTo>
                <a:lnTo>
                  <a:pt x="160849" y="3162"/>
                </a:lnTo>
                <a:lnTo>
                  <a:pt x="166288" y="1664"/>
                </a:lnTo>
                <a:lnTo>
                  <a:pt x="171819" y="666"/>
                </a:lnTo>
                <a:lnTo>
                  <a:pt x="177412" y="0"/>
                </a:lnTo>
                <a:lnTo>
                  <a:pt x="183045" y="509"/>
                </a:lnTo>
                <a:lnTo>
                  <a:pt x="188705" y="1801"/>
                </a:lnTo>
                <a:lnTo>
                  <a:pt x="194383" y="3614"/>
                </a:lnTo>
                <a:lnTo>
                  <a:pt x="199121" y="4823"/>
                </a:lnTo>
                <a:lnTo>
                  <a:pt x="203233" y="5630"/>
                </a:lnTo>
                <a:lnTo>
                  <a:pt x="206926" y="6167"/>
                </a:lnTo>
                <a:lnTo>
                  <a:pt x="209388" y="7478"/>
                </a:lnTo>
                <a:lnTo>
                  <a:pt x="211030" y="9304"/>
                </a:lnTo>
                <a:lnTo>
                  <a:pt x="213806" y="13873"/>
                </a:lnTo>
                <a:lnTo>
                  <a:pt x="218215" y="19079"/>
                </a:lnTo>
                <a:lnTo>
                  <a:pt x="219772" y="22753"/>
                </a:lnTo>
                <a:lnTo>
                  <a:pt x="220810" y="27107"/>
                </a:lnTo>
                <a:lnTo>
                  <a:pt x="221501" y="31916"/>
                </a:lnTo>
                <a:lnTo>
                  <a:pt x="221010" y="36074"/>
                </a:lnTo>
                <a:lnTo>
                  <a:pt x="219730" y="39798"/>
                </a:lnTo>
                <a:lnTo>
                  <a:pt x="217924" y="43233"/>
                </a:lnTo>
                <a:lnTo>
                  <a:pt x="216720" y="48381"/>
                </a:lnTo>
                <a:lnTo>
                  <a:pt x="215918" y="54670"/>
                </a:lnTo>
                <a:lnTo>
                  <a:pt x="215383" y="61721"/>
                </a:lnTo>
                <a:lnTo>
                  <a:pt x="214074" y="68326"/>
                </a:lnTo>
                <a:lnTo>
                  <a:pt x="212248" y="74635"/>
                </a:lnTo>
                <a:lnTo>
                  <a:pt x="210079" y="80745"/>
                </a:lnTo>
                <a:lnTo>
                  <a:pt x="206728" y="87677"/>
                </a:lnTo>
                <a:lnTo>
                  <a:pt x="202588" y="95155"/>
                </a:lnTo>
                <a:lnTo>
                  <a:pt x="197925" y="102998"/>
                </a:lnTo>
                <a:lnTo>
                  <a:pt x="193862" y="111084"/>
                </a:lnTo>
                <a:lnTo>
                  <a:pt x="190202" y="119333"/>
                </a:lnTo>
                <a:lnTo>
                  <a:pt x="186809" y="127689"/>
                </a:lnTo>
                <a:lnTo>
                  <a:pt x="183594" y="135165"/>
                </a:lnTo>
                <a:lnTo>
                  <a:pt x="177483" y="148552"/>
                </a:lnTo>
                <a:lnTo>
                  <a:pt x="174519" y="155741"/>
                </a:lnTo>
                <a:lnTo>
                  <a:pt x="171591" y="163391"/>
                </a:lnTo>
                <a:lnTo>
                  <a:pt x="168687" y="171349"/>
                </a:lnTo>
                <a:lnTo>
                  <a:pt x="165799" y="178559"/>
                </a:lnTo>
                <a:lnTo>
                  <a:pt x="162920" y="185271"/>
                </a:lnTo>
                <a:lnTo>
                  <a:pt x="157182" y="197808"/>
                </a:lnTo>
                <a:lnTo>
                  <a:pt x="145737" y="221379"/>
                </a:lnTo>
                <a:lnTo>
                  <a:pt x="142877" y="227153"/>
                </a:lnTo>
                <a:lnTo>
                  <a:pt x="140972" y="231954"/>
                </a:lnTo>
                <a:lnTo>
                  <a:pt x="138854" y="239829"/>
                </a:lnTo>
                <a:lnTo>
                  <a:pt x="135373" y="246504"/>
                </a:lnTo>
                <a:lnTo>
                  <a:pt x="129928" y="253999"/>
                </a:lnTo>
                <a:lnTo>
                  <a:pt x="129184" y="257564"/>
                </a:lnTo>
                <a:lnTo>
                  <a:pt x="128622" y="264015"/>
                </a:lnTo>
                <a:lnTo>
                  <a:pt x="128588" y="25584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231"/>
          <p:cNvSpPr/>
          <p:nvPr/>
        </p:nvSpPr>
        <p:spPr>
          <a:xfrm>
            <a:off x="8421052" y="4054792"/>
            <a:ext cx="197168" cy="17146"/>
          </a:xfrm>
          <a:custGeom>
            <a:avLst/>
            <a:gdLst/>
            <a:ahLst/>
            <a:cxnLst/>
            <a:rect l="0" t="0" r="0" b="0"/>
            <a:pathLst>
              <a:path w="197168" h="17146">
                <a:moveTo>
                  <a:pt x="0" y="17145"/>
                </a:moveTo>
                <a:lnTo>
                  <a:pt x="4551" y="17145"/>
                </a:lnTo>
                <a:lnTo>
                  <a:pt x="5891" y="16193"/>
                </a:lnTo>
                <a:lnTo>
                  <a:pt x="6785" y="14605"/>
                </a:lnTo>
                <a:lnTo>
                  <a:pt x="7382" y="12595"/>
                </a:lnTo>
                <a:lnTo>
                  <a:pt x="9684" y="11254"/>
                </a:lnTo>
                <a:lnTo>
                  <a:pt x="13123" y="10360"/>
                </a:lnTo>
                <a:lnTo>
                  <a:pt x="17321" y="9764"/>
                </a:lnTo>
                <a:lnTo>
                  <a:pt x="21073" y="9367"/>
                </a:lnTo>
                <a:lnTo>
                  <a:pt x="24526" y="9102"/>
                </a:lnTo>
                <a:lnTo>
                  <a:pt x="27781" y="8926"/>
                </a:lnTo>
                <a:lnTo>
                  <a:pt x="36477" y="8730"/>
                </a:lnTo>
                <a:lnTo>
                  <a:pt x="62133" y="8604"/>
                </a:lnTo>
                <a:lnTo>
                  <a:pt x="69045" y="7641"/>
                </a:lnTo>
                <a:lnTo>
                  <a:pt x="75557" y="6046"/>
                </a:lnTo>
                <a:lnTo>
                  <a:pt x="81804" y="4031"/>
                </a:lnTo>
                <a:lnTo>
                  <a:pt x="87873" y="2687"/>
                </a:lnTo>
                <a:lnTo>
                  <a:pt x="93825" y="1792"/>
                </a:lnTo>
                <a:lnTo>
                  <a:pt x="99697" y="1194"/>
                </a:lnTo>
                <a:lnTo>
                  <a:pt x="105518" y="796"/>
                </a:lnTo>
                <a:lnTo>
                  <a:pt x="111303" y="531"/>
                </a:lnTo>
                <a:lnTo>
                  <a:pt x="122810" y="236"/>
                </a:lnTo>
                <a:lnTo>
                  <a:pt x="19716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232"/>
          <p:cNvSpPr/>
          <p:nvPr/>
        </p:nvSpPr>
        <p:spPr>
          <a:xfrm>
            <a:off x="8661082" y="4080522"/>
            <a:ext cx="41525" cy="25706"/>
          </a:xfrm>
          <a:custGeom>
            <a:avLst/>
            <a:gdLst/>
            <a:ahLst/>
            <a:cxnLst/>
            <a:rect l="0" t="0" r="0" b="0"/>
            <a:pathLst>
              <a:path w="41525" h="25706">
                <a:moveTo>
                  <a:pt x="0" y="25705"/>
                </a:moveTo>
                <a:lnTo>
                  <a:pt x="0" y="18324"/>
                </a:lnTo>
                <a:lnTo>
                  <a:pt x="952" y="16975"/>
                </a:lnTo>
                <a:lnTo>
                  <a:pt x="2540" y="15122"/>
                </a:lnTo>
                <a:lnTo>
                  <a:pt x="4551" y="12935"/>
                </a:lnTo>
                <a:lnTo>
                  <a:pt x="9325" y="7964"/>
                </a:lnTo>
                <a:lnTo>
                  <a:pt x="11932" y="5305"/>
                </a:lnTo>
                <a:lnTo>
                  <a:pt x="14622" y="3533"/>
                </a:lnTo>
                <a:lnTo>
                  <a:pt x="17368" y="2351"/>
                </a:lnTo>
                <a:lnTo>
                  <a:pt x="20151" y="1563"/>
                </a:lnTo>
                <a:lnTo>
                  <a:pt x="22959" y="1038"/>
                </a:lnTo>
                <a:lnTo>
                  <a:pt x="25783" y="688"/>
                </a:lnTo>
                <a:lnTo>
                  <a:pt x="32609" y="126"/>
                </a:lnTo>
                <a:lnTo>
                  <a:pt x="34122" y="80"/>
                </a:lnTo>
                <a:lnTo>
                  <a:pt x="41524" y="0"/>
                </a:lnTo>
                <a:lnTo>
                  <a:pt x="41017" y="948"/>
                </a:lnTo>
                <a:lnTo>
                  <a:pt x="39727" y="2533"/>
                </a:lnTo>
                <a:lnTo>
                  <a:pt x="35363" y="7369"/>
                </a:lnTo>
                <a:lnTo>
                  <a:pt x="27003" y="15836"/>
                </a:lnTo>
                <a:lnTo>
                  <a:pt x="26575" y="17221"/>
                </a:lnTo>
                <a:lnTo>
                  <a:pt x="26289" y="19097"/>
                </a:lnTo>
                <a:lnTo>
                  <a:pt x="25718" y="2570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233"/>
          <p:cNvSpPr/>
          <p:nvPr/>
        </p:nvSpPr>
        <p:spPr>
          <a:xfrm>
            <a:off x="8746807" y="3969077"/>
            <a:ext cx="128118" cy="221643"/>
          </a:xfrm>
          <a:custGeom>
            <a:avLst/>
            <a:gdLst/>
            <a:ahLst/>
            <a:cxnLst/>
            <a:rect l="0" t="0" r="0" b="0"/>
            <a:pathLst>
              <a:path w="128118" h="221643">
                <a:moveTo>
                  <a:pt x="0" y="42852"/>
                </a:moveTo>
                <a:lnTo>
                  <a:pt x="0" y="34385"/>
                </a:lnTo>
                <a:lnTo>
                  <a:pt x="2540" y="34327"/>
                </a:lnTo>
                <a:lnTo>
                  <a:pt x="7381" y="34289"/>
                </a:lnTo>
                <a:lnTo>
                  <a:pt x="7778" y="33334"/>
                </a:lnTo>
                <a:lnTo>
                  <a:pt x="8468" y="26900"/>
                </a:lnTo>
                <a:lnTo>
                  <a:pt x="9456" y="26503"/>
                </a:lnTo>
                <a:lnTo>
                  <a:pt x="13092" y="26061"/>
                </a:lnTo>
                <a:lnTo>
                  <a:pt x="15944" y="25812"/>
                </a:lnTo>
                <a:lnTo>
                  <a:pt x="19152" y="23214"/>
                </a:lnTo>
                <a:lnTo>
                  <a:pt x="25334" y="17491"/>
                </a:lnTo>
                <a:lnTo>
                  <a:pt x="30154" y="12690"/>
                </a:lnTo>
                <a:lnTo>
                  <a:pt x="32486" y="11314"/>
                </a:lnTo>
                <a:lnTo>
                  <a:pt x="34992" y="10397"/>
                </a:lnTo>
                <a:lnTo>
                  <a:pt x="37616" y="9785"/>
                </a:lnTo>
                <a:lnTo>
                  <a:pt x="40317" y="8425"/>
                </a:lnTo>
                <a:lnTo>
                  <a:pt x="43071" y="6566"/>
                </a:lnTo>
                <a:lnTo>
                  <a:pt x="45859" y="4374"/>
                </a:lnTo>
                <a:lnTo>
                  <a:pt x="48670" y="2913"/>
                </a:lnTo>
                <a:lnTo>
                  <a:pt x="51497" y="1939"/>
                </a:lnTo>
                <a:lnTo>
                  <a:pt x="54334" y="1289"/>
                </a:lnTo>
                <a:lnTo>
                  <a:pt x="57177" y="856"/>
                </a:lnTo>
                <a:lnTo>
                  <a:pt x="60026" y="567"/>
                </a:lnTo>
                <a:lnTo>
                  <a:pt x="66890" y="104"/>
                </a:lnTo>
                <a:lnTo>
                  <a:pt x="70370" y="41"/>
                </a:lnTo>
                <a:lnTo>
                  <a:pt x="75812" y="0"/>
                </a:lnTo>
                <a:lnTo>
                  <a:pt x="79097" y="2534"/>
                </a:lnTo>
                <a:lnTo>
                  <a:pt x="81306" y="4544"/>
                </a:lnTo>
                <a:lnTo>
                  <a:pt x="83732" y="5883"/>
                </a:lnTo>
                <a:lnTo>
                  <a:pt x="86301" y="6777"/>
                </a:lnTo>
                <a:lnTo>
                  <a:pt x="88967" y="7372"/>
                </a:lnTo>
                <a:lnTo>
                  <a:pt x="91696" y="8722"/>
                </a:lnTo>
                <a:lnTo>
                  <a:pt x="94468" y="10574"/>
                </a:lnTo>
                <a:lnTo>
                  <a:pt x="97268" y="12761"/>
                </a:lnTo>
                <a:lnTo>
                  <a:pt x="100089" y="15172"/>
                </a:lnTo>
                <a:lnTo>
                  <a:pt x="102921" y="17731"/>
                </a:lnTo>
                <a:lnTo>
                  <a:pt x="109759" y="24132"/>
                </a:lnTo>
                <a:lnTo>
                  <a:pt x="123226" y="37501"/>
                </a:lnTo>
                <a:lnTo>
                  <a:pt x="125014" y="40237"/>
                </a:lnTo>
                <a:lnTo>
                  <a:pt x="126999" y="45818"/>
                </a:lnTo>
                <a:lnTo>
                  <a:pt x="127883" y="51473"/>
                </a:lnTo>
                <a:lnTo>
                  <a:pt x="128117" y="54315"/>
                </a:lnTo>
                <a:lnTo>
                  <a:pt x="127321" y="58114"/>
                </a:lnTo>
                <a:lnTo>
                  <a:pt x="125839" y="62552"/>
                </a:lnTo>
                <a:lnTo>
                  <a:pt x="123898" y="67415"/>
                </a:lnTo>
                <a:lnTo>
                  <a:pt x="121650" y="71610"/>
                </a:lnTo>
                <a:lnTo>
                  <a:pt x="119201" y="75359"/>
                </a:lnTo>
                <a:lnTo>
                  <a:pt x="116615" y="78811"/>
                </a:lnTo>
                <a:lnTo>
                  <a:pt x="113742" y="85187"/>
                </a:lnTo>
                <a:lnTo>
                  <a:pt x="112974" y="88220"/>
                </a:lnTo>
                <a:lnTo>
                  <a:pt x="111511" y="92148"/>
                </a:lnTo>
                <a:lnTo>
                  <a:pt x="109584" y="96671"/>
                </a:lnTo>
                <a:lnTo>
                  <a:pt x="107346" y="101592"/>
                </a:lnTo>
                <a:lnTo>
                  <a:pt x="104901" y="105825"/>
                </a:lnTo>
                <a:lnTo>
                  <a:pt x="102320" y="109599"/>
                </a:lnTo>
                <a:lnTo>
                  <a:pt x="99646" y="113068"/>
                </a:lnTo>
                <a:lnTo>
                  <a:pt x="96911" y="116332"/>
                </a:lnTo>
                <a:lnTo>
                  <a:pt x="94134" y="119462"/>
                </a:lnTo>
                <a:lnTo>
                  <a:pt x="88511" y="125479"/>
                </a:lnTo>
                <a:lnTo>
                  <a:pt x="77138" y="137102"/>
                </a:lnTo>
                <a:lnTo>
                  <a:pt x="74287" y="139976"/>
                </a:lnTo>
                <a:lnTo>
                  <a:pt x="71432" y="143797"/>
                </a:lnTo>
                <a:lnTo>
                  <a:pt x="68576" y="148249"/>
                </a:lnTo>
                <a:lnTo>
                  <a:pt x="65720" y="153122"/>
                </a:lnTo>
                <a:lnTo>
                  <a:pt x="63816" y="157323"/>
                </a:lnTo>
                <a:lnTo>
                  <a:pt x="62546" y="161076"/>
                </a:lnTo>
                <a:lnTo>
                  <a:pt x="61701" y="164531"/>
                </a:lnTo>
                <a:lnTo>
                  <a:pt x="59231" y="167786"/>
                </a:lnTo>
                <a:lnTo>
                  <a:pt x="55681" y="170909"/>
                </a:lnTo>
                <a:lnTo>
                  <a:pt x="51408" y="173944"/>
                </a:lnTo>
                <a:lnTo>
                  <a:pt x="48560" y="176919"/>
                </a:lnTo>
                <a:lnTo>
                  <a:pt x="46660" y="179855"/>
                </a:lnTo>
                <a:lnTo>
                  <a:pt x="44550" y="185658"/>
                </a:lnTo>
                <a:lnTo>
                  <a:pt x="43613" y="191412"/>
                </a:lnTo>
                <a:lnTo>
                  <a:pt x="42410" y="193327"/>
                </a:lnTo>
                <a:lnTo>
                  <a:pt x="40657" y="194604"/>
                </a:lnTo>
                <a:lnTo>
                  <a:pt x="38535" y="195455"/>
                </a:lnTo>
                <a:lnTo>
                  <a:pt x="37120" y="196975"/>
                </a:lnTo>
                <a:lnTo>
                  <a:pt x="36177" y="198941"/>
                </a:lnTo>
                <a:lnTo>
                  <a:pt x="35548" y="201204"/>
                </a:lnTo>
                <a:lnTo>
                  <a:pt x="36080" y="203665"/>
                </a:lnTo>
                <a:lnTo>
                  <a:pt x="39214" y="208940"/>
                </a:lnTo>
                <a:lnTo>
                  <a:pt x="42542" y="213832"/>
                </a:lnTo>
                <a:lnTo>
                  <a:pt x="45260" y="216634"/>
                </a:lnTo>
                <a:lnTo>
                  <a:pt x="50215" y="221642"/>
                </a:lnTo>
                <a:lnTo>
                  <a:pt x="51574" y="221101"/>
                </a:lnTo>
                <a:lnTo>
                  <a:pt x="53433" y="219787"/>
                </a:lnTo>
                <a:lnTo>
                  <a:pt x="55625" y="217959"/>
                </a:lnTo>
                <a:lnTo>
                  <a:pt x="58038" y="216740"/>
                </a:lnTo>
                <a:lnTo>
                  <a:pt x="60600" y="215928"/>
                </a:lnTo>
                <a:lnTo>
                  <a:pt x="63260" y="215386"/>
                </a:lnTo>
                <a:lnTo>
                  <a:pt x="66938" y="214072"/>
                </a:lnTo>
                <a:lnTo>
                  <a:pt x="71295" y="212244"/>
                </a:lnTo>
                <a:lnTo>
                  <a:pt x="76105" y="210073"/>
                </a:lnTo>
                <a:lnTo>
                  <a:pt x="86530" y="205120"/>
                </a:lnTo>
                <a:lnTo>
                  <a:pt x="102870" y="19715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234"/>
          <p:cNvSpPr/>
          <p:nvPr/>
        </p:nvSpPr>
        <p:spPr>
          <a:xfrm>
            <a:off x="8926841" y="3951922"/>
            <a:ext cx="128428" cy="214314"/>
          </a:xfrm>
          <a:custGeom>
            <a:avLst/>
            <a:gdLst/>
            <a:ahLst/>
            <a:cxnLst/>
            <a:rect l="0" t="0" r="0" b="0"/>
            <a:pathLst>
              <a:path w="128428" h="214314">
                <a:moveTo>
                  <a:pt x="25706" y="0"/>
                </a:moveTo>
                <a:lnTo>
                  <a:pt x="25706" y="4551"/>
                </a:lnTo>
                <a:lnTo>
                  <a:pt x="24754" y="5891"/>
                </a:lnTo>
                <a:lnTo>
                  <a:pt x="23166" y="6785"/>
                </a:lnTo>
                <a:lnTo>
                  <a:pt x="21155" y="7381"/>
                </a:lnTo>
                <a:lnTo>
                  <a:pt x="19815" y="9683"/>
                </a:lnTo>
                <a:lnTo>
                  <a:pt x="18921" y="13123"/>
                </a:lnTo>
                <a:lnTo>
                  <a:pt x="18326" y="17321"/>
                </a:lnTo>
                <a:lnTo>
                  <a:pt x="17928" y="22025"/>
                </a:lnTo>
                <a:lnTo>
                  <a:pt x="17663" y="27066"/>
                </a:lnTo>
                <a:lnTo>
                  <a:pt x="17291" y="40722"/>
                </a:lnTo>
                <a:lnTo>
                  <a:pt x="17238" y="44293"/>
                </a:lnTo>
                <a:lnTo>
                  <a:pt x="16251" y="48579"/>
                </a:lnTo>
                <a:lnTo>
                  <a:pt x="14640" y="53341"/>
                </a:lnTo>
                <a:lnTo>
                  <a:pt x="12614" y="58421"/>
                </a:lnTo>
                <a:lnTo>
                  <a:pt x="10311" y="63712"/>
                </a:lnTo>
                <a:lnTo>
                  <a:pt x="5212" y="74671"/>
                </a:lnTo>
                <a:lnTo>
                  <a:pt x="3470" y="81213"/>
                </a:lnTo>
                <a:lnTo>
                  <a:pt x="2310" y="88432"/>
                </a:lnTo>
                <a:lnTo>
                  <a:pt x="1536" y="96103"/>
                </a:lnTo>
                <a:lnTo>
                  <a:pt x="1021" y="102168"/>
                </a:lnTo>
                <a:lnTo>
                  <a:pt x="676" y="107165"/>
                </a:lnTo>
                <a:lnTo>
                  <a:pt x="447" y="111448"/>
                </a:lnTo>
                <a:lnTo>
                  <a:pt x="193" y="121287"/>
                </a:lnTo>
                <a:lnTo>
                  <a:pt x="0" y="160095"/>
                </a:lnTo>
                <a:lnTo>
                  <a:pt x="949" y="164832"/>
                </a:lnTo>
                <a:lnTo>
                  <a:pt x="2534" y="168943"/>
                </a:lnTo>
                <a:lnTo>
                  <a:pt x="4543" y="172637"/>
                </a:lnTo>
                <a:lnTo>
                  <a:pt x="6774" y="179280"/>
                </a:lnTo>
                <a:lnTo>
                  <a:pt x="7371" y="182385"/>
                </a:lnTo>
                <a:lnTo>
                  <a:pt x="10573" y="188375"/>
                </a:lnTo>
                <a:lnTo>
                  <a:pt x="12759" y="191306"/>
                </a:lnTo>
                <a:lnTo>
                  <a:pt x="15189" y="197103"/>
                </a:lnTo>
                <a:lnTo>
                  <a:pt x="15838" y="199982"/>
                </a:lnTo>
                <a:lnTo>
                  <a:pt x="17223" y="201901"/>
                </a:lnTo>
                <a:lnTo>
                  <a:pt x="19098" y="203181"/>
                </a:lnTo>
                <a:lnTo>
                  <a:pt x="21301" y="204034"/>
                </a:lnTo>
                <a:lnTo>
                  <a:pt x="24674" y="204602"/>
                </a:lnTo>
                <a:lnTo>
                  <a:pt x="28827" y="204982"/>
                </a:lnTo>
                <a:lnTo>
                  <a:pt x="37571" y="205403"/>
                </a:lnTo>
                <a:lnTo>
                  <a:pt x="44632" y="205590"/>
                </a:lnTo>
                <a:lnTo>
                  <a:pt x="62759" y="205727"/>
                </a:lnTo>
                <a:lnTo>
                  <a:pt x="66601" y="204779"/>
                </a:lnTo>
                <a:lnTo>
                  <a:pt x="71067" y="203194"/>
                </a:lnTo>
                <a:lnTo>
                  <a:pt x="75949" y="201185"/>
                </a:lnTo>
                <a:lnTo>
                  <a:pt x="80157" y="198894"/>
                </a:lnTo>
                <a:lnTo>
                  <a:pt x="83914" y="196413"/>
                </a:lnTo>
                <a:lnTo>
                  <a:pt x="87371" y="193807"/>
                </a:lnTo>
                <a:lnTo>
                  <a:pt x="90629" y="191117"/>
                </a:lnTo>
                <a:lnTo>
                  <a:pt x="93754" y="188372"/>
                </a:lnTo>
                <a:lnTo>
                  <a:pt x="99764" y="182781"/>
                </a:lnTo>
                <a:lnTo>
                  <a:pt x="105611" y="177121"/>
                </a:lnTo>
                <a:lnTo>
                  <a:pt x="108503" y="173326"/>
                </a:lnTo>
                <a:lnTo>
                  <a:pt x="111384" y="168890"/>
                </a:lnTo>
                <a:lnTo>
                  <a:pt x="114258" y="164029"/>
                </a:lnTo>
                <a:lnTo>
                  <a:pt x="117126" y="159835"/>
                </a:lnTo>
                <a:lnTo>
                  <a:pt x="119990" y="156087"/>
                </a:lnTo>
                <a:lnTo>
                  <a:pt x="122852" y="152635"/>
                </a:lnTo>
                <a:lnTo>
                  <a:pt x="126032" y="146261"/>
                </a:lnTo>
                <a:lnTo>
                  <a:pt x="128074" y="138958"/>
                </a:lnTo>
                <a:lnTo>
                  <a:pt x="128427" y="133142"/>
                </a:lnTo>
                <a:lnTo>
                  <a:pt x="127524" y="130671"/>
                </a:lnTo>
                <a:lnTo>
                  <a:pt x="123981" y="125386"/>
                </a:lnTo>
                <a:lnTo>
                  <a:pt x="121703" y="123596"/>
                </a:lnTo>
                <a:lnTo>
                  <a:pt x="119231" y="122402"/>
                </a:lnTo>
                <a:lnTo>
                  <a:pt x="116632" y="121607"/>
                </a:lnTo>
                <a:lnTo>
                  <a:pt x="113945" y="121076"/>
                </a:lnTo>
                <a:lnTo>
                  <a:pt x="111203" y="120722"/>
                </a:lnTo>
                <a:lnTo>
                  <a:pt x="108422" y="120487"/>
                </a:lnTo>
                <a:lnTo>
                  <a:pt x="105615" y="121282"/>
                </a:lnTo>
                <a:lnTo>
                  <a:pt x="102790" y="122764"/>
                </a:lnTo>
                <a:lnTo>
                  <a:pt x="99956" y="124706"/>
                </a:lnTo>
                <a:lnTo>
                  <a:pt x="96161" y="126952"/>
                </a:lnTo>
                <a:lnTo>
                  <a:pt x="91727" y="129402"/>
                </a:lnTo>
                <a:lnTo>
                  <a:pt x="86865" y="131988"/>
                </a:lnTo>
                <a:lnTo>
                  <a:pt x="82671" y="134665"/>
                </a:lnTo>
                <a:lnTo>
                  <a:pt x="78924" y="137402"/>
                </a:lnTo>
                <a:lnTo>
                  <a:pt x="75471" y="140178"/>
                </a:lnTo>
                <a:lnTo>
                  <a:pt x="71265" y="143935"/>
                </a:lnTo>
                <a:lnTo>
                  <a:pt x="61512" y="153189"/>
                </a:lnTo>
                <a:lnTo>
                  <a:pt x="56244" y="157370"/>
                </a:lnTo>
                <a:lnTo>
                  <a:pt x="50827" y="161111"/>
                </a:lnTo>
                <a:lnTo>
                  <a:pt x="45312" y="164557"/>
                </a:lnTo>
                <a:lnTo>
                  <a:pt x="40681" y="168760"/>
                </a:lnTo>
                <a:lnTo>
                  <a:pt x="36642" y="173467"/>
                </a:lnTo>
                <a:lnTo>
                  <a:pt x="32997" y="178509"/>
                </a:lnTo>
                <a:lnTo>
                  <a:pt x="29615" y="182824"/>
                </a:lnTo>
                <a:lnTo>
                  <a:pt x="26406" y="186653"/>
                </a:lnTo>
                <a:lnTo>
                  <a:pt x="23316" y="190157"/>
                </a:lnTo>
                <a:lnTo>
                  <a:pt x="21254" y="194399"/>
                </a:lnTo>
                <a:lnTo>
                  <a:pt x="19881" y="199132"/>
                </a:lnTo>
                <a:lnTo>
                  <a:pt x="18966" y="204192"/>
                </a:lnTo>
                <a:lnTo>
                  <a:pt x="17402" y="207565"/>
                </a:lnTo>
                <a:lnTo>
                  <a:pt x="15408" y="209815"/>
                </a:lnTo>
                <a:lnTo>
                  <a:pt x="8561" y="21431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235"/>
          <p:cNvSpPr/>
          <p:nvPr/>
        </p:nvSpPr>
        <p:spPr>
          <a:xfrm>
            <a:off x="6603682" y="4303396"/>
            <a:ext cx="2280286" cy="25717"/>
          </a:xfrm>
          <a:custGeom>
            <a:avLst/>
            <a:gdLst/>
            <a:ahLst/>
            <a:cxnLst/>
            <a:rect l="0" t="0" r="0" b="0"/>
            <a:pathLst>
              <a:path w="2280286" h="25717">
                <a:moveTo>
                  <a:pt x="0" y="25716"/>
                </a:moveTo>
                <a:lnTo>
                  <a:pt x="200538" y="25716"/>
                </a:lnTo>
                <a:lnTo>
                  <a:pt x="210845" y="24764"/>
                </a:lnTo>
                <a:lnTo>
                  <a:pt x="220573" y="23176"/>
                </a:lnTo>
                <a:lnTo>
                  <a:pt x="229916" y="21166"/>
                </a:lnTo>
                <a:lnTo>
                  <a:pt x="239955" y="19825"/>
                </a:lnTo>
                <a:lnTo>
                  <a:pt x="250458" y="18931"/>
                </a:lnTo>
                <a:lnTo>
                  <a:pt x="261269" y="18335"/>
                </a:lnTo>
                <a:lnTo>
                  <a:pt x="283442" y="17673"/>
                </a:lnTo>
                <a:lnTo>
                  <a:pt x="358306" y="17190"/>
                </a:lnTo>
                <a:lnTo>
                  <a:pt x="529864" y="17144"/>
                </a:lnTo>
                <a:lnTo>
                  <a:pt x="543742" y="16191"/>
                </a:lnTo>
                <a:lnTo>
                  <a:pt x="557758" y="14604"/>
                </a:lnTo>
                <a:lnTo>
                  <a:pt x="571863" y="12593"/>
                </a:lnTo>
                <a:lnTo>
                  <a:pt x="585077" y="11252"/>
                </a:lnTo>
                <a:lnTo>
                  <a:pt x="597697" y="10359"/>
                </a:lnTo>
                <a:lnTo>
                  <a:pt x="609920" y="9763"/>
                </a:lnTo>
                <a:lnTo>
                  <a:pt x="636200" y="9101"/>
                </a:lnTo>
                <a:lnTo>
                  <a:pt x="1069897" y="8571"/>
                </a:lnTo>
                <a:lnTo>
                  <a:pt x="1083787" y="9524"/>
                </a:lnTo>
                <a:lnTo>
                  <a:pt x="1097810" y="11111"/>
                </a:lnTo>
                <a:lnTo>
                  <a:pt x="1111921" y="13122"/>
                </a:lnTo>
                <a:lnTo>
                  <a:pt x="1126091" y="14462"/>
                </a:lnTo>
                <a:lnTo>
                  <a:pt x="1140300" y="15356"/>
                </a:lnTo>
                <a:lnTo>
                  <a:pt x="1167835" y="16349"/>
                </a:lnTo>
                <a:lnTo>
                  <a:pt x="1232783" y="17039"/>
                </a:lnTo>
                <a:lnTo>
                  <a:pt x="1618654" y="17144"/>
                </a:lnTo>
                <a:lnTo>
                  <a:pt x="1631552" y="16191"/>
                </a:lnTo>
                <a:lnTo>
                  <a:pt x="1643962" y="14604"/>
                </a:lnTo>
                <a:lnTo>
                  <a:pt x="1656044" y="12593"/>
                </a:lnTo>
                <a:lnTo>
                  <a:pt x="1667910" y="11252"/>
                </a:lnTo>
                <a:lnTo>
                  <a:pt x="1679631" y="10359"/>
                </a:lnTo>
                <a:lnTo>
                  <a:pt x="1691253" y="9763"/>
                </a:lnTo>
                <a:lnTo>
                  <a:pt x="1716868" y="9101"/>
                </a:lnTo>
                <a:lnTo>
                  <a:pt x="1772117" y="8676"/>
                </a:lnTo>
                <a:lnTo>
                  <a:pt x="1786250" y="7688"/>
                </a:lnTo>
                <a:lnTo>
                  <a:pt x="1800433" y="6078"/>
                </a:lnTo>
                <a:lnTo>
                  <a:pt x="1814652" y="4051"/>
                </a:lnTo>
                <a:lnTo>
                  <a:pt x="1827940" y="2700"/>
                </a:lnTo>
                <a:lnTo>
                  <a:pt x="1840610" y="1800"/>
                </a:lnTo>
                <a:lnTo>
                  <a:pt x="1852865" y="1199"/>
                </a:lnTo>
                <a:lnTo>
                  <a:pt x="1879183" y="532"/>
                </a:lnTo>
                <a:lnTo>
                  <a:pt x="2081839" y="0"/>
                </a:lnTo>
                <a:lnTo>
                  <a:pt x="2093695" y="952"/>
                </a:lnTo>
                <a:lnTo>
                  <a:pt x="2104457" y="2539"/>
                </a:lnTo>
                <a:lnTo>
                  <a:pt x="2114489" y="4549"/>
                </a:lnTo>
                <a:lnTo>
                  <a:pt x="2124987" y="5890"/>
                </a:lnTo>
                <a:lnTo>
                  <a:pt x="2135796" y="6784"/>
                </a:lnTo>
                <a:lnTo>
                  <a:pt x="2146811" y="7380"/>
                </a:lnTo>
                <a:lnTo>
                  <a:pt x="2166671" y="8041"/>
                </a:lnTo>
                <a:lnTo>
                  <a:pt x="2224172" y="8540"/>
                </a:lnTo>
                <a:lnTo>
                  <a:pt x="2230494" y="9503"/>
                </a:lnTo>
                <a:lnTo>
                  <a:pt x="2236614" y="11098"/>
                </a:lnTo>
                <a:lnTo>
                  <a:pt x="2242598" y="13113"/>
                </a:lnTo>
                <a:lnTo>
                  <a:pt x="2248493" y="14457"/>
                </a:lnTo>
                <a:lnTo>
                  <a:pt x="2254328" y="15352"/>
                </a:lnTo>
                <a:lnTo>
                  <a:pt x="2260123" y="15949"/>
                </a:lnTo>
                <a:lnTo>
                  <a:pt x="2269101" y="16613"/>
                </a:lnTo>
                <a:lnTo>
                  <a:pt x="2280285" y="1714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236"/>
          <p:cNvSpPr/>
          <p:nvPr/>
        </p:nvSpPr>
        <p:spPr>
          <a:xfrm>
            <a:off x="6828153" y="4389154"/>
            <a:ext cx="195182" cy="248556"/>
          </a:xfrm>
          <a:custGeom>
            <a:avLst/>
            <a:gdLst/>
            <a:ahLst/>
            <a:cxnLst/>
            <a:rect l="0" t="0" r="0" b="0"/>
            <a:pathLst>
              <a:path w="195182" h="248556">
                <a:moveTo>
                  <a:pt x="187009" y="17111"/>
                </a:moveTo>
                <a:lnTo>
                  <a:pt x="174239" y="17111"/>
                </a:lnTo>
                <a:lnTo>
                  <a:pt x="171829" y="18063"/>
                </a:lnTo>
                <a:lnTo>
                  <a:pt x="166609" y="21662"/>
                </a:lnTo>
                <a:lnTo>
                  <a:pt x="161115" y="23896"/>
                </a:lnTo>
                <a:lnTo>
                  <a:pt x="155498" y="24889"/>
                </a:lnTo>
                <a:lnTo>
                  <a:pt x="149827" y="25330"/>
                </a:lnTo>
                <a:lnTo>
                  <a:pt x="144131" y="25526"/>
                </a:lnTo>
                <a:lnTo>
                  <a:pt x="132714" y="25652"/>
                </a:lnTo>
                <a:lnTo>
                  <a:pt x="119593" y="25674"/>
                </a:lnTo>
                <a:lnTo>
                  <a:pt x="115395" y="24725"/>
                </a:lnTo>
                <a:lnTo>
                  <a:pt x="111644" y="23139"/>
                </a:lnTo>
                <a:lnTo>
                  <a:pt x="108191" y="21129"/>
                </a:lnTo>
                <a:lnTo>
                  <a:pt x="104936" y="19790"/>
                </a:lnTo>
                <a:lnTo>
                  <a:pt x="101813" y="18897"/>
                </a:lnTo>
                <a:lnTo>
                  <a:pt x="98780" y="18301"/>
                </a:lnTo>
                <a:lnTo>
                  <a:pt x="92868" y="15100"/>
                </a:lnTo>
                <a:lnTo>
                  <a:pt x="89959" y="12913"/>
                </a:lnTo>
                <a:lnTo>
                  <a:pt x="84186" y="10482"/>
                </a:lnTo>
                <a:lnTo>
                  <a:pt x="81312" y="9835"/>
                </a:lnTo>
                <a:lnTo>
                  <a:pt x="77492" y="8450"/>
                </a:lnTo>
                <a:lnTo>
                  <a:pt x="73041" y="6574"/>
                </a:lnTo>
                <a:lnTo>
                  <a:pt x="59277" y="352"/>
                </a:lnTo>
                <a:lnTo>
                  <a:pt x="54124" y="80"/>
                </a:lnTo>
                <a:lnTo>
                  <a:pt x="51116" y="0"/>
                </a:lnTo>
                <a:lnTo>
                  <a:pt x="45673" y="4527"/>
                </a:lnTo>
                <a:lnTo>
                  <a:pt x="42579" y="7350"/>
                </a:lnTo>
                <a:lnTo>
                  <a:pt x="39316" y="13090"/>
                </a:lnTo>
                <a:lnTo>
                  <a:pt x="37112" y="17287"/>
                </a:lnTo>
                <a:lnTo>
                  <a:pt x="34663" y="24492"/>
                </a:lnTo>
                <a:lnTo>
                  <a:pt x="34010" y="27747"/>
                </a:lnTo>
                <a:lnTo>
                  <a:pt x="30745" y="33903"/>
                </a:lnTo>
                <a:lnTo>
                  <a:pt x="26118" y="39814"/>
                </a:lnTo>
                <a:lnTo>
                  <a:pt x="20887" y="45616"/>
                </a:lnTo>
                <a:lnTo>
                  <a:pt x="19111" y="48497"/>
                </a:lnTo>
                <a:lnTo>
                  <a:pt x="17138" y="54237"/>
                </a:lnTo>
                <a:lnTo>
                  <a:pt x="13721" y="59964"/>
                </a:lnTo>
                <a:lnTo>
                  <a:pt x="9027" y="65684"/>
                </a:lnTo>
                <a:lnTo>
                  <a:pt x="3766" y="71402"/>
                </a:lnTo>
                <a:lnTo>
                  <a:pt x="0" y="75425"/>
                </a:lnTo>
                <a:lnTo>
                  <a:pt x="423" y="76941"/>
                </a:lnTo>
                <a:lnTo>
                  <a:pt x="5934" y="84350"/>
                </a:lnTo>
                <a:lnTo>
                  <a:pt x="7238" y="84797"/>
                </a:lnTo>
                <a:lnTo>
                  <a:pt x="12670" y="85426"/>
                </a:lnTo>
                <a:lnTo>
                  <a:pt x="17930" y="85675"/>
                </a:lnTo>
                <a:lnTo>
                  <a:pt x="19997" y="85681"/>
                </a:lnTo>
                <a:lnTo>
                  <a:pt x="22328" y="84731"/>
                </a:lnTo>
                <a:lnTo>
                  <a:pt x="27457" y="81137"/>
                </a:lnTo>
                <a:lnTo>
                  <a:pt x="32912" y="78905"/>
                </a:lnTo>
                <a:lnTo>
                  <a:pt x="35700" y="78309"/>
                </a:lnTo>
                <a:lnTo>
                  <a:pt x="39464" y="76960"/>
                </a:lnTo>
                <a:lnTo>
                  <a:pt x="43878" y="75108"/>
                </a:lnTo>
                <a:lnTo>
                  <a:pt x="48726" y="72920"/>
                </a:lnTo>
                <a:lnTo>
                  <a:pt x="53863" y="71462"/>
                </a:lnTo>
                <a:lnTo>
                  <a:pt x="59193" y="70490"/>
                </a:lnTo>
                <a:lnTo>
                  <a:pt x="64651" y="69842"/>
                </a:lnTo>
                <a:lnTo>
                  <a:pt x="70194" y="69410"/>
                </a:lnTo>
                <a:lnTo>
                  <a:pt x="75795" y="69122"/>
                </a:lnTo>
                <a:lnTo>
                  <a:pt x="87098" y="68802"/>
                </a:lnTo>
                <a:lnTo>
                  <a:pt x="125340" y="68556"/>
                </a:lnTo>
                <a:lnTo>
                  <a:pt x="141644" y="68549"/>
                </a:lnTo>
                <a:lnTo>
                  <a:pt x="147240" y="69500"/>
                </a:lnTo>
                <a:lnTo>
                  <a:pt x="152876" y="71087"/>
                </a:lnTo>
                <a:lnTo>
                  <a:pt x="158539" y="73097"/>
                </a:lnTo>
                <a:lnTo>
                  <a:pt x="163267" y="75390"/>
                </a:lnTo>
                <a:lnTo>
                  <a:pt x="167371" y="77871"/>
                </a:lnTo>
                <a:lnTo>
                  <a:pt x="171059" y="80478"/>
                </a:lnTo>
                <a:lnTo>
                  <a:pt x="174470" y="83167"/>
                </a:lnTo>
                <a:lnTo>
                  <a:pt x="177698" y="85914"/>
                </a:lnTo>
                <a:lnTo>
                  <a:pt x="180802" y="88697"/>
                </a:lnTo>
                <a:lnTo>
                  <a:pt x="182870" y="91505"/>
                </a:lnTo>
                <a:lnTo>
                  <a:pt x="185170" y="97165"/>
                </a:lnTo>
                <a:lnTo>
                  <a:pt x="186735" y="100960"/>
                </a:lnTo>
                <a:lnTo>
                  <a:pt x="188731" y="105395"/>
                </a:lnTo>
                <a:lnTo>
                  <a:pt x="191015" y="110257"/>
                </a:lnTo>
                <a:lnTo>
                  <a:pt x="192537" y="114450"/>
                </a:lnTo>
                <a:lnTo>
                  <a:pt x="194229" y="121650"/>
                </a:lnTo>
                <a:lnTo>
                  <a:pt x="194680" y="125856"/>
                </a:lnTo>
                <a:lnTo>
                  <a:pt x="194981" y="130565"/>
                </a:lnTo>
                <a:lnTo>
                  <a:pt x="195181" y="135609"/>
                </a:lnTo>
                <a:lnTo>
                  <a:pt x="194362" y="140877"/>
                </a:lnTo>
                <a:lnTo>
                  <a:pt x="192864" y="146294"/>
                </a:lnTo>
                <a:lnTo>
                  <a:pt x="190913" y="151811"/>
                </a:lnTo>
                <a:lnTo>
                  <a:pt x="188659" y="157393"/>
                </a:lnTo>
                <a:lnTo>
                  <a:pt x="186204" y="163020"/>
                </a:lnTo>
                <a:lnTo>
                  <a:pt x="180936" y="174352"/>
                </a:lnTo>
                <a:lnTo>
                  <a:pt x="175420" y="185738"/>
                </a:lnTo>
                <a:lnTo>
                  <a:pt x="171663" y="191441"/>
                </a:lnTo>
                <a:lnTo>
                  <a:pt x="167253" y="197149"/>
                </a:lnTo>
                <a:lnTo>
                  <a:pt x="162409" y="202859"/>
                </a:lnTo>
                <a:lnTo>
                  <a:pt x="157274" y="207618"/>
                </a:lnTo>
                <a:lnTo>
                  <a:pt x="151946" y="211743"/>
                </a:lnTo>
                <a:lnTo>
                  <a:pt x="146488" y="215445"/>
                </a:lnTo>
                <a:lnTo>
                  <a:pt x="140945" y="218866"/>
                </a:lnTo>
                <a:lnTo>
                  <a:pt x="135345" y="222099"/>
                </a:lnTo>
                <a:lnTo>
                  <a:pt x="124042" y="228232"/>
                </a:lnTo>
                <a:lnTo>
                  <a:pt x="101264" y="239930"/>
                </a:lnTo>
                <a:lnTo>
                  <a:pt x="95555" y="242809"/>
                </a:lnTo>
                <a:lnTo>
                  <a:pt x="89844" y="244729"/>
                </a:lnTo>
                <a:lnTo>
                  <a:pt x="84133" y="246008"/>
                </a:lnTo>
                <a:lnTo>
                  <a:pt x="78420" y="246862"/>
                </a:lnTo>
                <a:lnTo>
                  <a:pt x="73659" y="247431"/>
                </a:lnTo>
                <a:lnTo>
                  <a:pt x="69532" y="247810"/>
                </a:lnTo>
                <a:lnTo>
                  <a:pt x="65829" y="248063"/>
                </a:lnTo>
                <a:lnTo>
                  <a:pt x="61455" y="248231"/>
                </a:lnTo>
                <a:lnTo>
                  <a:pt x="47149" y="248468"/>
                </a:lnTo>
                <a:lnTo>
                  <a:pt x="30244" y="248555"/>
                </a:lnTo>
                <a:lnTo>
                  <a:pt x="27254" y="247607"/>
                </a:lnTo>
                <a:lnTo>
                  <a:pt x="21392" y="244013"/>
                </a:lnTo>
                <a:lnTo>
                  <a:pt x="15612" y="239241"/>
                </a:lnTo>
                <a:lnTo>
                  <a:pt x="6987" y="23142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237"/>
          <p:cNvSpPr/>
          <p:nvPr/>
        </p:nvSpPr>
        <p:spPr>
          <a:xfrm>
            <a:off x="7100887" y="4526279"/>
            <a:ext cx="17146" cy="25719"/>
          </a:xfrm>
          <a:custGeom>
            <a:avLst/>
            <a:gdLst/>
            <a:ahLst/>
            <a:cxnLst/>
            <a:rect l="0" t="0" r="0" b="0"/>
            <a:pathLst>
              <a:path w="17146" h="25719">
                <a:moveTo>
                  <a:pt x="17145" y="0"/>
                </a:moveTo>
                <a:lnTo>
                  <a:pt x="17145" y="4552"/>
                </a:lnTo>
                <a:lnTo>
                  <a:pt x="16193" y="5892"/>
                </a:lnTo>
                <a:lnTo>
                  <a:pt x="14605" y="6786"/>
                </a:lnTo>
                <a:lnTo>
                  <a:pt x="12594" y="7382"/>
                </a:lnTo>
                <a:lnTo>
                  <a:pt x="11254" y="8731"/>
                </a:lnTo>
                <a:lnTo>
                  <a:pt x="10360" y="10583"/>
                </a:lnTo>
                <a:lnTo>
                  <a:pt x="9765" y="12771"/>
                </a:lnTo>
                <a:lnTo>
                  <a:pt x="9368" y="15182"/>
                </a:lnTo>
                <a:lnTo>
                  <a:pt x="9103" y="17742"/>
                </a:lnTo>
                <a:lnTo>
                  <a:pt x="8927" y="20401"/>
                </a:lnTo>
                <a:lnTo>
                  <a:pt x="7855" y="22173"/>
                </a:lnTo>
                <a:lnTo>
                  <a:pt x="6190" y="23355"/>
                </a:lnTo>
                <a:lnTo>
                  <a:pt x="0" y="2571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238"/>
          <p:cNvSpPr/>
          <p:nvPr/>
        </p:nvSpPr>
        <p:spPr>
          <a:xfrm>
            <a:off x="7220936" y="4423410"/>
            <a:ext cx="179990" cy="111443"/>
          </a:xfrm>
          <a:custGeom>
            <a:avLst/>
            <a:gdLst/>
            <a:ahLst/>
            <a:cxnLst/>
            <a:rect l="0" t="0" r="0" b="0"/>
            <a:pathLst>
              <a:path w="179990" h="111443">
                <a:moveTo>
                  <a:pt x="42829" y="0"/>
                </a:moveTo>
                <a:lnTo>
                  <a:pt x="42829" y="20150"/>
                </a:lnTo>
                <a:lnTo>
                  <a:pt x="41876" y="22959"/>
                </a:lnTo>
                <a:lnTo>
                  <a:pt x="40289" y="25783"/>
                </a:lnTo>
                <a:lnTo>
                  <a:pt x="38278" y="28619"/>
                </a:lnTo>
                <a:lnTo>
                  <a:pt x="36937" y="31461"/>
                </a:lnTo>
                <a:lnTo>
                  <a:pt x="36043" y="34310"/>
                </a:lnTo>
                <a:lnTo>
                  <a:pt x="35448" y="37160"/>
                </a:lnTo>
                <a:lnTo>
                  <a:pt x="34098" y="40966"/>
                </a:lnTo>
                <a:lnTo>
                  <a:pt x="32246" y="45408"/>
                </a:lnTo>
                <a:lnTo>
                  <a:pt x="30059" y="50275"/>
                </a:lnTo>
                <a:lnTo>
                  <a:pt x="27647" y="54471"/>
                </a:lnTo>
                <a:lnTo>
                  <a:pt x="25088" y="58221"/>
                </a:lnTo>
                <a:lnTo>
                  <a:pt x="22429" y="61674"/>
                </a:lnTo>
                <a:lnTo>
                  <a:pt x="20656" y="65881"/>
                </a:lnTo>
                <a:lnTo>
                  <a:pt x="19475" y="70591"/>
                </a:lnTo>
                <a:lnTo>
                  <a:pt x="18687" y="75635"/>
                </a:lnTo>
                <a:lnTo>
                  <a:pt x="17209" y="79951"/>
                </a:lnTo>
                <a:lnTo>
                  <a:pt x="15271" y="83780"/>
                </a:lnTo>
                <a:lnTo>
                  <a:pt x="9869" y="92220"/>
                </a:lnTo>
                <a:lnTo>
                  <a:pt x="8473" y="93865"/>
                </a:lnTo>
                <a:lnTo>
                  <a:pt x="6590" y="95914"/>
                </a:lnTo>
                <a:lnTo>
                  <a:pt x="42" y="102789"/>
                </a:lnTo>
                <a:lnTo>
                  <a:pt x="0" y="102834"/>
                </a:lnTo>
                <a:lnTo>
                  <a:pt x="7349" y="102866"/>
                </a:lnTo>
                <a:lnTo>
                  <a:pt x="10550" y="100328"/>
                </a:lnTo>
                <a:lnTo>
                  <a:pt x="12737" y="98318"/>
                </a:lnTo>
                <a:lnTo>
                  <a:pt x="15148" y="96978"/>
                </a:lnTo>
                <a:lnTo>
                  <a:pt x="20366" y="95488"/>
                </a:lnTo>
                <a:lnTo>
                  <a:pt x="25861" y="94827"/>
                </a:lnTo>
                <a:lnTo>
                  <a:pt x="28659" y="94650"/>
                </a:lnTo>
                <a:lnTo>
                  <a:pt x="32429" y="93580"/>
                </a:lnTo>
                <a:lnTo>
                  <a:pt x="36848" y="91914"/>
                </a:lnTo>
                <a:lnTo>
                  <a:pt x="41699" y="89851"/>
                </a:lnTo>
                <a:lnTo>
                  <a:pt x="46838" y="88476"/>
                </a:lnTo>
                <a:lnTo>
                  <a:pt x="52169" y="87558"/>
                </a:lnTo>
                <a:lnTo>
                  <a:pt x="57629" y="86948"/>
                </a:lnTo>
                <a:lnTo>
                  <a:pt x="63172" y="86540"/>
                </a:lnTo>
                <a:lnTo>
                  <a:pt x="68774" y="86268"/>
                </a:lnTo>
                <a:lnTo>
                  <a:pt x="80078" y="85966"/>
                </a:lnTo>
                <a:lnTo>
                  <a:pt x="91451" y="85832"/>
                </a:lnTo>
                <a:lnTo>
                  <a:pt x="97151" y="86749"/>
                </a:lnTo>
                <a:lnTo>
                  <a:pt x="102857" y="88313"/>
                </a:lnTo>
                <a:lnTo>
                  <a:pt x="108565" y="90307"/>
                </a:lnTo>
                <a:lnTo>
                  <a:pt x="114275" y="91637"/>
                </a:lnTo>
                <a:lnTo>
                  <a:pt x="119988" y="92524"/>
                </a:lnTo>
                <a:lnTo>
                  <a:pt x="125700" y="93115"/>
                </a:lnTo>
                <a:lnTo>
                  <a:pt x="130462" y="93509"/>
                </a:lnTo>
                <a:lnTo>
                  <a:pt x="134588" y="93772"/>
                </a:lnTo>
                <a:lnTo>
                  <a:pt x="138291" y="93947"/>
                </a:lnTo>
                <a:lnTo>
                  <a:pt x="141713" y="95016"/>
                </a:lnTo>
                <a:lnTo>
                  <a:pt x="144946" y="96681"/>
                </a:lnTo>
                <a:lnTo>
                  <a:pt x="148055" y="98744"/>
                </a:lnTo>
                <a:lnTo>
                  <a:pt x="152031" y="100120"/>
                </a:lnTo>
                <a:lnTo>
                  <a:pt x="156588" y="101036"/>
                </a:lnTo>
                <a:lnTo>
                  <a:pt x="161531" y="101647"/>
                </a:lnTo>
                <a:lnTo>
                  <a:pt x="164826" y="103007"/>
                </a:lnTo>
                <a:lnTo>
                  <a:pt x="167023" y="104866"/>
                </a:lnTo>
                <a:lnTo>
                  <a:pt x="168487" y="107058"/>
                </a:lnTo>
                <a:lnTo>
                  <a:pt x="170416" y="108519"/>
                </a:lnTo>
                <a:lnTo>
                  <a:pt x="172655" y="109493"/>
                </a:lnTo>
                <a:lnTo>
                  <a:pt x="179989" y="11144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239"/>
          <p:cNvSpPr/>
          <p:nvPr/>
        </p:nvSpPr>
        <p:spPr>
          <a:xfrm>
            <a:off x="7366634" y="4406265"/>
            <a:ext cx="8574" cy="231458"/>
          </a:xfrm>
          <a:custGeom>
            <a:avLst/>
            <a:gdLst/>
            <a:ahLst/>
            <a:cxnLst/>
            <a:rect l="0" t="0" r="0" b="0"/>
            <a:pathLst>
              <a:path w="8574" h="231458">
                <a:moveTo>
                  <a:pt x="8573" y="0"/>
                </a:moveTo>
                <a:lnTo>
                  <a:pt x="8573" y="107398"/>
                </a:lnTo>
                <a:lnTo>
                  <a:pt x="7621" y="114461"/>
                </a:lnTo>
                <a:lnTo>
                  <a:pt x="6033" y="122027"/>
                </a:lnTo>
                <a:lnTo>
                  <a:pt x="4022" y="129929"/>
                </a:lnTo>
                <a:lnTo>
                  <a:pt x="2682" y="137101"/>
                </a:lnTo>
                <a:lnTo>
                  <a:pt x="1788" y="143788"/>
                </a:lnTo>
                <a:lnTo>
                  <a:pt x="1193" y="150151"/>
                </a:lnTo>
                <a:lnTo>
                  <a:pt x="796" y="156298"/>
                </a:lnTo>
                <a:lnTo>
                  <a:pt x="531" y="162301"/>
                </a:lnTo>
                <a:lnTo>
                  <a:pt x="236" y="174051"/>
                </a:lnTo>
                <a:lnTo>
                  <a:pt x="0" y="23145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240"/>
          <p:cNvSpPr/>
          <p:nvPr/>
        </p:nvSpPr>
        <p:spPr>
          <a:xfrm>
            <a:off x="7495222" y="4518930"/>
            <a:ext cx="34291" cy="24496"/>
          </a:xfrm>
          <a:custGeom>
            <a:avLst/>
            <a:gdLst/>
            <a:ahLst/>
            <a:cxnLst/>
            <a:rect l="0" t="0" r="0" b="0"/>
            <a:pathLst>
              <a:path w="34291" h="24496">
                <a:moveTo>
                  <a:pt x="0" y="24495"/>
                </a:moveTo>
                <a:lnTo>
                  <a:pt x="0" y="17114"/>
                </a:lnTo>
                <a:lnTo>
                  <a:pt x="953" y="16716"/>
                </a:lnTo>
                <a:lnTo>
                  <a:pt x="2540" y="16452"/>
                </a:lnTo>
                <a:lnTo>
                  <a:pt x="4551" y="16275"/>
                </a:lnTo>
                <a:lnTo>
                  <a:pt x="6844" y="15205"/>
                </a:lnTo>
                <a:lnTo>
                  <a:pt x="9326" y="13539"/>
                </a:lnTo>
                <a:lnTo>
                  <a:pt x="15600" y="8572"/>
                </a:lnTo>
                <a:lnTo>
                  <a:pt x="17068" y="8165"/>
                </a:lnTo>
                <a:lnTo>
                  <a:pt x="18999" y="7893"/>
                </a:lnTo>
                <a:lnTo>
                  <a:pt x="21239" y="7712"/>
                </a:lnTo>
                <a:lnTo>
                  <a:pt x="23684" y="6639"/>
                </a:lnTo>
                <a:lnTo>
                  <a:pt x="26267" y="4970"/>
                </a:lnTo>
                <a:lnTo>
                  <a:pt x="32706" y="0"/>
                </a:lnTo>
                <a:lnTo>
                  <a:pt x="33233" y="545"/>
                </a:lnTo>
                <a:lnTo>
                  <a:pt x="33585" y="1861"/>
                </a:lnTo>
                <a:lnTo>
                  <a:pt x="34249" y="7029"/>
                </a:lnTo>
                <a:lnTo>
                  <a:pt x="34290" y="1592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241"/>
          <p:cNvSpPr/>
          <p:nvPr/>
        </p:nvSpPr>
        <p:spPr>
          <a:xfrm>
            <a:off x="7615237" y="4414868"/>
            <a:ext cx="169746" cy="222810"/>
          </a:xfrm>
          <a:custGeom>
            <a:avLst/>
            <a:gdLst/>
            <a:ahLst/>
            <a:cxnLst/>
            <a:rect l="0" t="0" r="0" b="0"/>
            <a:pathLst>
              <a:path w="169746" h="222810">
                <a:moveTo>
                  <a:pt x="17145" y="8542"/>
                </a:moveTo>
                <a:lnTo>
                  <a:pt x="21696" y="8542"/>
                </a:lnTo>
                <a:lnTo>
                  <a:pt x="24942" y="7589"/>
                </a:lnTo>
                <a:lnTo>
                  <a:pt x="29010" y="6002"/>
                </a:lnTo>
                <a:lnTo>
                  <a:pt x="40126" y="1160"/>
                </a:lnTo>
                <a:lnTo>
                  <a:pt x="42944" y="764"/>
                </a:lnTo>
                <a:lnTo>
                  <a:pt x="46727" y="498"/>
                </a:lnTo>
                <a:lnTo>
                  <a:pt x="51153" y="322"/>
                </a:lnTo>
                <a:lnTo>
                  <a:pt x="61152" y="126"/>
                </a:lnTo>
                <a:lnTo>
                  <a:pt x="78542" y="0"/>
                </a:lnTo>
                <a:lnTo>
                  <a:pt x="82842" y="942"/>
                </a:lnTo>
                <a:lnTo>
                  <a:pt x="87612" y="2523"/>
                </a:lnTo>
                <a:lnTo>
                  <a:pt x="92699" y="4529"/>
                </a:lnTo>
                <a:lnTo>
                  <a:pt x="97042" y="5867"/>
                </a:lnTo>
                <a:lnTo>
                  <a:pt x="100890" y="6759"/>
                </a:lnTo>
                <a:lnTo>
                  <a:pt x="104408" y="7353"/>
                </a:lnTo>
                <a:lnTo>
                  <a:pt x="107705" y="8702"/>
                </a:lnTo>
                <a:lnTo>
                  <a:pt x="110856" y="10553"/>
                </a:lnTo>
                <a:lnTo>
                  <a:pt x="113909" y="12740"/>
                </a:lnTo>
                <a:lnTo>
                  <a:pt x="116897" y="15150"/>
                </a:lnTo>
                <a:lnTo>
                  <a:pt x="119842" y="17710"/>
                </a:lnTo>
                <a:lnTo>
                  <a:pt x="122757" y="20369"/>
                </a:lnTo>
                <a:lnTo>
                  <a:pt x="124700" y="24047"/>
                </a:lnTo>
                <a:lnTo>
                  <a:pt x="125996" y="28403"/>
                </a:lnTo>
                <a:lnTo>
                  <a:pt x="126860" y="33213"/>
                </a:lnTo>
                <a:lnTo>
                  <a:pt x="127436" y="37372"/>
                </a:lnTo>
                <a:lnTo>
                  <a:pt x="127820" y="41097"/>
                </a:lnTo>
                <a:lnTo>
                  <a:pt x="128076" y="44532"/>
                </a:lnTo>
                <a:lnTo>
                  <a:pt x="127294" y="48728"/>
                </a:lnTo>
                <a:lnTo>
                  <a:pt x="125820" y="53430"/>
                </a:lnTo>
                <a:lnTo>
                  <a:pt x="123885" y="58470"/>
                </a:lnTo>
                <a:lnTo>
                  <a:pt x="120690" y="63734"/>
                </a:lnTo>
                <a:lnTo>
                  <a:pt x="116656" y="69149"/>
                </a:lnTo>
                <a:lnTo>
                  <a:pt x="112061" y="74664"/>
                </a:lnTo>
                <a:lnTo>
                  <a:pt x="108045" y="79294"/>
                </a:lnTo>
                <a:lnTo>
                  <a:pt x="104415" y="83332"/>
                </a:lnTo>
                <a:lnTo>
                  <a:pt x="101043" y="86977"/>
                </a:lnTo>
                <a:lnTo>
                  <a:pt x="97842" y="91312"/>
                </a:lnTo>
                <a:lnTo>
                  <a:pt x="94755" y="96107"/>
                </a:lnTo>
                <a:lnTo>
                  <a:pt x="91746" y="101209"/>
                </a:lnTo>
                <a:lnTo>
                  <a:pt x="87833" y="105562"/>
                </a:lnTo>
                <a:lnTo>
                  <a:pt x="83320" y="109417"/>
                </a:lnTo>
                <a:lnTo>
                  <a:pt x="78407" y="112939"/>
                </a:lnTo>
                <a:lnTo>
                  <a:pt x="74179" y="115288"/>
                </a:lnTo>
                <a:lnTo>
                  <a:pt x="70407" y="116853"/>
                </a:lnTo>
                <a:lnTo>
                  <a:pt x="66942" y="117897"/>
                </a:lnTo>
                <a:lnTo>
                  <a:pt x="63678" y="119545"/>
                </a:lnTo>
                <a:lnTo>
                  <a:pt x="60549" y="121597"/>
                </a:lnTo>
                <a:lnTo>
                  <a:pt x="57511" y="123916"/>
                </a:lnTo>
                <a:lnTo>
                  <a:pt x="54533" y="125463"/>
                </a:lnTo>
                <a:lnTo>
                  <a:pt x="51595" y="126495"/>
                </a:lnTo>
                <a:lnTo>
                  <a:pt x="48685" y="127182"/>
                </a:lnTo>
                <a:lnTo>
                  <a:pt x="45792" y="127640"/>
                </a:lnTo>
                <a:lnTo>
                  <a:pt x="42910" y="127945"/>
                </a:lnTo>
                <a:lnTo>
                  <a:pt x="40036" y="128149"/>
                </a:lnTo>
                <a:lnTo>
                  <a:pt x="38121" y="127333"/>
                </a:lnTo>
                <a:lnTo>
                  <a:pt x="36844" y="125836"/>
                </a:lnTo>
                <a:lnTo>
                  <a:pt x="35993" y="123885"/>
                </a:lnTo>
                <a:lnTo>
                  <a:pt x="36378" y="121632"/>
                </a:lnTo>
                <a:lnTo>
                  <a:pt x="40518" y="114863"/>
                </a:lnTo>
                <a:lnTo>
                  <a:pt x="43120" y="111482"/>
                </a:lnTo>
                <a:lnTo>
                  <a:pt x="47105" y="107315"/>
                </a:lnTo>
                <a:lnTo>
                  <a:pt x="49501" y="105823"/>
                </a:lnTo>
                <a:lnTo>
                  <a:pt x="58376" y="102771"/>
                </a:lnTo>
                <a:lnTo>
                  <a:pt x="62730" y="100888"/>
                </a:lnTo>
                <a:lnTo>
                  <a:pt x="67538" y="98681"/>
                </a:lnTo>
                <a:lnTo>
                  <a:pt x="71696" y="97210"/>
                </a:lnTo>
                <a:lnTo>
                  <a:pt x="75419" y="96229"/>
                </a:lnTo>
                <a:lnTo>
                  <a:pt x="78855" y="95575"/>
                </a:lnTo>
                <a:lnTo>
                  <a:pt x="83050" y="95139"/>
                </a:lnTo>
                <a:lnTo>
                  <a:pt x="87751" y="94848"/>
                </a:lnTo>
                <a:lnTo>
                  <a:pt x="98056" y="94525"/>
                </a:lnTo>
                <a:lnTo>
                  <a:pt x="125848" y="94300"/>
                </a:lnTo>
                <a:lnTo>
                  <a:pt x="130572" y="95242"/>
                </a:lnTo>
                <a:lnTo>
                  <a:pt x="134672" y="96822"/>
                </a:lnTo>
                <a:lnTo>
                  <a:pt x="138359" y="98828"/>
                </a:lnTo>
                <a:lnTo>
                  <a:pt x="141770" y="101117"/>
                </a:lnTo>
                <a:lnTo>
                  <a:pt x="144996" y="103596"/>
                </a:lnTo>
                <a:lnTo>
                  <a:pt x="148099" y="106201"/>
                </a:lnTo>
                <a:lnTo>
                  <a:pt x="151120" y="108891"/>
                </a:lnTo>
                <a:lnTo>
                  <a:pt x="157017" y="114419"/>
                </a:lnTo>
                <a:lnTo>
                  <a:pt x="165691" y="122886"/>
                </a:lnTo>
                <a:lnTo>
                  <a:pt x="167611" y="125728"/>
                </a:lnTo>
                <a:lnTo>
                  <a:pt x="169745" y="131427"/>
                </a:lnTo>
                <a:lnTo>
                  <a:pt x="169360" y="135233"/>
                </a:lnTo>
                <a:lnTo>
                  <a:pt x="168153" y="139675"/>
                </a:lnTo>
                <a:lnTo>
                  <a:pt x="166394" y="144542"/>
                </a:lnTo>
                <a:lnTo>
                  <a:pt x="164269" y="148738"/>
                </a:lnTo>
                <a:lnTo>
                  <a:pt x="161900" y="152488"/>
                </a:lnTo>
                <a:lnTo>
                  <a:pt x="159369" y="155941"/>
                </a:lnTo>
                <a:lnTo>
                  <a:pt x="155776" y="160148"/>
                </a:lnTo>
                <a:lnTo>
                  <a:pt x="151475" y="164858"/>
                </a:lnTo>
                <a:lnTo>
                  <a:pt x="141618" y="175171"/>
                </a:lnTo>
                <a:lnTo>
                  <a:pt x="130887" y="186104"/>
                </a:lnTo>
                <a:lnTo>
                  <a:pt x="124405" y="190734"/>
                </a:lnTo>
                <a:lnTo>
                  <a:pt x="117227" y="194773"/>
                </a:lnTo>
                <a:lnTo>
                  <a:pt x="83629" y="211113"/>
                </a:lnTo>
                <a:lnTo>
                  <a:pt x="71776" y="217001"/>
                </a:lnTo>
                <a:lnTo>
                  <a:pt x="65948" y="218952"/>
                </a:lnTo>
                <a:lnTo>
                  <a:pt x="60158" y="220252"/>
                </a:lnTo>
                <a:lnTo>
                  <a:pt x="54393" y="221120"/>
                </a:lnTo>
                <a:lnTo>
                  <a:pt x="49597" y="221698"/>
                </a:lnTo>
                <a:lnTo>
                  <a:pt x="45448" y="222083"/>
                </a:lnTo>
                <a:lnTo>
                  <a:pt x="41728" y="222340"/>
                </a:lnTo>
                <a:lnTo>
                  <a:pt x="37344" y="222511"/>
                </a:lnTo>
                <a:lnTo>
                  <a:pt x="23024" y="222753"/>
                </a:lnTo>
                <a:lnTo>
                  <a:pt x="15631" y="222809"/>
                </a:lnTo>
                <a:lnTo>
                  <a:pt x="12326" y="221871"/>
                </a:lnTo>
                <a:lnTo>
                  <a:pt x="9169" y="220294"/>
                </a:lnTo>
                <a:lnTo>
                  <a:pt x="6114" y="218290"/>
                </a:lnTo>
                <a:lnTo>
                  <a:pt x="4076" y="216002"/>
                </a:lnTo>
                <a:lnTo>
                  <a:pt x="2717" y="213523"/>
                </a:lnTo>
                <a:lnTo>
                  <a:pt x="537" y="207252"/>
                </a:lnTo>
                <a:lnTo>
                  <a:pt x="239" y="203855"/>
                </a:lnTo>
                <a:lnTo>
                  <a:pt x="0" y="19713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242"/>
          <p:cNvSpPr/>
          <p:nvPr/>
        </p:nvSpPr>
        <p:spPr>
          <a:xfrm>
            <a:off x="7915275" y="4534852"/>
            <a:ext cx="17145" cy="8574"/>
          </a:xfrm>
          <a:custGeom>
            <a:avLst/>
            <a:gdLst/>
            <a:ahLst/>
            <a:cxnLst/>
            <a:rect l="0" t="0" r="0" b="0"/>
            <a:pathLst>
              <a:path w="17145" h="8574">
                <a:moveTo>
                  <a:pt x="0" y="8573"/>
                </a:moveTo>
                <a:lnTo>
                  <a:pt x="0" y="4022"/>
                </a:lnTo>
                <a:lnTo>
                  <a:pt x="952" y="2681"/>
                </a:lnTo>
                <a:lnTo>
                  <a:pt x="2539" y="1787"/>
                </a:lnTo>
                <a:lnTo>
                  <a:pt x="7381" y="353"/>
                </a:lnTo>
                <a:lnTo>
                  <a:pt x="8730" y="235"/>
                </a:lnTo>
                <a:lnTo>
                  <a:pt x="10583" y="157"/>
                </a:lnTo>
                <a:lnTo>
                  <a:pt x="17069" y="2"/>
                </a:lnTo>
                <a:lnTo>
                  <a:pt x="17141" y="0"/>
                </a:lnTo>
                <a:lnTo>
                  <a:pt x="17144" y="7381"/>
                </a:lnTo>
                <a:lnTo>
                  <a:pt x="16192" y="6826"/>
                </a:lnTo>
                <a:lnTo>
                  <a:pt x="14605" y="5503"/>
                </a:lnTo>
                <a:lnTo>
                  <a:pt x="857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243"/>
          <p:cNvSpPr/>
          <p:nvPr/>
        </p:nvSpPr>
        <p:spPr>
          <a:xfrm>
            <a:off x="7992436" y="4423411"/>
            <a:ext cx="188587" cy="214312"/>
          </a:xfrm>
          <a:custGeom>
            <a:avLst/>
            <a:gdLst/>
            <a:ahLst/>
            <a:cxnLst/>
            <a:rect l="0" t="0" r="0" b="0"/>
            <a:pathLst>
              <a:path w="188587" h="214312">
                <a:moveTo>
                  <a:pt x="8564" y="17143"/>
                </a:moveTo>
                <a:lnTo>
                  <a:pt x="8564" y="8924"/>
                </a:lnTo>
                <a:lnTo>
                  <a:pt x="14455" y="8641"/>
                </a:lnTo>
                <a:lnTo>
                  <a:pt x="15945" y="8602"/>
                </a:lnTo>
                <a:lnTo>
                  <a:pt x="21334" y="4029"/>
                </a:lnTo>
                <a:lnTo>
                  <a:pt x="23746" y="2686"/>
                </a:lnTo>
                <a:lnTo>
                  <a:pt x="28964" y="1193"/>
                </a:lnTo>
                <a:lnTo>
                  <a:pt x="34458" y="530"/>
                </a:lnTo>
                <a:lnTo>
                  <a:pt x="40074" y="234"/>
                </a:lnTo>
                <a:lnTo>
                  <a:pt x="45746" y="103"/>
                </a:lnTo>
                <a:lnTo>
                  <a:pt x="87382" y="0"/>
                </a:lnTo>
                <a:lnTo>
                  <a:pt x="90637" y="952"/>
                </a:lnTo>
                <a:lnTo>
                  <a:pt x="93759" y="2539"/>
                </a:lnTo>
                <a:lnTo>
                  <a:pt x="96794" y="4550"/>
                </a:lnTo>
                <a:lnTo>
                  <a:pt x="99769" y="5890"/>
                </a:lnTo>
                <a:lnTo>
                  <a:pt x="105614" y="7380"/>
                </a:lnTo>
                <a:lnTo>
                  <a:pt x="109459" y="8729"/>
                </a:lnTo>
                <a:lnTo>
                  <a:pt x="113927" y="10581"/>
                </a:lnTo>
                <a:lnTo>
                  <a:pt x="118811" y="12769"/>
                </a:lnTo>
                <a:lnTo>
                  <a:pt x="123020" y="15180"/>
                </a:lnTo>
                <a:lnTo>
                  <a:pt x="126777" y="17740"/>
                </a:lnTo>
                <a:lnTo>
                  <a:pt x="130235" y="20399"/>
                </a:lnTo>
                <a:lnTo>
                  <a:pt x="132540" y="23124"/>
                </a:lnTo>
                <a:lnTo>
                  <a:pt x="134078" y="25893"/>
                </a:lnTo>
                <a:lnTo>
                  <a:pt x="135102" y="28692"/>
                </a:lnTo>
                <a:lnTo>
                  <a:pt x="138780" y="34341"/>
                </a:lnTo>
                <a:lnTo>
                  <a:pt x="141095" y="37181"/>
                </a:lnTo>
                <a:lnTo>
                  <a:pt x="142637" y="40027"/>
                </a:lnTo>
                <a:lnTo>
                  <a:pt x="144353" y="45729"/>
                </a:lnTo>
                <a:lnTo>
                  <a:pt x="145115" y="51438"/>
                </a:lnTo>
                <a:lnTo>
                  <a:pt x="145453" y="58103"/>
                </a:lnTo>
                <a:lnTo>
                  <a:pt x="145670" y="75364"/>
                </a:lnTo>
                <a:lnTo>
                  <a:pt x="145688" y="78818"/>
                </a:lnTo>
                <a:lnTo>
                  <a:pt x="144747" y="82072"/>
                </a:lnTo>
                <a:lnTo>
                  <a:pt x="141163" y="88228"/>
                </a:lnTo>
                <a:lnTo>
                  <a:pt x="139826" y="92156"/>
                </a:lnTo>
                <a:lnTo>
                  <a:pt x="138934" y="96679"/>
                </a:lnTo>
                <a:lnTo>
                  <a:pt x="138340" y="101600"/>
                </a:lnTo>
                <a:lnTo>
                  <a:pt x="136991" y="105833"/>
                </a:lnTo>
                <a:lnTo>
                  <a:pt x="135139" y="109607"/>
                </a:lnTo>
                <a:lnTo>
                  <a:pt x="132953" y="113076"/>
                </a:lnTo>
                <a:lnTo>
                  <a:pt x="130541" y="117294"/>
                </a:lnTo>
                <a:lnTo>
                  <a:pt x="125324" y="127060"/>
                </a:lnTo>
                <a:lnTo>
                  <a:pt x="121646" y="131379"/>
                </a:lnTo>
                <a:lnTo>
                  <a:pt x="117289" y="135210"/>
                </a:lnTo>
                <a:lnTo>
                  <a:pt x="112480" y="138717"/>
                </a:lnTo>
                <a:lnTo>
                  <a:pt x="108322" y="141055"/>
                </a:lnTo>
                <a:lnTo>
                  <a:pt x="104596" y="142614"/>
                </a:lnTo>
                <a:lnTo>
                  <a:pt x="101160" y="143654"/>
                </a:lnTo>
                <a:lnTo>
                  <a:pt x="97918" y="145298"/>
                </a:lnTo>
                <a:lnTo>
                  <a:pt x="94802" y="147348"/>
                </a:lnTo>
                <a:lnTo>
                  <a:pt x="91774" y="149666"/>
                </a:lnTo>
                <a:lnTo>
                  <a:pt x="88802" y="152165"/>
                </a:lnTo>
                <a:lnTo>
                  <a:pt x="82961" y="157481"/>
                </a:lnTo>
                <a:lnTo>
                  <a:pt x="80069" y="159279"/>
                </a:lnTo>
                <a:lnTo>
                  <a:pt x="74316" y="161278"/>
                </a:lnTo>
                <a:lnTo>
                  <a:pt x="68585" y="164706"/>
                </a:lnTo>
                <a:lnTo>
                  <a:pt x="65723" y="166954"/>
                </a:lnTo>
                <a:lnTo>
                  <a:pt x="60003" y="169451"/>
                </a:lnTo>
                <a:lnTo>
                  <a:pt x="57143" y="170117"/>
                </a:lnTo>
                <a:lnTo>
                  <a:pt x="51427" y="173397"/>
                </a:lnTo>
                <a:lnTo>
                  <a:pt x="44547" y="178713"/>
                </a:lnTo>
                <a:lnTo>
                  <a:pt x="41066" y="179440"/>
                </a:lnTo>
                <a:lnTo>
                  <a:pt x="38805" y="179634"/>
                </a:lnTo>
                <a:lnTo>
                  <a:pt x="36345" y="180715"/>
                </a:lnTo>
                <a:lnTo>
                  <a:pt x="31071" y="184457"/>
                </a:lnTo>
                <a:lnTo>
                  <a:pt x="25552" y="186755"/>
                </a:lnTo>
                <a:lnTo>
                  <a:pt x="17629" y="188486"/>
                </a:lnTo>
                <a:lnTo>
                  <a:pt x="12731" y="188562"/>
                </a:lnTo>
                <a:lnTo>
                  <a:pt x="8596" y="188593"/>
                </a:lnTo>
                <a:lnTo>
                  <a:pt x="345" y="180374"/>
                </a:lnTo>
                <a:lnTo>
                  <a:pt x="61" y="174200"/>
                </a:lnTo>
                <a:lnTo>
                  <a:pt x="4" y="169452"/>
                </a:lnTo>
                <a:lnTo>
                  <a:pt x="0" y="167260"/>
                </a:lnTo>
                <a:lnTo>
                  <a:pt x="949" y="165799"/>
                </a:lnTo>
                <a:lnTo>
                  <a:pt x="2535" y="164825"/>
                </a:lnTo>
                <a:lnTo>
                  <a:pt x="4544" y="164175"/>
                </a:lnTo>
                <a:lnTo>
                  <a:pt x="5885" y="162790"/>
                </a:lnTo>
                <a:lnTo>
                  <a:pt x="6778" y="160913"/>
                </a:lnTo>
                <a:lnTo>
                  <a:pt x="7373" y="158710"/>
                </a:lnTo>
                <a:lnTo>
                  <a:pt x="10575" y="153722"/>
                </a:lnTo>
                <a:lnTo>
                  <a:pt x="12762" y="151059"/>
                </a:lnTo>
                <a:lnTo>
                  <a:pt x="15173" y="149283"/>
                </a:lnTo>
                <a:lnTo>
                  <a:pt x="20391" y="147310"/>
                </a:lnTo>
                <a:lnTo>
                  <a:pt x="25886" y="143893"/>
                </a:lnTo>
                <a:lnTo>
                  <a:pt x="28683" y="141648"/>
                </a:lnTo>
                <a:lnTo>
                  <a:pt x="31502" y="140151"/>
                </a:lnTo>
                <a:lnTo>
                  <a:pt x="37173" y="138489"/>
                </a:lnTo>
                <a:lnTo>
                  <a:pt x="40972" y="138045"/>
                </a:lnTo>
                <a:lnTo>
                  <a:pt x="45409" y="137750"/>
                </a:lnTo>
                <a:lnTo>
                  <a:pt x="50272" y="137553"/>
                </a:lnTo>
                <a:lnTo>
                  <a:pt x="60756" y="137334"/>
                </a:lnTo>
                <a:lnTo>
                  <a:pt x="108943" y="137162"/>
                </a:lnTo>
                <a:lnTo>
                  <a:pt x="114535" y="138113"/>
                </a:lnTo>
                <a:lnTo>
                  <a:pt x="120169" y="139700"/>
                </a:lnTo>
                <a:lnTo>
                  <a:pt x="125829" y="141710"/>
                </a:lnTo>
                <a:lnTo>
                  <a:pt x="130556" y="143050"/>
                </a:lnTo>
                <a:lnTo>
                  <a:pt x="134660" y="143944"/>
                </a:lnTo>
                <a:lnTo>
                  <a:pt x="138347" y="144540"/>
                </a:lnTo>
                <a:lnTo>
                  <a:pt x="141758" y="145889"/>
                </a:lnTo>
                <a:lnTo>
                  <a:pt x="144985" y="147742"/>
                </a:lnTo>
                <a:lnTo>
                  <a:pt x="148088" y="149929"/>
                </a:lnTo>
                <a:lnTo>
                  <a:pt x="151111" y="152340"/>
                </a:lnTo>
                <a:lnTo>
                  <a:pt x="154077" y="154899"/>
                </a:lnTo>
                <a:lnTo>
                  <a:pt x="159915" y="160284"/>
                </a:lnTo>
                <a:lnTo>
                  <a:pt x="168555" y="168670"/>
                </a:lnTo>
                <a:lnTo>
                  <a:pt x="174285" y="174341"/>
                </a:lnTo>
                <a:lnTo>
                  <a:pt x="176195" y="177187"/>
                </a:lnTo>
                <a:lnTo>
                  <a:pt x="178316" y="182890"/>
                </a:lnTo>
                <a:lnTo>
                  <a:pt x="179259" y="188598"/>
                </a:lnTo>
                <a:lnTo>
                  <a:pt x="179679" y="194311"/>
                </a:lnTo>
                <a:lnTo>
                  <a:pt x="179865" y="200025"/>
                </a:lnTo>
                <a:lnTo>
                  <a:pt x="180866" y="201929"/>
                </a:lnTo>
                <a:lnTo>
                  <a:pt x="182487" y="203199"/>
                </a:lnTo>
                <a:lnTo>
                  <a:pt x="184520" y="204046"/>
                </a:lnTo>
                <a:lnTo>
                  <a:pt x="185876" y="205562"/>
                </a:lnTo>
                <a:lnTo>
                  <a:pt x="186779" y="207526"/>
                </a:lnTo>
                <a:lnTo>
                  <a:pt x="188586" y="21431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244"/>
          <p:cNvSpPr/>
          <p:nvPr/>
        </p:nvSpPr>
        <p:spPr>
          <a:xfrm>
            <a:off x="8275319" y="4483804"/>
            <a:ext cx="25719" cy="42476"/>
          </a:xfrm>
          <a:custGeom>
            <a:avLst/>
            <a:gdLst/>
            <a:ahLst/>
            <a:cxnLst/>
            <a:rect l="0" t="0" r="0" b="0"/>
            <a:pathLst>
              <a:path w="25719" h="42476">
                <a:moveTo>
                  <a:pt x="8573" y="42475"/>
                </a:moveTo>
                <a:lnTo>
                  <a:pt x="32" y="33934"/>
                </a:lnTo>
                <a:lnTo>
                  <a:pt x="5" y="33907"/>
                </a:lnTo>
                <a:lnTo>
                  <a:pt x="3" y="33906"/>
                </a:lnTo>
                <a:lnTo>
                  <a:pt x="0" y="25684"/>
                </a:lnTo>
                <a:lnTo>
                  <a:pt x="953" y="24614"/>
                </a:lnTo>
                <a:lnTo>
                  <a:pt x="7382" y="17981"/>
                </a:lnTo>
                <a:lnTo>
                  <a:pt x="7779" y="16620"/>
                </a:lnTo>
                <a:lnTo>
                  <a:pt x="8044" y="14762"/>
                </a:lnTo>
                <a:lnTo>
                  <a:pt x="8221" y="12569"/>
                </a:lnTo>
                <a:lnTo>
                  <a:pt x="9290" y="11108"/>
                </a:lnTo>
                <a:lnTo>
                  <a:pt x="10957" y="10134"/>
                </a:lnTo>
                <a:lnTo>
                  <a:pt x="13020" y="9484"/>
                </a:lnTo>
                <a:lnTo>
                  <a:pt x="15348" y="8099"/>
                </a:lnTo>
                <a:lnTo>
                  <a:pt x="17852" y="6223"/>
                </a:lnTo>
                <a:lnTo>
                  <a:pt x="25258" y="0"/>
                </a:lnTo>
                <a:lnTo>
                  <a:pt x="25411" y="824"/>
                </a:lnTo>
                <a:lnTo>
                  <a:pt x="25514" y="2325"/>
                </a:lnTo>
                <a:lnTo>
                  <a:pt x="25718" y="818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245"/>
          <p:cNvSpPr/>
          <p:nvPr/>
        </p:nvSpPr>
        <p:spPr>
          <a:xfrm>
            <a:off x="8429625" y="4380547"/>
            <a:ext cx="39230" cy="265749"/>
          </a:xfrm>
          <a:custGeom>
            <a:avLst/>
            <a:gdLst/>
            <a:ahLst/>
            <a:cxnLst/>
            <a:rect l="0" t="0" r="0" b="0"/>
            <a:pathLst>
              <a:path w="39230" h="265749">
                <a:moveTo>
                  <a:pt x="34290" y="0"/>
                </a:moveTo>
                <a:lnTo>
                  <a:pt x="34290" y="4551"/>
                </a:lnTo>
                <a:lnTo>
                  <a:pt x="35242" y="7796"/>
                </a:lnTo>
                <a:lnTo>
                  <a:pt x="36829" y="11865"/>
                </a:lnTo>
                <a:lnTo>
                  <a:pt x="38841" y="16483"/>
                </a:lnTo>
                <a:lnTo>
                  <a:pt x="39229" y="21466"/>
                </a:lnTo>
                <a:lnTo>
                  <a:pt x="38535" y="26694"/>
                </a:lnTo>
                <a:lnTo>
                  <a:pt x="37120" y="32083"/>
                </a:lnTo>
                <a:lnTo>
                  <a:pt x="36176" y="37581"/>
                </a:lnTo>
                <a:lnTo>
                  <a:pt x="35548" y="43152"/>
                </a:lnTo>
                <a:lnTo>
                  <a:pt x="35128" y="48770"/>
                </a:lnTo>
                <a:lnTo>
                  <a:pt x="33896" y="54421"/>
                </a:lnTo>
                <a:lnTo>
                  <a:pt x="32122" y="60093"/>
                </a:lnTo>
                <a:lnTo>
                  <a:pt x="29988" y="65780"/>
                </a:lnTo>
                <a:lnTo>
                  <a:pt x="28564" y="72428"/>
                </a:lnTo>
                <a:lnTo>
                  <a:pt x="27616" y="79718"/>
                </a:lnTo>
                <a:lnTo>
                  <a:pt x="26982" y="87436"/>
                </a:lnTo>
                <a:lnTo>
                  <a:pt x="25608" y="95438"/>
                </a:lnTo>
                <a:lnTo>
                  <a:pt x="23739" y="103630"/>
                </a:lnTo>
                <a:lnTo>
                  <a:pt x="21542" y="111949"/>
                </a:lnTo>
                <a:lnTo>
                  <a:pt x="20076" y="120353"/>
                </a:lnTo>
                <a:lnTo>
                  <a:pt x="19098" y="128813"/>
                </a:lnTo>
                <a:lnTo>
                  <a:pt x="18447" y="137310"/>
                </a:lnTo>
                <a:lnTo>
                  <a:pt x="16109" y="145832"/>
                </a:lnTo>
                <a:lnTo>
                  <a:pt x="12644" y="154372"/>
                </a:lnTo>
                <a:lnTo>
                  <a:pt x="8428" y="162922"/>
                </a:lnTo>
                <a:lnTo>
                  <a:pt x="5619" y="171480"/>
                </a:lnTo>
                <a:lnTo>
                  <a:pt x="3746" y="180042"/>
                </a:lnTo>
                <a:lnTo>
                  <a:pt x="2498" y="188608"/>
                </a:lnTo>
                <a:lnTo>
                  <a:pt x="1665" y="196224"/>
                </a:lnTo>
                <a:lnTo>
                  <a:pt x="1110" y="203206"/>
                </a:lnTo>
                <a:lnTo>
                  <a:pt x="741" y="209766"/>
                </a:lnTo>
                <a:lnTo>
                  <a:pt x="329" y="222134"/>
                </a:lnTo>
                <a:lnTo>
                  <a:pt x="29" y="247784"/>
                </a:lnTo>
                <a:lnTo>
                  <a:pt x="0" y="26574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246"/>
          <p:cNvSpPr/>
          <p:nvPr/>
        </p:nvSpPr>
        <p:spPr>
          <a:xfrm>
            <a:off x="6492240" y="3943350"/>
            <a:ext cx="480061" cy="274321"/>
          </a:xfrm>
          <a:custGeom>
            <a:avLst/>
            <a:gdLst/>
            <a:ahLst/>
            <a:cxnLst/>
            <a:rect l="0" t="0" r="0" b="0"/>
            <a:pathLst>
              <a:path w="480061" h="274321">
                <a:moveTo>
                  <a:pt x="0" y="274320"/>
                </a:moveTo>
                <a:lnTo>
                  <a:pt x="4551" y="274320"/>
                </a:lnTo>
                <a:lnTo>
                  <a:pt x="6843" y="273367"/>
                </a:lnTo>
                <a:lnTo>
                  <a:pt x="19908" y="264995"/>
                </a:lnTo>
                <a:lnTo>
                  <a:pt x="32568" y="256952"/>
                </a:lnTo>
                <a:lnTo>
                  <a:pt x="40192" y="250408"/>
                </a:lnTo>
                <a:lnTo>
                  <a:pt x="49930" y="241150"/>
                </a:lnTo>
                <a:lnTo>
                  <a:pt x="60608" y="233225"/>
                </a:lnTo>
                <a:lnTo>
                  <a:pt x="71705" y="225575"/>
                </a:lnTo>
                <a:lnTo>
                  <a:pt x="77331" y="220868"/>
                </a:lnTo>
                <a:lnTo>
                  <a:pt x="82986" y="215825"/>
                </a:lnTo>
                <a:lnTo>
                  <a:pt x="89614" y="210558"/>
                </a:lnTo>
                <a:lnTo>
                  <a:pt x="96890" y="205142"/>
                </a:lnTo>
                <a:lnTo>
                  <a:pt x="104598" y="199626"/>
                </a:lnTo>
                <a:lnTo>
                  <a:pt x="111642" y="194997"/>
                </a:lnTo>
                <a:lnTo>
                  <a:pt x="131609" y="182977"/>
                </a:lnTo>
                <a:lnTo>
                  <a:pt x="155200" y="167775"/>
                </a:lnTo>
                <a:lnTo>
                  <a:pt x="197285" y="139910"/>
                </a:lnTo>
                <a:lnTo>
                  <a:pt x="204865" y="135183"/>
                </a:lnTo>
                <a:lnTo>
                  <a:pt x="225589" y="123027"/>
                </a:lnTo>
                <a:lnTo>
                  <a:pt x="241232" y="113099"/>
                </a:lnTo>
                <a:lnTo>
                  <a:pt x="249404" y="108737"/>
                </a:lnTo>
                <a:lnTo>
                  <a:pt x="257709" y="104876"/>
                </a:lnTo>
                <a:lnTo>
                  <a:pt x="266104" y="101350"/>
                </a:lnTo>
                <a:lnTo>
                  <a:pt x="274557" y="98046"/>
                </a:lnTo>
                <a:lnTo>
                  <a:pt x="291570" y="91836"/>
                </a:lnTo>
                <a:lnTo>
                  <a:pt x="317214" y="82985"/>
                </a:lnTo>
                <a:lnTo>
                  <a:pt x="331801" y="74664"/>
                </a:lnTo>
                <a:lnTo>
                  <a:pt x="338358" y="69779"/>
                </a:lnTo>
                <a:lnTo>
                  <a:pt x="353263" y="61810"/>
                </a:lnTo>
                <a:lnTo>
                  <a:pt x="361239" y="58352"/>
                </a:lnTo>
                <a:lnTo>
                  <a:pt x="375181" y="51969"/>
                </a:lnTo>
                <a:lnTo>
                  <a:pt x="387726" y="46910"/>
                </a:lnTo>
                <a:lnTo>
                  <a:pt x="399653" y="44661"/>
                </a:lnTo>
                <a:lnTo>
                  <a:pt x="411303" y="41121"/>
                </a:lnTo>
                <a:lnTo>
                  <a:pt x="421879" y="36374"/>
                </a:lnTo>
                <a:lnTo>
                  <a:pt x="434140" y="28345"/>
                </a:lnTo>
                <a:lnTo>
                  <a:pt x="448462" y="19934"/>
                </a:lnTo>
                <a:lnTo>
                  <a:pt x="459162" y="11410"/>
                </a:lnTo>
                <a:lnTo>
                  <a:pt x="467411" y="3804"/>
                </a:lnTo>
                <a:lnTo>
                  <a:pt x="469676" y="1690"/>
                </a:lnTo>
                <a:lnTo>
                  <a:pt x="471232" y="1127"/>
                </a:lnTo>
                <a:lnTo>
                  <a:pt x="480060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247"/>
          <p:cNvSpPr/>
          <p:nvPr/>
        </p:nvSpPr>
        <p:spPr>
          <a:xfrm>
            <a:off x="6663694" y="3591877"/>
            <a:ext cx="248437" cy="291466"/>
          </a:xfrm>
          <a:custGeom>
            <a:avLst/>
            <a:gdLst/>
            <a:ahLst/>
            <a:cxnLst/>
            <a:rect l="0" t="0" r="0" b="0"/>
            <a:pathLst>
              <a:path w="248437" h="291466">
                <a:moveTo>
                  <a:pt x="77148" y="0"/>
                </a:moveTo>
                <a:lnTo>
                  <a:pt x="61300" y="0"/>
                </a:lnTo>
                <a:lnTo>
                  <a:pt x="55836" y="4551"/>
                </a:lnTo>
                <a:lnTo>
                  <a:pt x="54368" y="6844"/>
                </a:lnTo>
                <a:lnTo>
                  <a:pt x="51348" y="14622"/>
                </a:lnTo>
                <a:lnTo>
                  <a:pt x="47266" y="20151"/>
                </a:lnTo>
                <a:lnTo>
                  <a:pt x="39737" y="28324"/>
                </a:lnTo>
                <a:lnTo>
                  <a:pt x="35063" y="33170"/>
                </a:lnTo>
                <a:lnTo>
                  <a:pt x="30994" y="38306"/>
                </a:lnTo>
                <a:lnTo>
                  <a:pt x="27328" y="43635"/>
                </a:lnTo>
                <a:lnTo>
                  <a:pt x="23932" y="49093"/>
                </a:lnTo>
                <a:lnTo>
                  <a:pt x="21669" y="54636"/>
                </a:lnTo>
                <a:lnTo>
                  <a:pt x="20159" y="60236"/>
                </a:lnTo>
                <a:lnTo>
                  <a:pt x="19153" y="65875"/>
                </a:lnTo>
                <a:lnTo>
                  <a:pt x="17529" y="71540"/>
                </a:lnTo>
                <a:lnTo>
                  <a:pt x="15495" y="77220"/>
                </a:lnTo>
                <a:lnTo>
                  <a:pt x="13186" y="82913"/>
                </a:lnTo>
                <a:lnTo>
                  <a:pt x="10694" y="88613"/>
                </a:lnTo>
                <a:lnTo>
                  <a:pt x="5386" y="100026"/>
                </a:lnTo>
                <a:lnTo>
                  <a:pt x="3589" y="105737"/>
                </a:lnTo>
                <a:lnTo>
                  <a:pt x="2392" y="111448"/>
                </a:lnTo>
                <a:lnTo>
                  <a:pt x="1593" y="117162"/>
                </a:lnTo>
                <a:lnTo>
                  <a:pt x="1060" y="122875"/>
                </a:lnTo>
                <a:lnTo>
                  <a:pt x="706" y="128589"/>
                </a:lnTo>
                <a:lnTo>
                  <a:pt x="311" y="140018"/>
                </a:lnTo>
                <a:lnTo>
                  <a:pt x="58" y="162878"/>
                </a:lnTo>
                <a:lnTo>
                  <a:pt x="0" y="195502"/>
                </a:lnTo>
                <a:lnTo>
                  <a:pt x="951" y="199867"/>
                </a:lnTo>
                <a:lnTo>
                  <a:pt x="4547" y="207257"/>
                </a:lnTo>
                <a:lnTo>
                  <a:pt x="9321" y="213717"/>
                </a:lnTo>
                <a:lnTo>
                  <a:pt x="11927" y="216773"/>
                </a:lnTo>
                <a:lnTo>
                  <a:pt x="15571" y="219763"/>
                </a:lnTo>
                <a:lnTo>
                  <a:pt x="19904" y="222709"/>
                </a:lnTo>
                <a:lnTo>
                  <a:pt x="24697" y="225625"/>
                </a:lnTo>
                <a:lnTo>
                  <a:pt x="29798" y="228522"/>
                </a:lnTo>
                <a:lnTo>
                  <a:pt x="40547" y="234280"/>
                </a:lnTo>
                <a:lnTo>
                  <a:pt x="45127" y="236197"/>
                </a:lnTo>
                <a:lnTo>
                  <a:pt x="52756" y="238326"/>
                </a:lnTo>
                <a:lnTo>
                  <a:pt x="57077" y="238894"/>
                </a:lnTo>
                <a:lnTo>
                  <a:pt x="61862" y="239273"/>
                </a:lnTo>
                <a:lnTo>
                  <a:pt x="66957" y="239525"/>
                </a:lnTo>
                <a:lnTo>
                  <a:pt x="77699" y="239806"/>
                </a:lnTo>
                <a:lnTo>
                  <a:pt x="104668" y="239986"/>
                </a:lnTo>
                <a:lnTo>
                  <a:pt x="111687" y="239048"/>
                </a:lnTo>
                <a:lnTo>
                  <a:pt x="118272" y="237471"/>
                </a:lnTo>
                <a:lnTo>
                  <a:pt x="124566" y="235466"/>
                </a:lnTo>
                <a:lnTo>
                  <a:pt x="131620" y="234130"/>
                </a:lnTo>
                <a:lnTo>
                  <a:pt x="139180" y="233239"/>
                </a:lnTo>
                <a:lnTo>
                  <a:pt x="147078" y="232645"/>
                </a:lnTo>
                <a:lnTo>
                  <a:pt x="154248" y="231297"/>
                </a:lnTo>
                <a:lnTo>
                  <a:pt x="160933" y="229445"/>
                </a:lnTo>
                <a:lnTo>
                  <a:pt x="167295" y="227259"/>
                </a:lnTo>
                <a:lnTo>
                  <a:pt x="173441" y="224848"/>
                </a:lnTo>
                <a:lnTo>
                  <a:pt x="179444" y="222289"/>
                </a:lnTo>
                <a:lnTo>
                  <a:pt x="191193" y="216905"/>
                </a:lnTo>
                <a:lnTo>
                  <a:pt x="214258" y="205688"/>
                </a:lnTo>
                <a:lnTo>
                  <a:pt x="219990" y="202848"/>
                </a:lnTo>
                <a:lnTo>
                  <a:pt x="224763" y="200002"/>
                </a:lnTo>
                <a:lnTo>
                  <a:pt x="228898" y="197152"/>
                </a:lnTo>
                <a:lnTo>
                  <a:pt x="236032" y="191445"/>
                </a:lnTo>
                <a:lnTo>
                  <a:pt x="242379" y="185735"/>
                </a:lnTo>
                <a:lnTo>
                  <a:pt x="244451" y="182878"/>
                </a:lnTo>
                <a:lnTo>
                  <a:pt x="247779" y="173990"/>
                </a:lnTo>
                <a:lnTo>
                  <a:pt x="248052" y="173143"/>
                </a:lnTo>
                <a:lnTo>
                  <a:pt x="248436" y="167401"/>
                </a:lnTo>
                <a:lnTo>
                  <a:pt x="246585" y="165893"/>
                </a:lnTo>
                <a:lnTo>
                  <a:pt x="239448" y="164218"/>
                </a:lnTo>
                <a:lnTo>
                  <a:pt x="234878" y="163771"/>
                </a:lnTo>
                <a:lnTo>
                  <a:pt x="229927" y="163473"/>
                </a:lnTo>
                <a:lnTo>
                  <a:pt x="224721" y="163275"/>
                </a:lnTo>
                <a:lnTo>
                  <a:pt x="219344" y="164095"/>
                </a:lnTo>
                <a:lnTo>
                  <a:pt x="213856" y="165594"/>
                </a:lnTo>
                <a:lnTo>
                  <a:pt x="178830" y="177523"/>
                </a:lnTo>
                <a:lnTo>
                  <a:pt x="162345" y="183039"/>
                </a:lnTo>
                <a:lnTo>
                  <a:pt x="153948" y="186796"/>
                </a:lnTo>
                <a:lnTo>
                  <a:pt x="145494" y="191206"/>
                </a:lnTo>
                <a:lnTo>
                  <a:pt x="136999" y="196051"/>
                </a:lnTo>
                <a:lnTo>
                  <a:pt x="128479" y="201186"/>
                </a:lnTo>
                <a:lnTo>
                  <a:pt x="111392" y="211971"/>
                </a:lnTo>
                <a:lnTo>
                  <a:pt x="102834" y="218466"/>
                </a:lnTo>
                <a:lnTo>
                  <a:pt x="94273" y="225655"/>
                </a:lnTo>
                <a:lnTo>
                  <a:pt x="85707" y="233304"/>
                </a:lnTo>
                <a:lnTo>
                  <a:pt x="71109" y="246883"/>
                </a:lnTo>
                <a:lnTo>
                  <a:pt x="64550" y="253172"/>
                </a:lnTo>
                <a:lnTo>
                  <a:pt x="58272" y="258316"/>
                </a:lnTo>
                <a:lnTo>
                  <a:pt x="52182" y="262698"/>
                </a:lnTo>
                <a:lnTo>
                  <a:pt x="46216" y="266572"/>
                </a:lnTo>
                <a:lnTo>
                  <a:pt x="41287" y="271060"/>
                </a:lnTo>
                <a:lnTo>
                  <a:pt x="37048" y="275957"/>
                </a:lnTo>
                <a:lnTo>
                  <a:pt x="25713" y="29146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2" name="Group 111"/>
          <p:cNvGrpSpPr/>
          <p:nvPr/>
        </p:nvGrpSpPr>
        <p:grpSpPr>
          <a:xfrm>
            <a:off x="6766559" y="3600450"/>
            <a:ext cx="2242013" cy="1363028"/>
            <a:chOff x="6766559" y="3600450"/>
            <a:chExt cx="2242013" cy="1363028"/>
          </a:xfrm>
        </p:grpSpPr>
        <p:sp>
          <p:nvSpPr>
            <p:cNvPr id="96" name="SMARTPenAnnotation248"/>
            <p:cNvSpPr/>
            <p:nvPr/>
          </p:nvSpPr>
          <p:spPr>
            <a:xfrm>
              <a:off x="6766559" y="4371975"/>
              <a:ext cx="265749" cy="334328"/>
            </a:xfrm>
            <a:custGeom>
              <a:avLst/>
              <a:gdLst/>
              <a:ahLst/>
              <a:cxnLst/>
              <a:rect l="0" t="0" r="0" b="0"/>
              <a:pathLst>
                <a:path w="265749" h="334328">
                  <a:moveTo>
                    <a:pt x="0" y="0"/>
                  </a:moveTo>
                  <a:lnTo>
                    <a:pt x="0" y="4550"/>
                  </a:lnTo>
                  <a:lnTo>
                    <a:pt x="953" y="5891"/>
                  </a:lnTo>
                  <a:lnTo>
                    <a:pt x="2541" y="6785"/>
                  </a:lnTo>
                  <a:lnTo>
                    <a:pt x="4551" y="7380"/>
                  </a:lnTo>
                  <a:lnTo>
                    <a:pt x="5892" y="8730"/>
                  </a:lnTo>
                  <a:lnTo>
                    <a:pt x="6786" y="10583"/>
                  </a:lnTo>
                  <a:lnTo>
                    <a:pt x="7381" y="12770"/>
                  </a:lnTo>
                  <a:lnTo>
                    <a:pt x="9683" y="15181"/>
                  </a:lnTo>
                  <a:lnTo>
                    <a:pt x="21073" y="23124"/>
                  </a:lnTo>
                  <a:lnTo>
                    <a:pt x="27781" y="28693"/>
                  </a:lnTo>
                  <a:lnTo>
                    <a:pt x="33937" y="34342"/>
                  </a:lnTo>
                  <a:lnTo>
                    <a:pt x="40801" y="40981"/>
                  </a:lnTo>
                  <a:lnTo>
                    <a:pt x="61653" y="61676"/>
                  </a:lnTo>
                  <a:lnTo>
                    <a:pt x="68042" y="70591"/>
                  </a:lnTo>
                  <a:lnTo>
                    <a:pt x="75009" y="80903"/>
                  </a:lnTo>
                  <a:lnTo>
                    <a:pt x="79533" y="86321"/>
                  </a:lnTo>
                  <a:lnTo>
                    <a:pt x="84455" y="91837"/>
                  </a:lnTo>
                  <a:lnTo>
                    <a:pt x="89641" y="96467"/>
                  </a:lnTo>
                  <a:lnTo>
                    <a:pt x="95003" y="100506"/>
                  </a:lnTo>
                  <a:lnTo>
                    <a:pt x="100483" y="104152"/>
                  </a:lnTo>
                  <a:lnTo>
                    <a:pt x="105089" y="108487"/>
                  </a:lnTo>
                  <a:lnTo>
                    <a:pt x="112746" y="118384"/>
                  </a:lnTo>
                  <a:lnTo>
                    <a:pt x="116122" y="123690"/>
                  </a:lnTo>
                  <a:lnTo>
                    <a:pt x="119325" y="129132"/>
                  </a:lnTo>
                  <a:lnTo>
                    <a:pt x="122412" y="134665"/>
                  </a:lnTo>
                  <a:lnTo>
                    <a:pt x="126376" y="140259"/>
                  </a:lnTo>
                  <a:lnTo>
                    <a:pt x="130923" y="145894"/>
                  </a:lnTo>
                  <a:lnTo>
                    <a:pt x="135860" y="151555"/>
                  </a:lnTo>
                  <a:lnTo>
                    <a:pt x="141056" y="157234"/>
                  </a:lnTo>
                  <a:lnTo>
                    <a:pt x="151910" y="168624"/>
                  </a:lnTo>
                  <a:lnTo>
                    <a:pt x="157471" y="175281"/>
                  </a:lnTo>
                  <a:lnTo>
                    <a:pt x="163083" y="182576"/>
                  </a:lnTo>
                  <a:lnTo>
                    <a:pt x="168730" y="190298"/>
                  </a:lnTo>
                  <a:lnTo>
                    <a:pt x="173447" y="197350"/>
                  </a:lnTo>
                  <a:lnTo>
                    <a:pt x="177544" y="203956"/>
                  </a:lnTo>
                  <a:lnTo>
                    <a:pt x="181228" y="210266"/>
                  </a:lnTo>
                  <a:lnTo>
                    <a:pt x="185589" y="216377"/>
                  </a:lnTo>
                  <a:lnTo>
                    <a:pt x="190401" y="222356"/>
                  </a:lnTo>
                  <a:lnTo>
                    <a:pt x="195514" y="228248"/>
                  </a:lnTo>
                  <a:lnTo>
                    <a:pt x="200828" y="234080"/>
                  </a:lnTo>
                  <a:lnTo>
                    <a:pt x="211812" y="245640"/>
                  </a:lnTo>
                  <a:lnTo>
                    <a:pt x="216455" y="251390"/>
                  </a:lnTo>
                  <a:lnTo>
                    <a:pt x="220504" y="257128"/>
                  </a:lnTo>
                  <a:lnTo>
                    <a:pt x="224156" y="262858"/>
                  </a:lnTo>
                  <a:lnTo>
                    <a:pt x="227542" y="268584"/>
                  </a:lnTo>
                  <a:lnTo>
                    <a:pt x="230753" y="274306"/>
                  </a:lnTo>
                  <a:lnTo>
                    <a:pt x="233846" y="280025"/>
                  </a:lnTo>
                  <a:lnTo>
                    <a:pt x="239821" y="288921"/>
                  </a:lnTo>
                  <a:lnTo>
                    <a:pt x="245653" y="296049"/>
                  </a:lnTo>
                  <a:lnTo>
                    <a:pt x="251419" y="302392"/>
                  </a:lnTo>
                  <a:lnTo>
                    <a:pt x="253338" y="305417"/>
                  </a:lnTo>
                  <a:lnTo>
                    <a:pt x="256992" y="314225"/>
                  </a:lnTo>
                  <a:lnTo>
                    <a:pt x="264407" y="324048"/>
                  </a:lnTo>
                  <a:lnTo>
                    <a:pt x="265152" y="327536"/>
                  </a:lnTo>
                  <a:lnTo>
                    <a:pt x="265748" y="33432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SMARTPenAnnotation249"/>
            <p:cNvSpPr/>
            <p:nvPr/>
          </p:nvSpPr>
          <p:spPr>
            <a:xfrm>
              <a:off x="6835140" y="4723447"/>
              <a:ext cx="8573" cy="240031"/>
            </a:xfrm>
            <a:custGeom>
              <a:avLst/>
              <a:gdLst/>
              <a:ahLst/>
              <a:cxnLst/>
              <a:rect l="0" t="0" r="0" b="0"/>
              <a:pathLst>
                <a:path w="8573" h="240031">
                  <a:moveTo>
                    <a:pt x="8572" y="0"/>
                  </a:moveTo>
                  <a:lnTo>
                    <a:pt x="8572" y="168489"/>
                  </a:lnTo>
                  <a:lnTo>
                    <a:pt x="7620" y="174238"/>
                  </a:lnTo>
                  <a:lnTo>
                    <a:pt x="6033" y="179976"/>
                  </a:lnTo>
                  <a:lnTo>
                    <a:pt x="4022" y="185707"/>
                  </a:lnTo>
                  <a:lnTo>
                    <a:pt x="2681" y="191432"/>
                  </a:lnTo>
                  <a:lnTo>
                    <a:pt x="1787" y="197154"/>
                  </a:lnTo>
                  <a:lnTo>
                    <a:pt x="1191" y="202874"/>
                  </a:lnTo>
                  <a:lnTo>
                    <a:pt x="793" y="207639"/>
                  </a:lnTo>
                  <a:lnTo>
                    <a:pt x="529" y="211769"/>
                  </a:lnTo>
                  <a:lnTo>
                    <a:pt x="235" y="218897"/>
                  </a:lnTo>
                  <a:lnTo>
                    <a:pt x="31" y="229615"/>
                  </a:lnTo>
                  <a:lnTo>
                    <a:pt x="0" y="24003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SMARTPenAnnotation250"/>
            <p:cNvSpPr/>
            <p:nvPr/>
          </p:nvSpPr>
          <p:spPr>
            <a:xfrm>
              <a:off x="7203757" y="4397692"/>
              <a:ext cx="205741" cy="240031"/>
            </a:xfrm>
            <a:custGeom>
              <a:avLst/>
              <a:gdLst/>
              <a:ahLst/>
              <a:cxnLst/>
              <a:rect l="0" t="0" r="0" b="0"/>
              <a:pathLst>
                <a:path w="205741" h="240031">
                  <a:moveTo>
                    <a:pt x="205740" y="0"/>
                  </a:moveTo>
                  <a:lnTo>
                    <a:pt x="198360" y="7381"/>
                  </a:lnTo>
                  <a:lnTo>
                    <a:pt x="197698" y="10583"/>
                  </a:lnTo>
                  <a:lnTo>
                    <a:pt x="197521" y="12770"/>
                  </a:lnTo>
                  <a:lnTo>
                    <a:pt x="196450" y="15182"/>
                  </a:lnTo>
                  <a:lnTo>
                    <a:pt x="192721" y="20400"/>
                  </a:lnTo>
                  <a:lnTo>
                    <a:pt x="191346" y="23125"/>
                  </a:lnTo>
                  <a:lnTo>
                    <a:pt x="189818" y="28693"/>
                  </a:lnTo>
                  <a:lnTo>
                    <a:pt x="187505" y="31511"/>
                  </a:lnTo>
                  <a:lnTo>
                    <a:pt x="184059" y="34342"/>
                  </a:lnTo>
                  <a:lnTo>
                    <a:pt x="179855" y="37183"/>
                  </a:lnTo>
                  <a:lnTo>
                    <a:pt x="176101" y="40981"/>
                  </a:lnTo>
                  <a:lnTo>
                    <a:pt x="172646" y="45418"/>
                  </a:lnTo>
                  <a:lnTo>
                    <a:pt x="169390" y="50281"/>
                  </a:lnTo>
                  <a:lnTo>
                    <a:pt x="166267" y="55428"/>
                  </a:lnTo>
                  <a:lnTo>
                    <a:pt x="163232" y="60765"/>
                  </a:lnTo>
                  <a:lnTo>
                    <a:pt x="160256" y="66227"/>
                  </a:lnTo>
                  <a:lnTo>
                    <a:pt x="156368" y="71774"/>
                  </a:lnTo>
                  <a:lnTo>
                    <a:pt x="151870" y="77377"/>
                  </a:lnTo>
                  <a:lnTo>
                    <a:pt x="146967" y="83017"/>
                  </a:lnTo>
                  <a:lnTo>
                    <a:pt x="141793" y="88682"/>
                  </a:lnTo>
                  <a:lnTo>
                    <a:pt x="130964" y="100057"/>
                  </a:lnTo>
                  <a:lnTo>
                    <a:pt x="126362" y="106710"/>
                  </a:lnTo>
                  <a:lnTo>
                    <a:pt x="122341" y="114002"/>
                  </a:lnTo>
                  <a:lnTo>
                    <a:pt x="118709" y="121722"/>
                  </a:lnTo>
                  <a:lnTo>
                    <a:pt x="113429" y="128773"/>
                  </a:lnTo>
                  <a:lnTo>
                    <a:pt x="107052" y="135378"/>
                  </a:lnTo>
                  <a:lnTo>
                    <a:pt x="99943" y="141687"/>
                  </a:lnTo>
                  <a:lnTo>
                    <a:pt x="86964" y="153777"/>
                  </a:lnTo>
                  <a:lnTo>
                    <a:pt x="80836" y="159668"/>
                  </a:lnTo>
                  <a:lnTo>
                    <a:pt x="75798" y="165501"/>
                  </a:lnTo>
                  <a:lnTo>
                    <a:pt x="71487" y="171294"/>
                  </a:lnTo>
                  <a:lnTo>
                    <a:pt x="67660" y="177061"/>
                  </a:lnTo>
                  <a:lnTo>
                    <a:pt x="63204" y="182811"/>
                  </a:lnTo>
                  <a:lnTo>
                    <a:pt x="58329" y="188549"/>
                  </a:lnTo>
                  <a:lnTo>
                    <a:pt x="53173" y="194280"/>
                  </a:lnTo>
                  <a:lnTo>
                    <a:pt x="47832" y="199052"/>
                  </a:lnTo>
                  <a:lnTo>
                    <a:pt x="42365" y="203187"/>
                  </a:lnTo>
                  <a:lnTo>
                    <a:pt x="36815" y="206895"/>
                  </a:lnTo>
                  <a:lnTo>
                    <a:pt x="33116" y="210320"/>
                  </a:lnTo>
                  <a:lnTo>
                    <a:pt x="30650" y="213556"/>
                  </a:lnTo>
                  <a:lnTo>
                    <a:pt x="26958" y="219691"/>
                  </a:lnTo>
                  <a:lnTo>
                    <a:pt x="22141" y="225593"/>
                  </a:lnTo>
                  <a:lnTo>
                    <a:pt x="19523" y="227548"/>
                  </a:lnTo>
                  <a:lnTo>
                    <a:pt x="14075" y="229720"/>
                  </a:lnTo>
                  <a:lnTo>
                    <a:pt x="10203" y="230943"/>
                  </a:lnTo>
                  <a:lnTo>
                    <a:pt x="9660" y="232067"/>
                  </a:lnTo>
                  <a:lnTo>
                    <a:pt x="9056" y="235856"/>
                  </a:lnTo>
                  <a:lnTo>
                    <a:pt x="7942" y="237247"/>
                  </a:lnTo>
                  <a:lnTo>
                    <a:pt x="6247" y="238175"/>
                  </a:lnTo>
                  <a:lnTo>
                    <a:pt x="0" y="24003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SMARTPenAnnotation251"/>
            <p:cNvSpPr/>
            <p:nvPr/>
          </p:nvSpPr>
          <p:spPr>
            <a:xfrm>
              <a:off x="7246619" y="4757737"/>
              <a:ext cx="17147" cy="154306"/>
            </a:xfrm>
            <a:custGeom>
              <a:avLst/>
              <a:gdLst/>
              <a:ahLst/>
              <a:cxnLst/>
              <a:rect l="0" t="0" r="0" b="0"/>
              <a:pathLst>
                <a:path w="17147" h="154306">
                  <a:moveTo>
                    <a:pt x="0" y="0"/>
                  </a:moveTo>
                  <a:lnTo>
                    <a:pt x="0" y="4551"/>
                  </a:lnTo>
                  <a:lnTo>
                    <a:pt x="954" y="6844"/>
                  </a:lnTo>
                  <a:lnTo>
                    <a:pt x="2541" y="9325"/>
                  </a:lnTo>
                  <a:lnTo>
                    <a:pt x="4552" y="11932"/>
                  </a:lnTo>
                  <a:lnTo>
                    <a:pt x="5892" y="14622"/>
                  </a:lnTo>
                  <a:lnTo>
                    <a:pt x="6786" y="17368"/>
                  </a:lnTo>
                  <a:lnTo>
                    <a:pt x="7382" y="20151"/>
                  </a:lnTo>
                  <a:lnTo>
                    <a:pt x="7779" y="22959"/>
                  </a:lnTo>
                  <a:lnTo>
                    <a:pt x="8044" y="25784"/>
                  </a:lnTo>
                  <a:lnTo>
                    <a:pt x="8221" y="28620"/>
                  </a:lnTo>
                  <a:lnTo>
                    <a:pt x="8417" y="34310"/>
                  </a:lnTo>
                  <a:lnTo>
                    <a:pt x="8469" y="37161"/>
                  </a:lnTo>
                  <a:lnTo>
                    <a:pt x="9455" y="40966"/>
                  </a:lnTo>
                  <a:lnTo>
                    <a:pt x="11067" y="45408"/>
                  </a:lnTo>
                  <a:lnTo>
                    <a:pt x="13093" y="50275"/>
                  </a:lnTo>
                  <a:lnTo>
                    <a:pt x="14444" y="54472"/>
                  </a:lnTo>
                  <a:lnTo>
                    <a:pt x="15344" y="58222"/>
                  </a:lnTo>
                  <a:lnTo>
                    <a:pt x="15945" y="61675"/>
                  </a:lnTo>
                  <a:lnTo>
                    <a:pt x="16345" y="65882"/>
                  </a:lnTo>
                  <a:lnTo>
                    <a:pt x="16612" y="70591"/>
                  </a:lnTo>
                  <a:lnTo>
                    <a:pt x="16908" y="79951"/>
                  </a:lnTo>
                  <a:lnTo>
                    <a:pt x="17075" y="91529"/>
                  </a:lnTo>
                  <a:lnTo>
                    <a:pt x="17146" y="139984"/>
                  </a:lnTo>
                  <a:lnTo>
                    <a:pt x="16193" y="141900"/>
                  </a:lnTo>
                  <a:lnTo>
                    <a:pt x="14606" y="143178"/>
                  </a:lnTo>
                  <a:lnTo>
                    <a:pt x="9765" y="145228"/>
                  </a:lnTo>
                  <a:lnTo>
                    <a:pt x="9368" y="146348"/>
                  </a:lnTo>
                  <a:lnTo>
                    <a:pt x="9103" y="148048"/>
                  </a:lnTo>
                  <a:lnTo>
                    <a:pt x="8573" y="15430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SMARTPenAnnotation252"/>
            <p:cNvSpPr/>
            <p:nvPr/>
          </p:nvSpPr>
          <p:spPr>
            <a:xfrm>
              <a:off x="7580947" y="4020502"/>
              <a:ext cx="377191" cy="214314"/>
            </a:xfrm>
            <a:custGeom>
              <a:avLst/>
              <a:gdLst/>
              <a:ahLst/>
              <a:cxnLst/>
              <a:rect l="0" t="0" r="0" b="0"/>
              <a:pathLst>
                <a:path w="377191" h="214314">
                  <a:moveTo>
                    <a:pt x="0" y="214313"/>
                  </a:moveTo>
                  <a:lnTo>
                    <a:pt x="0" y="209762"/>
                  </a:lnTo>
                  <a:lnTo>
                    <a:pt x="953" y="208421"/>
                  </a:lnTo>
                  <a:lnTo>
                    <a:pt x="2540" y="207528"/>
                  </a:lnTo>
                  <a:lnTo>
                    <a:pt x="4551" y="206932"/>
                  </a:lnTo>
                  <a:lnTo>
                    <a:pt x="5892" y="205582"/>
                  </a:lnTo>
                  <a:lnTo>
                    <a:pt x="6785" y="203730"/>
                  </a:lnTo>
                  <a:lnTo>
                    <a:pt x="7381" y="201542"/>
                  </a:lnTo>
                  <a:lnTo>
                    <a:pt x="9683" y="199131"/>
                  </a:lnTo>
                  <a:lnTo>
                    <a:pt x="21072" y="191188"/>
                  </a:lnTo>
                  <a:lnTo>
                    <a:pt x="27780" y="185620"/>
                  </a:lnTo>
                  <a:lnTo>
                    <a:pt x="31855" y="181849"/>
                  </a:lnTo>
                  <a:lnTo>
                    <a:pt x="41463" y="172580"/>
                  </a:lnTo>
                  <a:lnTo>
                    <a:pt x="47644" y="168393"/>
                  </a:lnTo>
                  <a:lnTo>
                    <a:pt x="54623" y="164649"/>
                  </a:lnTo>
                  <a:lnTo>
                    <a:pt x="62132" y="161202"/>
                  </a:lnTo>
                  <a:lnTo>
                    <a:pt x="69997" y="156998"/>
                  </a:lnTo>
                  <a:lnTo>
                    <a:pt x="78097" y="152290"/>
                  </a:lnTo>
                  <a:lnTo>
                    <a:pt x="94717" y="141980"/>
                  </a:lnTo>
                  <a:lnTo>
                    <a:pt x="111629" y="131047"/>
                  </a:lnTo>
                  <a:lnTo>
                    <a:pt x="121092" y="125465"/>
                  </a:lnTo>
                  <a:lnTo>
                    <a:pt x="131210" y="119838"/>
                  </a:lnTo>
                  <a:lnTo>
                    <a:pt x="152614" y="108506"/>
                  </a:lnTo>
                  <a:lnTo>
                    <a:pt x="174826" y="97120"/>
                  </a:lnTo>
                  <a:lnTo>
                    <a:pt x="185130" y="91417"/>
                  </a:lnTo>
                  <a:lnTo>
                    <a:pt x="194858" y="85710"/>
                  </a:lnTo>
                  <a:lnTo>
                    <a:pt x="204201" y="80000"/>
                  </a:lnTo>
                  <a:lnTo>
                    <a:pt x="213286" y="75241"/>
                  </a:lnTo>
                  <a:lnTo>
                    <a:pt x="222201" y="71116"/>
                  </a:lnTo>
                  <a:lnTo>
                    <a:pt x="231001" y="67413"/>
                  </a:lnTo>
                  <a:lnTo>
                    <a:pt x="239726" y="63040"/>
                  </a:lnTo>
                  <a:lnTo>
                    <a:pt x="248400" y="58219"/>
                  </a:lnTo>
                  <a:lnTo>
                    <a:pt x="257040" y="53100"/>
                  </a:lnTo>
                  <a:lnTo>
                    <a:pt x="265657" y="48735"/>
                  </a:lnTo>
                  <a:lnTo>
                    <a:pt x="274260" y="44873"/>
                  </a:lnTo>
                  <a:lnTo>
                    <a:pt x="282852" y="41345"/>
                  </a:lnTo>
                  <a:lnTo>
                    <a:pt x="290485" y="37089"/>
                  </a:lnTo>
                  <a:lnTo>
                    <a:pt x="297480" y="32346"/>
                  </a:lnTo>
                  <a:lnTo>
                    <a:pt x="304047" y="27279"/>
                  </a:lnTo>
                  <a:lnTo>
                    <a:pt x="310331" y="22948"/>
                  </a:lnTo>
                  <a:lnTo>
                    <a:pt x="316425" y="19109"/>
                  </a:lnTo>
                  <a:lnTo>
                    <a:pt x="322392" y="15597"/>
                  </a:lnTo>
                  <a:lnTo>
                    <a:pt x="334103" y="11695"/>
                  </a:lnTo>
                  <a:lnTo>
                    <a:pt x="339894" y="10654"/>
                  </a:lnTo>
                  <a:lnTo>
                    <a:pt x="348866" y="6957"/>
                  </a:lnTo>
                  <a:lnTo>
                    <a:pt x="356029" y="3092"/>
                  </a:lnTo>
                  <a:lnTo>
                    <a:pt x="362388" y="1374"/>
                  </a:lnTo>
                  <a:lnTo>
                    <a:pt x="373279" y="271"/>
                  </a:lnTo>
                  <a:lnTo>
                    <a:pt x="37719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SMARTPenAnnotation253"/>
            <p:cNvSpPr/>
            <p:nvPr/>
          </p:nvSpPr>
          <p:spPr>
            <a:xfrm>
              <a:off x="7589519" y="3600450"/>
              <a:ext cx="257175" cy="231458"/>
            </a:xfrm>
            <a:custGeom>
              <a:avLst/>
              <a:gdLst/>
              <a:ahLst/>
              <a:cxnLst/>
              <a:rect l="0" t="0" r="0" b="0"/>
              <a:pathLst>
                <a:path w="257175" h="231458">
                  <a:moveTo>
                    <a:pt x="17146" y="77152"/>
                  </a:moveTo>
                  <a:lnTo>
                    <a:pt x="12595" y="77152"/>
                  </a:lnTo>
                  <a:lnTo>
                    <a:pt x="11254" y="76200"/>
                  </a:lnTo>
                  <a:lnTo>
                    <a:pt x="10360" y="74612"/>
                  </a:lnTo>
                  <a:lnTo>
                    <a:pt x="8927" y="69771"/>
                  </a:lnTo>
                  <a:lnTo>
                    <a:pt x="8678" y="64382"/>
                  </a:lnTo>
                  <a:lnTo>
                    <a:pt x="8576" y="47350"/>
                  </a:lnTo>
                  <a:lnTo>
                    <a:pt x="7623" y="45854"/>
                  </a:lnTo>
                  <a:lnTo>
                    <a:pt x="6035" y="44857"/>
                  </a:lnTo>
                  <a:lnTo>
                    <a:pt x="4023" y="44192"/>
                  </a:lnTo>
                  <a:lnTo>
                    <a:pt x="2682" y="42796"/>
                  </a:lnTo>
                  <a:lnTo>
                    <a:pt x="1788" y="40913"/>
                  </a:lnTo>
                  <a:lnTo>
                    <a:pt x="354" y="35598"/>
                  </a:lnTo>
                  <a:lnTo>
                    <a:pt x="105" y="30126"/>
                  </a:lnTo>
                  <a:lnTo>
                    <a:pt x="2" y="17283"/>
                  </a:lnTo>
                  <a:lnTo>
                    <a:pt x="0" y="17157"/>
                  </a:lnTo>
                  <a:lnTo>
                    <a:pt x="7382" y="9765"/>
                  </a:lnTo>
                  <a:lnTo>
                    <a:pt x="13123" y="9102"/>
                  </a:lnTo>
                  <a:lnTo>
                    <a:pt x="21073" y="8808"/>
                  </a:lnTo>
                  <a:lnTo>
                    <a:pt x="31856" y="8642"/>
                  </a:lnTo>
                  <a:lnTo>
                    <a:pt x="117266" y="8572"/>
                  </a:lnTo>
                  <a:lnTo>
                    <a:pt x="123897" y="7620"/>
                  </a:lnTo>
                  <a:lnTo>
                    <a:pt x="131176" y="6032"/>
                  </a:lnTo>
                  <a:lnTo>
                    <a:pt x="138886" y="4021"/>
                  </a:lnTo>
                  <a:lnTo>
                    <a:pt x="145931" y="2681"/>
                  </a:lnTo>
                  <a:lnTo>
                    <a:pt x="152532" y="1787"/>
                  </a:lnTo>
                  <a:lnTo>
                    <a:pt x="158839" y="1191"/>
                  </a:lnTo>
                  <a:lnTo>
                    <a:pt x="164947" y="794"/>
                  </a:lnTo>
                  <a:lnTo>
                    <a:pt x="170925" y="529"/>
                  </a:lnTo>
                  <a:lnTo>
                    <a:pt x="182647" y="235"/>
                  </a:lnTo>
                  <a:lnTo>
                    <a:pt x="243577" y="0"/>
                  </a:lnTo>
                  <a:lnTo>
                    <a:pt x="246205" y="953"/>
                  </a:lnTo>
                  <a:lnTo>
                    <a:pt x="253502" y="5891"/>
                  </a:lnTo>
                  <a:lnTo>
                    <a:pt x="256692" y="8219"/>
                  </a:lnTo>
                  <a:lnTo>
                    <a:pt x="257081" y="15346"/>
                  </a:lnTo>
                  <a:lnTo>
                    <a:pt x="257174" y="44893"/>
                  </a:lnTo>
                  <a:lnTo>
                    <a:pt x="256223" y="48026"/>
                  </a:lnTo>
                  <a:lnTo>
                    <a:pt x="252624" y="54047"/>
                  </a:lnTo>
                  <a:lnTo>
                    <a:pt x="250331" y="57939"/>
                  </a:lnTo>
                  <a:lnTo>
                    <a:pt x="247851" y="62438"/>
                  </a:lnTo>
                  <a:lnTo>
                    <a:pt x="242554" y="72518"/>
                  </a:lnTo>
                  <a:lnTo>
                    <a:pt x="237024" y="83347"/>
                  </a:lnTo>
                  <a:lnTo>
                    <a:pt x="235169" y="88902"/>
                  </a:lnTo>
                  <a:lnTo>
                    <a:pt x="233932" y="94510"/>
                  </a:lnTo>
                  <a:lnTo>
                    <a:pt x="233108" y="100154"/>
                  </a:lnTo>
                  <a:lnTo>
                    <a:pt x="231605" y="105822"/>
                  </a:lnTo>
                  <a:lnTo>
                    <a:pt x="229651" y="111505"/>
                  </a:lnTo>
                  <a:lnTo>
                    <a:pt x="227396" y="117199"/>
                  </a:lnTo>
                  <a:lnTo>
                    <a:pt x="224940" y="122900"/>
                  </a:lnTo>
                  <a:lnTo>
                    <a:pt x="219671" y="134315"/>
                  </a:lnTo>
                  <a:lnTo>
                    <a:pt x="216933" y="139073"/>
                  </a:lnTo>
                  <a:lnTo>
                    <a:pt x="214155" y="143198"/>
                  </a:lnTo>
                  <a:lnTo>
                    <a:pt x="211350" y="146900"/>
                  </a:lnTo>
                  <a:lnTo>
                    <a:pt x="209480" y="151273"/>
                  </a:lnTo>
                  <a:lnTo>
                    <a:pt x="208234" y="156094"/>
                  </a:lnTo>
                  <a:lnTo>
                    <a:pt x="207402" y="161212"/>
                  </a:lnTo>
                  <a:lnTo>
                    <a:pt x="205896" y="165577"/>
                  </a:lnTo>
                  <a:lnTo>
                    <a:pt x="203939" y="169440"/>
                  </a:lnTo>
                  <a:lnTo>
                    <a:pt x="201682" y="172967"/>
                  </a:lnTo>
                  <a:lnTo>
                    <a:pt x="200177" y="177224"/>
                  </a:lnTo>
                  <a:lnTo>
                    <a:pt x="199174" y="181967"/>
                  </a:lnTo>
                  <a:lnTo>
                    <a:pt x="198506" y="187033"/>
                  </a:lnTo>
                  <a:lnTo>
                    <a:pt x="198059" y="191364"/>
                  </a:lnTo>
                  <a:lnTo>
                    <a:pt x="197763" y="195203"/>
                  </a:lnTo>
                  <a:lnTo>
                    <a:pt x="197432" y="202009"/>
                  </a:lnTo>
                  <a:lnTo>
                    <a:pt x="197203" y="212504"/>
                  </a:lnTo>
                  <a:lnTo>
                    <a:pt x="194643" y="216048"/>
                  </a:lnTo>
                  <a:lnTo>
                    <a:pt x="189791" y="221534"/>
                  </a:lnTo>
                  <a:lnTo>
                    <a:pt x="189127" y="224825"/>
                  </a:lnTo>
                  <a:lnTo>
                    <a:pt x="188596" y="23145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SMARTPenAnnotation254"/>
            <p:cNvSpPr/>
            <p:nvPr/>
          </p:nvSpPr>
          <p:spPr>
            <a:xfrm>
              <a:off x="7683817" y="3720465"/>
              <a:ext cx="248603" cy="8573"/>
            </a:xfrm>
            <a:custGeom>
              <a:avLst/>
              <a:gdLst/>
              <a:ahLst/>
              <a:cxnLst/>
              <a:rect l="0" t="0" r="0" b="0"/>
              <a:pathLst>
                <a:path w="248603" h="8573">
                  <a:moveTo>
                    <a:pt x="0" y="8572"/>
                  </a:moveTo>
                  <a:lnTo>
                    <a:pt x="56474" y="8572"/>
                  </a:lnTo>
                  <a:lnTo>
                    <a:pt x="63367" y="7619"/>
                  </a:lnTo>
                  <a:lnTo>
                    <a:pt x="70819" y="6032"/>
                  </a:lnTo>
                  <a:lnTo>
                    <a:pt x="78645" y="4022"/>
                  </a:lnTo>
                  <a:lnTo>
                    <a:pt x="87672" y="2680"/>
                  </a:lnTo>
                  <a:lnTo>
                    <a:pt x="97501" y="1787"/>
                  </a:lnTo>
                  <a:lnTo>
                    <a:pt x="107863" y="1191"/>
                  </a:lnTo>
                  <a:lnTo>
                    <a:pt x="126997" y="529"/>
                  </a:lnTo>
                  <a:lnTo>
                    <a:pt x="162563" y="104"/>
                  </a:lnTo>
                  <a:lnTo>
                    <a:pt x="248602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SMARTPenAnnotation255"/>
            <p:cNvSpPr/>
            <p:nvPr/>
          </p:nvSpPr>
          <p:spPr>
            <a:xfrm>
              <a:off x="7563802" y="4397692"/>
              <a:ext cx="188596" cy="317184"/>
            </a:xfrm>
            <a:custGeom>
              <a:avLst/>
              <a:gdLst/>
              <a:ahLst/>
              <a:cxnLst/>
              <a:rect l="0" t="0" r="0" b="0"/>
              <a:pathLst>
                <a:path w="188596" h="317184">
                  <a:moveTo>
                    <a:pt x="188595" y="0"/>
                  </a:moveTo>
                  <a:lnTo>
                    <a:pt x="188595" y="15601"/>
                  </a:lnTo>
                  <a:lnTo>
                    <a:pt x="186055" y="18999"/>
                  </a:lnTo>
                  <a:lnTo>
                    <a:pt x="184044" y="21238"/>
                  </a:lnTo>
                  <a:lnTo>
                    <a:pt x="182704" y="24636"/>
                  </a:lnTo>
                  <a:lnTo>
                    <a:pt x="181215" y="33492"/>
                  </a:lnTo>
                  <a:lnTo>
                    <a:pt x="179864" y="38520"/>
                  </a:lnTo>
                  <a:lnTo>
                    <a:pt x="178013" y="43778"/>
                  </a:lnTo>
                  <a:lnTo>
                    <a:pt x="175825" y="49188"/>
                  </a:lnTo>
                  <a:lnTo>
                    <a:pt x="172462" y="54699"/>
                  </a:lnTo>
                  <a:lnTo>
                    <a:pt x="168315" y="60279"/>
                  </a:lnTo>
                  <a:lnTo>
                    <a:pt x="163644" y="65903"/>
                  </a:lnTo>
                  <a:lnTo>
                    <a:pt x="159579" y="72511"/>
                  </a:lnTo>
                  <a:lnTo>
                    <a:pt x="155916" y="79773"/>
                  </a:lnTo>
                  <a:lnTo>
                    <a:pt x="149306" y="94510"/>
                  </a:lnTo>
                  <a:lnTo>
                    <a:pt x="140230" y="113516"/>
                  </a:lnTo>
                  <a:lnTo>
                    <a:pt x="134397" y="125382"/>
                  </a:lnTo>
                  <a:lnTo>
                    <a:pt x="130556" y="131213"/>
                  </a:lnTo>
                  <a:lnTo>
                    <a:pt x="126089" y="137005"/>
                  </a:lnTo>
                  <a:lnTo>
                    <a:pt x="121207" y="142772"/>
                  </a:lnTo>
                  <a:lnTo>
                    <a:pt x="117000" y="148521"/>
                  </a:lnTo>
                  <a:lnTo>
                    <a:pt x="113242" y="154259"/>
                  </a:lnTo>
                  <a:lnTo>
                    <a:pt x="109785" y="159989"/>
                  </a:lnTo>
                  <a:lnTo>
                    <a:pt x="106527" y="166667"/>
                  </a:lnTo>
                  <a:lnTo>
                    <a:pt x="103404" y="173977"/>
                  </a:lnTo>
                  <a:lnTo>
                    <a:pt x="100368" y="181707"/>
                  </a:lnTo>
                  <a:lnTo>
                    <a:pt x="96439" y="188766"/>
                  </a:lnTo>
                  <a:lnTo>
                    <a:pt x="91915" y="195376"/>
                  </a:lnTo>
                  <a:lnTo>
                    <a:pt x="86994" y="201688"/>
                  </a:lnTo>
                  <a:lnTo>
                    <a:pt x="82762" y="208754"/>
                  </a:lnTo>
                  <a:lnTo>
                    <a:pt x="78987" y="216322"/>
                  </a:lnTo>
                  <a:lnTo>
                    <a:pt x="75518" y="224225"/>
                  </a:lnTo>
                  <a:lnTo>
                    <a:pt x="71300" y="231398"/>
                  </a:lnTo>
                  <a:lnTo>
                    <a:pt x="66584" y="238085"/>
                  </a:lnTo>
                  <a:lnTo>
                    <a:pt x="61534" y="244449"/>
                  </a:lnTo>
                  <a:lnTo>
                    <a:pt x="57215" y="250596"/>
                  </a:lnTo>
                  <a:lnTo>
                    <a:pt x="53384" y="256599"/>
                  </a:lnTo>
                  <a:lnTo>
                    <a:pt x="49877" y="262506"/>
                  </a:lnTo>
                  <a:lnTo>
                    <a:pt x="46586" y="268349"/>
                  </a:lnTo>
                  <a:lnTo>
                    <a:pt x="40390" y="279921"/>
                  </a:lnTo>
                  <a:lnTo>
                    <a:pt x="36452" y="284722"/>
                  </a:lnTo>
                  <a:lnTo>
                    <a:pt x="31921" y="288875"/>
                  </a:lnTo>
                  <a:lnTo>
                    <a:pt x="26995" y="292596"/>
                  </a:lnTo>
                  <a:lnTo>
                    <a:pt x="22760" y="296029"/>
                  </a:lnTo>
                  <a:lnTo>
                    <a:pt x="18983" y="299270"/>
                  </a:lnTo>
                  <a:lnTo>
                    <a:pt x="15513" y="302384"/>
                  </a:lnTo>
                  <a:lnTo>
                    <a:pt x="13199" y="305412"/>
                  </a:lnTo>
                  <a:lnTo>
                    <a:pt x="10629" y="311316"/>
                  </a:lnTo>
                  <a:lnTo>
                    <a:pt x="8991" y="313271"/>
                  </a:lnTo>
                  <a:lnTo>
                    <a:pt x="6946" y="314575"/>
                  </a:lnTo>
                  <a:lnTo>
                    <a:pt x="0" y="31718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SMARTPenAnnotation256"/>
            <p:cNvSpPr/>
            <p:nvPr/>
          </p:nvSpPr>
          <p:spPr>
            <a:xfrm>
              <a:off x="7623809" y="4757737"/>
              <a:ext cx="25719" cy="171451"/>
            </a:xfrm>
            <a:custGeom>
              <a:avLst/>
              <a:gdLst/>
              <a:ahLst/>
              <a:cxnLst/>
              <a:rect l="0" t="0" r="0" b="0"/>
              <a:pathLst>
                <a:path w="25719" h="171451">
                  <a:moveTo>
                    <a:pt x="25718" y="0"/>
                  </a:moveTo>
                  <a:lnTo>
                    <a:pt x="25718" y="41463"/>
                  </a:lnTo>
                  <a:lnTo>
                    <a:pt x="24766" y="46692"/>
                  </a:lnTo>
                  <a:lnTo>
                    <a:pt x="23178" y="52083"/>
                  </a:lnTo>
                  <a:lnTo>
                    <a:pt x="21167" y="57582"/>
                  </a:lnTo>
                  <a:lnTo>
                    <a:pt x="19826" y="63153"/>
                  </a:lnTo>
                  <a:lnTo>
                    <a:pt x="18933" y="68772"/>
                  </a:lnTo>
                  <a:lnTo>
                    <a:pt x="18337" y="74423"/>
                  </a:lnTo>
                  <a:lnTo>
                    <a:pt x="17940" y="80096"/>
                  </a:lnTo>
                  <a:lnTo>
                    <a:pt x="17675" y="85782"/>
                  </a:lnTo>
                  <a:lnTo>
                    <a:pt x="17499" y="91478"/>
                  </a:lnTo>
                  <a:lnTo>
                    <a:pt x="16429" y="97181"/>
                  </a:lnTo>
                  <a:lnTo>
                    <a:pt x="14763" y="102887"/>
                  </a:lnTo>
                  <a:lnTo>
                    <a:pt x="12699" y="108596"/>
                  </a:lnTo>
                  <a:lnTo>
                    <a:pt x="11324" y="114308"/>
                  </a:lnTo>
                  <a:lnTo>
                    <a:pt x="10407" y="120020"/>
                  </a:lnTo>
                  <a:lnTo>
                    <a:pt x="9796" y="125733"/>
                  </a:lnTo>
                  <a:lnTo>
                    <a:pt x="9388" y="131447"/>
                  </a:lnTo>
                  <a:lnTo>
                    <a:pt x="9117" y="137162"/>
                  </a:lnTo>
                  <a:lnTo>
                    <a:pt x="8734" y="151766"/>
                  </a:lnTo>
                  <a:lnTo>
                    <a:pt x="8583" y="169608"/>
                  </a:lnTo>
                  <a:lnTo>
                    <a:pt x="7627" y="170222"/>
                  </a:lnTo>
                  <a:lnTo>
                    <a:pt x="6037" y="170631"/>
                  </a:lnTo>
                  <a:lnTo>
                    <a:pt x="0" y="17145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SMARTPenAnnotation257"/>
            <p:cNvSpPr/>
            <p:nvPr/>
          </p:nvSpPr>
          <p:spPr>
            <a:xfrm>
              <a:off x="8078152" y="3986212"/>
              <a:ext cx="462916" cy="188596"/>
            </a:xfrm>
            <a:custGeom>
              <a:avLst/>
              <a:gdLst/>
              <a:ahLst/>
              <a:cxnLst/>
              <a:rect l="0" t="0" r="0" b="0"/>
              <a:pathLst>
                <a:path w="462916" h="188596">
                  <a:moveTo>
                    <a:pt x="0" y="188595"/>
                  </a:moveTo>
                  <a:lnTo>
                    <a:pt x="11932" y="188595"/>
                  </a:lnTo>
                  <a:lnTo>
                    <a:pt x="14622" y="187642"/>
                  </a:lnTo>
                  <a:lnTo>
                    <a:pt x="20152" y="184044"/>
                  </a:lnTo>
                  <a:lnTo>
                    <a:pt x="28324" y="181810"/>
                  </a:lnTo>
                  <a:lnTo>
                    <a:pt x="38306" y="179865"/>
                  </a:lnTo>
                  <a:lnTo>
                    <a:pt x="49092" y="175825"/>
                  </a:lnTo>
                  <a:lnTo>
                    <a:pt x="62776" y="170854"/>
                  </a:lnTo>
                  <a:lnTo>
                    <a:pt x="70426" y="168196"/>
                  </a:lnTo>
                  <a:lnTo>
                    <a:pt x="78383" y="164518"/>
                  </a:lnTo>
                  <a:lnTo>
                    <a:pt x="86545" y="160161"/>
                  </a:lnTo>
                  <a:lnTo>
                    <a:pt x="94845" y="155351"/>
                  </a:lnTo>
                  <a:lnTo>
                    <a:pt x="103235" y="151193"/>
                  </a:lnTo>
                  <a:lnTo>
                    <a:pt x="111686" y="147468"/>
                  </a:lnTo>
                  <a:lnTo>
                    <a:pt x="120177" y="144032"/>
                  </a:lnTo>
                  <a:lnTo>
                    <a:pt x="128695" y="139836"/>
                  </a:lnTo>
                  <a:lnTo>
                    <a:pt x="137232" y="135134"/>
                  </a:lnTo>
                  <a:lnTo>
                    <a:pt x="145780" y="130094"/>
                  </a:lnTo>
                  <a:lnTo>
                    <a:pt x="162899" y="119415"/>
                  </a:lnTo>
                  <a:lnTo>
                    <a:pt x="171465" y="113900"/>
                  </a:lnTo>
                  <a:lnTo>
                    <a:pt x="180984" y="108318"/>
                  </a:lnTo>
                  <a:lnTo>
                    <a:pt x="191141" y="102692"/>
                  </a:lnTo>
                  <a:lnTo>
                    <a:pt x="201723" y="97037"/>
                  </a:lnTo>
                  <a:lnTo>
                    <a:pt x="212587" y="92314"/>
                  </a:lnTo>
                  <a:lnTo>
                    <a:pt x="223639" y="88212"/>
                  </a:lnTo>
                  <a:lnTo>
                    <a:pt x="234818" y="84526"/>
                  </a:lnTo>
                  <a:lnTo>
                    <a:pt x="245129" y="80163"/>
                  </a:lnTo>
                  <a:lnTo>
                    <a:pt x="254858" y="75350"/>
                  </a:lnTo>
                  <a:lnTo>
                    <a:pt x="264204" y="70236"/>
                  </a:lnTo>
                  <a:lnTo>
                    <a:pt x="273290" y="65874"/>
                  </a:lnTo>
                  <a:lnTo>
                    <a:pt x="282206" y="62013"/>
                  </a:lnTo>
                  <a:lnTo>
                    <a:pt x="291008" y="58488"/>
                  </a:lnTo>
                  <a:lnTo>
                    <a:pt x="300686" y="54232"/>
                  </a:lnTo>
                  <a:lnTo>
                    <a:pt x="321598" y="44423"/>
                  </a:lnTo>
                  <a:lnTo>
                    <a:pt x="331557" y="40093"/>
                  </a:lnTo>
                  <a:lnTo>
                    <a:pt x="341052" y="36254"/>
                  </a:lnTo>
                  <a:lnTo>
                    <a:pt x="350241" y="32741"/>
                  </a:lnTo>
                  <a:lnTo>
                    <a:pt x="358271" y="29448"/>
                  </a:lnTo>
                  <a:lnTo>
                    <a:pt x="365531" y="26300"/>
                  </a:lnTo>
                  <a:lnTo>
                    <a:pt x="372275" y="23248"/>
                  </a:lnTo>
                  <a:lnTo>
                    <a:pt x="379628" y="20261"/>
                  </a:lnTo>
                  <a:lnTo>
                    <a:pt x="387387" y="17318"/>
                  </a:lnTo>
                  <a:lnTo>
                    <a:pt x="395418" y="14403"/>
                  </a:lnTo>
                  <a:lnTo>
                    <a:pt x="409422" y="8624"/>
                  </a:lnTo>
                  <a:lnTo>
                    <a:pt x="421043" y="3833"/>
                  </a:lnTo>
                  <a:lnTo>
                    <a:pt x="432940" y="1136"/>
                  </a:lnTo>
                  <a:lnTo>
                    <a:pt x="445494" y="224"/>
                  </a:lnTo>
                  <a:lnTo>
                    <a:pt x="459888" y="9"/>
                  </a:lnTo>
                  <a:lnTo>
                    <a:pt x="46291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SMARTPenAnnotation258"/>
            <p:cNvSpPr/>
            <p:nvPr/>
          </p:nvSpPr>
          <p:spPr>
            <a:xfrm>
              <a:off x="8292475" y="3600460"/>
              <a:ext cx="127356" cy="240020"/>
            </a:xfrm>
            <a:custGeom>
              <a:avLst/>
              <a:gdLst/>
              <a:ahLst/>
              <a:cxnLst/>
              <a:rect l="0" t="0" r="0" b="0"/>
              <a:pathLst>
                <a:path w="127356" h="240020">
                  <a:moveTo>
                    <a:pt x="102859" y="42852"/>
                  </a:moveTo>
                  <a:lnTo>
                    <a:pt x="95479" y="35471"/>
                  </a:lnTo>
                  <a:lnTo>
                    <a:pt x="92277" y="34809"/>
                  </a:lnTo>
                  <a:lnTo>
                    <a:pt x="90090" y="34632"/>
                  </a:lnTo>
                  <a:lnTo>
                    <a:pt x="88631" y="33563"/>
                  </a:lnTo>
                  <a:lnTo>
                    <a:pt x="87659" y="31896"/>
                  </a:lnTo>
                  <a:lnTo>
                    <a:pt x="86098" y="26930"/>
                  </a:lnTo>
                  <a:lnTo>
                    <a:pt x="83345" y="23711"/>
                  </a:lnTo>
                  <a:lnTo>
                    <a:pt x="81278" y="21518"/>
                  </a:lnTo>
                  <a:lnTo>
                    <a:pt x="78947" y="20057"/>
                  </a:lnTo>
                  <a:lnTo>
                    <a:pt x="76440" y="19083"/>
                  </a:lnTo>
                  <a:lnTo>
                    <a:pt x="73816" y="18433"/>
                  </a:lnTo>
                  <a:lnTo>
                    <a:pt x="71115" y="18000"/>
                  </a:lnTo>
                  <a:lnTo>
                    <a:pt x="68361" y="17712"/>
                  </a:lnTo>
                  <a:lnTo>
                    <a:pt x="61649" y="17249"/>
                  </a:lnTo>
                  <a:lnTo>
                    <a:pt x="58192" y="17185"/>
                  </a:lnTo>
                  <a:lnTo>
                    <a:pt x="55936" y="17168"/>
                  </a:lnTo>
                  <a:lnTo>
                    <a:pt x="53479" y="16204"/>
                  </a:lnTo>
                  <a:lnTo>
                    <a:pt x="50890" y="14610"/>
                  </a:lnTo>
                  <a:lnTo>
                    <a:pt x="48211" y="12594"/>
                  </a:lnTo>
                  <a:lnTo>
                    <a:pt x="46425" y="12202"/>
                  </a:lnTo>
                  <a:lnTo>
                    <a:pt x="45233" y="12894"/>
                  </a:lnTo>
                  <a:lnTo>
                    <a:pt x="44440" y="14308"/>
                  </a:lnTo>
                  <a:lnTo>
                    <a:pt x="42006" y="15250"/>
                  </a:lnTo>
                  <a:lnTo>
                    <a:pt x="38478" y="15878"/>
                  </a:lnTo>
                  <a:lnTo>
                    <a:pt x="34221" y="16297"/>
                  </a:lnTo>
                  <a:lnTo>
                    <a:pt x="31383" y="17529"/>
                  </a:lnTo>
                  <a:lnTo>
                    <a:pt x="29491" y="19302"/>
                  </a:lnTo>
                  <a:lnTo>
                    <a:pt x="26436" y="23813"/>
                  </a:lnTo>
                  <a:lnTo>
                    <a:pt x="24288" y="26349"/>
                  </a:lnTo>
                  <a:lnTo>
                    <a:pt x="21905" y="28993"/>
                  </a:lnTo>
                  <a:lnTo>
                    <a:pt x="16714" y="34470"/>
                  </a:lnTo>
                  <a:lnTo>
                    <a:pt x="4488" y="46912"/>
                  </a:lnTo>
                  <a:lnTo>
                    <a:pt x="2989" y="49369"/>
                  </a:lnTo>
                  <a:lnTo>
                    <a:pt x="1323" y="54638"/>
                  </a:lnTo>
                  <a:lnTo>
                    <a:pt x="582" y="60156"/>
                  </a:lnTo>
                  <a:lnTo>
                    <a:pt x="253" y="65782"/>
                  </a:lnTo>
                  <a:lnTo>
                    <a:pt x="24" y="75458"/>
                  </a:lnTo>
                  <a:lnTo>
                    <a:pt x="0" y="81194"/>
                  </a:lnTo>
                  <a:lnTo>
                    <a:pt x="949" y="82701"/>
                  </a:lnTo>
                  <a:lnTo>
                    <a:pt x="2534" y="83705"/>
                  </a:lnTo>
                  <a:lnTo>
                    <a:pt x="7371" y="85318"/>
                  </a:lnTo>
                  <a:lnTo>
                    <a:pt x="10574" y="85538"/>
                  </a:lnTo>
                  <a:lnTo>
                    <a:pt x="15172" y="85636"/>
                  </a:lnTo>
                  <a:lnTo>
                    <a:pt x="28682" y="85704"/>
                  </a:lnTo>
                  <a:lnTo>
                    <a:pt x="31500" y="84755"/>
                  </a:lnTo>
                  <a:lnTo>
                    <a:pt x="34332" y="83170"/>
                  </a:lnTo>
                  <a:lnTo>
                    <a:pt x="37172" y="81161"/>
                  </a:lnTo>
                  <a:lnTo>
                    <a:pt x="40018" y="78869"/>
                  </a:lnTo>
                  <a:lnTo>
                    <a:pt x="42868" y="76388"/>
                  </a:lnTo>
                  <a:lnTo>
                    <a:pt x="45720" y="73782"/>
                  </a:lnTo>
                  <a:lnTo>
                    <a:pt x="49526" y="71092"/>
                  </a:lnTo>
                  <a:lnTo>
                    <a:pt x="53969" y="68346"/>
                  </a:lnTo>
                  <a:lnTo>
                    <a:pt x="58836" y="65563"/>
                  </a:lnTo>
                  <a:lnTo>
                    <a:pt x="63033" y="62755"/>
                  </a:lnTo>
                  <a:lnTo>
                    <a:pt x="66783" y="59931"/>
                  </a:lnTo>
                  <a:lnTo>
                    <a:pt x="70237" y="57096"/>
                  </a:lnTo>
                  <a:lnTo>
                    <a:pt x="73491" y="54253"/>
                  </a:lnTo>
                  <a:lnTo>
                    <a:pt x="76613" y="51405"/>
                  </a:lnTo>
                  <a:lnTo>
                    <a:pt x="79648" y="48554"/>
                  </a:lnTo>
                  <a:lnTo>
                    <a:pt x="82623" y="44748"/>
                  </a:lnTo>
                  <a:lnTo>
                    <a:pt x="85557" y="40306"/>
                  </a:lnTo>
                  <a:lnTo>
                    <a:pt x="88468" y="35440"/>
                  </a:lnTo>
                  <a:lnTo>
                    <a:pt x="91360" y="31243"/>
                  </a:lnTo>
                  <a:lnTo>
                    <a:pt x="94241" y="27493"/>
                  </a:lnTo>
                  <a:lnTo>
                    <a:pt x="97113" y="24040"/>
                  </a:lnTo>
                  <a:lnTo>
                    <a:pt x="100306" y="17664"/>
                  </a:lnTo>
                  <a:lnTo>
                    <a:pt x="102355" y="10360"/>
                  </a:lnTo>
                  <a:lnTo>
                    <a:pt x="105175" y="6821"/>
                  </a:lnTo>
                  <a:lnTo>
                    <a:pt x="111400" y="25"/>
                  </a:lnTo>
                  <a:lnTo>
                    <a:pt x="111422" y="0"/>
                  </a:lnTo>
                  <a:lnTo>
                    <a:pt x="111432" y="57645"/>
                  </a:lnTo>
                  <a:lnTo>
                    <a:pt x="112384" y="62239"/>
                  </a:lnTo>
                  <a:lnTo>
                    <a:pt x="113972" y="66254"/>
                  </a:lnTo>
                  <a:lnTo>
                    <a:pt x="115983" y="69884"/>
                  </a:lnTo>
                  <a:lnTo>
                    <a:pt x="117324" y="75160"/>
                  </a:lnTo>
                  <a:lnTo>
                    <a:pt x="118217" y="81536"/>
                  </a:lnTo>
                  <a:lnTo>
                    <a:pt x="119210" y="94335"/>
                  </a:lnTo>
                  <a:lnTo>
                    <a:pt x="119652" y="103199"/>
                  </a:lnTo>
                  <a:lnTo>
                    <a:pt x="120721" y="107848"/>
                  </a:lnTo>
                  <a:lnTo>
                    <a:pt x="122388" y="112853"/>
                  </a:lnTo>
                  <a:lnTo>
                    <a:pt x="124451" y="118094"/>
                  </a:lnTo>
                  <a:lnTo>
                    <a:pt x="125826" y="123494"/>
                  </a:lnTo>
                  <a:lnTo>
                    <a:pt x="126744" y="128998"/>
                  </a:lnTo>
                  <a:lnTo>
                    <a:pt x="127355" y="134573"/>
                  </a:lnTo>
                  <a:lnTo>
                    <a:pt x="126810" y="140194"/>
                  </a:lnTo>
                  <a:lnTo>
                    <a:pt x="125494" y="145847"/>
                  </a:lnTo>
                  <a:lnTo>
                    <a:pt x="123664" y="151520"/>
                  </a:lnTo>
                  <a:lnTo>
                    <a:pt x="122444" y="157207"/>
                  </a:lnTo>
                  <a:lnTo>
                    <a:pt x="121631" y="162904"/>
                  </a:lnTo>
                  <a:lnTo>
                    <a:pt x="121090" y="168607"/>
                  </a:lnTo>
                  <a:lnTo>
                    <a:pt x="120728" y="174314"/>
                  </a:lnTo>
                  <a:lnTo>
                    <a:pt x="120326" y="185734"/>
                  </a:lnTo>
                  <a:lnTo>
                    <a:pt x="119266" y="190494"/>
                  </a:lnTo>
                  <a:lnTo>
                    <a:pt x="117607" y="194621"/>
                  </a:lnTo>
                  <a:lnTo>
                    <a:pt x="115548" y="198324"/>
                  </a:lnTo>
                  <a:lnTo>
                    <a:pt x="114177" y="202697"/>
                  </a:lnTo>
                  <a:lnTo>
                    <a:pt x="113263" y="207518"/>
                  </a:lnTo>
                  <a:lnTo>
                    <a:pt x="111794" y="219841"/>
                  </a:lnTo>
                  <a:lnTo>
                    <a:pt x="111540" y="226527"/>
                  </a:lnTo>
                  <a:lnTo>
                    <a:pt x="111442" y="238396"/>
                  </a:lnTo>
                  <a:lnTo>
                    <a:pt x="110486" y="238937"/>
                  </a:lnTo>
                  <a:lnTo>
                    <a:pt x="106884" y="239538"/>
                  </a:lnTo>
                  <a:lnTo>
                    <a:pt x="102859" y="24001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SMARTPenAnnotation259"/>
            <p:cNvSpPr/>
            <p:nvPr/>
          </p:nvSpPr>
          <p:spPr>
            <a:xfrm>
              <a:off x="7992427" y="4346257"/>
              <a:ext cx="274321" cy="282894"/>
            </a:xfrm>
            <a:custGeom>
              <a:avLst/>
              <a:gdLst/>
              <a:ahLst/>
              <a:cxnLst/>
              <a:rect l="0" t="0" r="0" b="0"/>
              <a:pathLst>
                <a:path w="274321" h="282894">
                  <a:moveTo>
                    <a:pt x="274320" y="0"/>
                  </a:moveTo>
                  <a:lnTo>
                    <a:pt x="237138" y="37183"/>
                  </a:lnTo>
                  <a:lnTo>
                    <a:pt x="228902" y="42878"/>
                  </a:lnTo>
                  <a:lnTo>
                    <a:pt x="224039" y="45731"/>
                  </a:lnTo>
                  <a:lnTo>
                    <a:pt x="216095" y="51440"/>
                  </a:lnTo>
                  <a:lnTo>
                    <a:pt x="212644" y="54296"/>
                  </a:lnTo>
                  <a:lnTo>
                    <a:pt x="206268" y="62549"/>
                  </a:lnTo>
                  <a:lnTo>
                    <a:pt x="203235" y="67417"/>
                  </a:lnTo>
                  <a:lnTo>
                    <a:pt x="194784" y="75366"/>
                  </a:lnTo>
                  <a:lnTo>
                    <a:pt x="189865" y="78819"/>
                  </a:lnTo>
                  <a:lnTo>
                    <a:pt x="185631" y="83026"/>
                  </a:lnTo>
                  <a:lnTo>
                    <a:pt x="181857" y="87736"/>
                  </a:lnTo>
                  <a:lnTo>
                    <a:pt x="178388" y="92781"/>
                  </a:lnTo>
                  <a:lnTo>
                    <a:pt x="174171" y="98049"/>
                  </a:lnTo>
                  <a:lnTo>
                    <a:pt x="169453" y="103466"/>
                  </a:lnTo>
                  <a:lnTo>
                    <a:pt x="164404" y="108983"/>
                  </a:lnTo>
                  <a:lnTo>
                    <a:pt x="160086" y="114565"/>
                  </a:lnTo>
                  <a:lnTo>
                    <a:pt x="156253" y="120192"/>
                  </a:lnTo>
                  <a:lnTo>
                    <a:pt x="152747" y="125848"/>
                  </a:lnTo>
                  <a:lnTo>
                    <a:pt x="148503" y="131524"/>
                  </a:lnTo>
                  <a:lnTo>
                    <a:pt x="143770" y="137212"/>
                  </a:lnTo>
                  <a:lnTo>
                    <a:pt x="138709" y="142910"/>
                  </a:lnTo>
                  <a:lnTo>
                    <a:pt x="128006" y="154321"/>
                  </a:lnTo>
                  <a:lnTo>
                    <a:pt x="105613" y="177168"/>
                  </a:lnTo>
                  <a:lnTo>
                    <a:pt x="100889" y="182882"/>
                  </a:lnTo>
                  <a:lnTo>
                    <a:pt x="96787" y="188597"/>
                  </a:lnTo>
                  <a:lnTo>
                    <a:pt x="93099" y="194311"/>
                  </a:lnTo>
                  <a:lnTo>
                    <a:pt x="88737" y="200026"/>
                  </a:lnTo>
                  <a:lnTo>
                    <a:pt x="83923" y="205741"/>
                  </a:lnTo>
                  <a:lnTo>
                    <a:pt x="78808" y="211455"/>
                  </a:lnTo>
                  <a:lnTo>
                    <a:pt x="74447" y="217171"/>
                  </a:lnTo>
                  <a:lnTo>
                    <a:pt x="70586" y="222885"/>
                  </a:lnTo>
                  <a:lnTo>
                    <a:pt x="67060" y="228600"/>
                  </a:lnTo>
                  <a:lnTo>
                    <a:pt x="62805" y="233363"/>
                  </a:lnTo>
                  <a:lnTo>
                    <a:pt x="58063" y="237490"/>
                  </a:lnTo>
                  <a:lnTo>
                    <a:pt x="52996" y="241194"/>
                  </a:lnTo>
                  <a:lnTo>
                    <a:pt x="44827" y="247850"/>
                  </a:lnTo>
                  <a:lnTo>
                    <a:pt x="38020" y="253983"/>
                  </a:lnTo>
                  <a:lnTo>
                    <a:pt x="31821" y="259884"/>
                  </a:lnTo>
                  <a:lnTo>
                    <a:pt x="22975" y="268561"/>
                  </a:lnTo>
                  <a:lnTo>
                    <a:pt x="20080" y="270481"/>
                  </a:lnTo>
                  <a:lnTo>
                    <a:pt x="14322" y="272614"/>
                  </a:lnTo>
                  <a:lnTo>
                    <a:pt x="12406" y="274135"/>
                  </a:lnTo>
                  <a:lnTo>
                    <a:pt x="11128" y="276102"/>
                  </a:lnTo>
                  <a:lnTo>
                    <a:pt x="10276" y="278366"/>
                  </a:lnTo>
                  <a:lnTo>
                    <a:pt x="8755" y="279874"/>
                  </a:lnTo>
                  <a:lnTo>
                    <a:pt x="6790" y="280881"/>
                  </a:lnTo>
                  <a:lnTo>
                    <a:pt x="0" y="28289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SMARTPenAnnotation260"/>
            <p:cNvSpPr/>
            <p:nvPr/>
          </p:nvSpPr>
          <p:spPr>
            <a:xfrm>
              <a:off x="8703944" y="4012048"/>
              <a:ext cx="304628" cy="179905"/>
            </a:xfrm>
            <a:custGeom>
              <a:avLst/>
              <a:gdLst/>
              <a:ahLst/>
              <a:cxnLst/>
              <a:rect l="0" t="0" r="0" b="0"/>
              <a:pathLst>
                <a:path w="304628" h="179905">
                  <a:moveTo>
                    <a:pt x="0" y="179904"/>
                  </a:moveTo>
                  <a:lnTo>
                    <a:pt x="4552" y="175353"/>
                  </a:lnTo>
                  <a:lnTo>
                    <a:pt x="6844" y="174013"/>
                  </a:lnTo>
                  <a:lnTo>
                    <a:pt x="14623" y="171174"/>
                  </a:lnTo>
                  <a:lnTo>
                    <a:pt x="20152" y="167134"/>
                  </a:lnTo>
                  <a:lnTo>
                    <a:pt x="25784" y="162163"/>
                  </a:lnTo>
                  <a:lnTo>
                    <a:pt x="32415" y="156780"/>
                  </a:lnTo>
                  <a:lnTo>
                    <a:pt x="41712" y="151211"/>
                  </a:lnTo>
                  <a:lnTo>
                    <a:pt x="47810" y="148393"/>
                  </a:lnTo>
                  <a:lnTo>
                    <a:pt x="54734" y="145562"/>
                  </a:lnTo>
                  <a:lnTo>
                    <a:pt x="62206" y="142722"/>
                  </a:lnTo>
                  <a:lnTo>
                    <a:pt x="70046" y="138923"/>
                  </a:lnTo>
                  <a:lnTo>
                    <a:pt x="78130" y="134486"/>
                  </a:lnTo>
                  <a:lnTo>
                    <a:pt x="86378" y="129623"/>
                  </a:lnTo>
                  <a:lnTo>
                    <a:pt x="93780" y="124476"/>
                  </a:lnTo>
                  <a:lnTo>
                    <a:pt x="100620" y="119140"/>
                  </a:lnTo>
                  <a:lnTo>
                    <a:pt x="107086" y="113677"/>
                  </a:lnTo>
                  <a:lnTo>
                    <a:pt x="115206" y="108130"/>
                  </a:lnTo>
                  <a:lnTo>
                    <a:pt x="124430" y="102527"/>
                  </a:lnTo>
                  <a:lnTo>
                    <a:pt x="134389" y="96887"/>
                  </a:lnTo>
                  <a:lnTo>
                    <a:pt x="143885" y="91222"/>
                  </a:lnTo>
                  <a:lnTo>
                    <a:pt x="162057" y="79847"/>
                  </a:lnTo>
                  <a:lnTo>
                    <a:pt x="214241" y="45598"/>
                  </a:lnTo>
                  <a:lnTo>
                    <a:pt x="221885" y="40837"/>
                  </a:lnTo>
                  <a:lnTo>
                    <a:pt x="228886" y="36710"/>
                  </a:lnTo>
                  <a:lnTo>
                    <a:pt x="235459" y="33007"/>
                  </a:lnTo>
                  <a:lnTo>
                    <a:pt x="242698" y="29585"/>
                  </a:lnTo>
                  <a:lnTo>
                    <a:pt x="250381" y="26351"/>
                  </a:lnTo>
                  <a:lnTo>
                    <a:pt x="258361" y="23243"/>
                  </a:lnTo>
                  <a:lnTo>
                    <a:pt x="264634" y="20218"/>
                  </a:lnTo>
                  <a:lnTo>
                    <a:pt x="269767" y="17249"/>
                  </a:lnTo>
                  <a:lnTo>
                    <a:pt x="278013" y="12363"/>
                  </a:lnTo>
                  <a:lnTo>
                    <a:pt x="284851" y="10191"/>
                  </a:lnTo>
                  <a:lnTo>
                    <a:pt x="291066" y="6686"/>
                  </a:lnTo>
                  <a:lnTo>
                    <a:pt x="298266" y="1226"/>
                  </a:lnTo>
                  <a:lnTo>
                    <a:pt x="301791" y="479"/>
                  </a:lnTo>
                  <a:lnTo>
                    <a:pt x="304627" y="147"/>
                  </a:lnTo>
                  <a:lnTo>
                    <a:pt x="302713" y="0"/>
                  </a:lnTo>
                  <a:lnTo>
                    <a:pt x="301821" y="913"/>
                  </a:lnTo>
                  <a:lnTo>
                    <a:pt x="301227" y="2474"/>
                  </a:lnTo>
                  <a:lnTo>
                    <a:pt x="300273" y="7273"/>
                  </a:lnTo>
                  <a:lnTo>
                    <a:pt x="299242" y="7667"/>
                  </a:lnTo>
                  <a:lnTo>
                    <a:pt x="291465" y="845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SMARTPenAnnotation261"/>
            <p:cNvSpPr/>
            <p:nvPr/>
          </p:nvSpPr>
          <p:spPr>
            <a:xfrm>
              <a:off x="8703944" y="3669029"/>
              <a:ext cx="25688" cy="188597"/>
            </a:xfrm>
            <a:custGeom>
              <a:avLst/>
              <a:gdLst/>
              <a:ahLst/>
              <a:cxnLst/>
              <a:rect l="0" t="0" r="0" b="0"/>
              <a:pathLst>
                <a:path w="25688" h="188597">
                  <a:moveTo>
                    <a:pt x="0" y="0"/>
                  </a:moveTo>
                  <a:lnTo>
                    <a:pt x="4552" y="4552"/>
                  </a:lnTo>
                  <a:lnTo>
                    <a:pt x="5892" y="6845"/>
                  </a:lnTo>
                  <a:lnTo>
                    <a:pt x="6786" y="9326"/>
                  </a:lnTo>
                  <a:lnTo>
                    <a:pt x="7382" y="11932"/>
                  </a:lnTo>
                  <a:lnTo>
                    <a:pt x="8044" y="17369"/>
                  </a:lnTo>
                  <a:lnTo>
                    <a:pt x="8221" y="20152"/>
                  </a:lnTo>
                  <a:lnTo>
                    <a:pt x="9291" y="22959"/>
                  </a:lnTo>
                  <a:lnTo>
                    <a:pt x="10957" y="25784"/>
                  </a:lnTo>
                  <a:lnTo>
                    <a:pt x="13020" y="28620"/>
                  </a:lnTo>
                  <a:lnTo>
                    <a:pt x="14395" y="32415"/>
                  </a:lnTo>
                  <a:lnTo>
                    <a:pt x="15312" y="36850"/>
                  </a:lnTo>
                  <a:lnTo>
                    <a:pt x="15923" y="41712"/>
                  </a:lnTo>
                  <a:lnTo>
                    <a:pt x="16330" y="46858"/>
                  </a:lnTo>
                  <a:lnTo>
                    <a:pt x="16602" y="52194"/>
                  </a:lnTo>
                  <a:lnTo>
                    <a:pt x="16784" y="57656"/>
                  </a:lnTo>
                  <a:lnTo>
                    <a:pt x="17857" y="63203"/>
                  </a:lnTo>
                  <a:lnTo>
                    <a:pt x="19525" y="68805"/>
                  </a:lnTo>
                  <a:lnTo>
                    <a:pt x="21590" y="74445"/>
                  </a:lnTo>
                  <a:lnTo>
                    <a:pt x="22966" y="80110"/>
                  </a:lnTo>
                  <a:lnTo>
                    <a:pt x="23884" y="85792"/>
                  </a:lnTo>
                  <a:lnTo>
                    <a:pt x="24495" y="91485"/>
                  </a:lnTo>
                  <a:lnTo>
                    <a:pt x="24903" y="97185"/>
                  </a:lnTo>
                  <a:lnTo>
                    <a:pt x="25174" y="102890"/>
                  </a:lnTo>
                  <a:lnTo>
                    <a:pt x="25476" y="114309"/>
                  </a:lnTo>
                  <a:lnTo>
                    <a:pt x="25687" y="142877"/>
                  </a:lnTo>
                  <a:lnTo>
                    <a:pt x="24745" y="147639"/>
                  </a:lnTo>
                  <a:lnTo>
                    <a:pt x="23164" y="151766"/>
                  </a:lnTo>
                  <a:lnTo>
                    <a:pt x="21158" y="155470"/>
                  </a:lnTo>
                  <a:lnTo>
                    <a:pt x="19820" y="158892"/>
                  </a:lnTo>
                  <a:lnTo>
                    <a:pt x="18928" y="162126"/>
                  </a:lnTo>
                  <a:lnTo>
                    <a:pt x="18334" y="165234"/>
                  </a:lnTo>
                  <a:lnTo>
                    <a:pt x="17938" y="168259"/>
                  </a:lnTo>
                  <a:lnTo>
                    <a:pt x="17674" y="171228"/>
                  </a:lnTo>
                  <a:lnTo>
                    <a:pt x="17380" y="177067"/>
                  </a:lnTo>
                  <a:lnTo>
                    <a:pt x="17146" y="18859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SMARTPenAnnotation262"/>
            <p:cNvSpPr/>
            <p:nvPr/>
          </p:nvSpPr>
          <p:spPr>
            <a:xfrm>
              <a:off x="8781097" y="3626284"/>
              <a:ext cx="186850" cy="222769"/>
            </a:xfrm>
            <a:custGeom>
              <a:avLst/>
              <a:gdLst/>
              <a:ahLst/>
              <a:cxnLst/>
              <a:rect l="0" t="0" r="0" b="0"/>
              <a:pathLst>
                <a:path w="186850" h="222769">
                  <a:moveTo>
                    <a:pt x="0" y="34173"/>
                  </a:moveTo>
                  <a:lnTo>
                    <a:pt x="4551" y="34173"/>
                  </a:lnTo>
                  <a:lnTo>
                    <a:pt x="5892" y="33220"/>
                  </a:lnTo>
                  <a:lnTo>
                    <a:pt x="6785" y="31633"/>
                  </a:lnTo>
                  <a:lnTo>
                    <a:pt x="7382" y="29622"/>
                  </a:lnTo>
                  <a:lnTo>
                    <a:pt x="8730" y="28282"/>
                  </a:lnTo>
                  <a:lnTo>
                    <a:pt x="10583" y="27388"/>
                  </a:lnTo>
                  <a:lnTo>
                    <a:pt x="12771" y="26792"/>
                  </a:lnTo>
                  <a:lnTo>
                    <a:pt x="17741" y="23590"/>
                  </a:lnTo>
                  <a:lnTo>
                    <a:pt x="20401" y="21403"/>
                  </a:lnTo>
                  <a:lnTo>
                    <a:pt x="24077" y="18992"/>
                  </a:lnTo>
                  <a:lnTo>
                    <a:pt x="28434" y="16432"/>
                  </a:lnTo>
                  <a:lnTo>
                    <a:pt x="33244" y="13774"/>
                  </a:lnTo>
                  <a:lnTo>
                    <a:pt x="38356" y="12001"/>
                  </a:lnTo>
                  <a:lnTo>
                    <a:pt x="43667" y="10819"/>
                  </a:lnTo>
                  <a:lnTo>
                    <a:pt x="49115" y="10031"/>
                  </a:lnTo>
                  <a:lnTo>
                    <a:pt x="54651" y="8554"/>
                  </a:lnTo>
                  <a:lnTo>
                    <a:pt x="60246" y="6616"/>
                  </a:lnTo>
                  <a:lnTo>
                    <a:pt x="65883" y="4371"/>
                  </a:lnTo>
                  <a:lnTo>
                    <a:pt x="72496" y="2875"/>
                  </a:lnTo>
                  <a:lnTo>
                    <a:pt x="79763" y="1878"/>
                  </a:lnTo>
                  <a:lnTo>
                    <a:pt x="93554" y="770"/>
                  </a:lnTo>
                  <a:lnTo>
                    <a:pt x="102856" y="277"/>
                  </a:lnTo>
                  <a:lnTo>
                    <a:pt x="112707" y="58"/>
                  </a:lnTo>
                  <a:lnTo>
                    <a:pt x="118000" y="0"/>
                  </a:lnTo>
                  <a:lnTo>
                    <a:pt x="123435" y="913"/>
                  </a:lnTo>
                  <a:lnTo>
                    <a:pt x="128963" y="2475"/>
                  </a:lnTo>
                  <a:lnTo>
                    <a:pt x="134552" y="4469"/>
                  </a:lnTo>
                  <a:lnTo>
                    <a:pt x="139232" y="5798"/>
                  </a:lnTo>
                  <a:lnTo>
                    <a:pt x="143304" y="6684"/>
                  </a:lnTo>
                  <a:lnTo>
                    <a:pt x="146971" y="7274"/>
                  </a:lnTo>
                  <a:lnTo>
                    <a:pt x="149416" y="8621"/>
                  </a:lnTo>
                  <a:lnTo>
                    <a:pt x="151046" y="10471"/>
                  </a:lnTo>
                  <a:lnTo>
                    <a:pt x="153809" y="15066"/>
                  </a:lnTo>
                  <a:lnTo>
                    <a:pt x="158213" y="20284"/>
                  </a:lnTo>
                  <a:lnTo>
                    <a:pt x="158815" y="23961"/>
                  </a:lnTo>
                  <a:lnTo>
                    <a:pt x="158265" y="28318"/>
                  </a:lnTo>
                  <a:lnTo>
                    <a:pt x="156945" y="33127"/>
                  </a:lnTo>
                  <a:lnTo>
                    <a:pt x="155112" y="38238"/>
                  </a:lnTo>
                  <a:lnTo>
                    <a:pt x="152939" y="43550"/>
                  </a:lnTo>
                  <a:lnTo>
                    <a:pt x="150536" y="48997"/>
                  </a:lnTo>
                  <a:lnTo>
                    <a:pt x="147030" y="54533"/>
                  </a:lnTo>
                  <a:lnTo>
                    <a:pt x="142788" y="60129"/>
                  </a:lnTo>
                  <a:lnTo>
                    <a:pt x="138055" y="65765"/>
                  </a:lnTo>
                  <a:lnTo>
                    <a:pt x="132994" y="70474"/>
                  </a:lnTo>
                  <a:lnTo>
                    <a:pt x="127715" y="74566"/>
                  </a:lnTo>
                  <a:lnTo>
                    <a:pt x="122291" y="78247"/>
                  </a:lnTo>
                  <a:lnTo>
                    <a:pt x="116770" y="81653"/>
                  </a:lnTo>
                  <a:lnTo>
                    <a:pt x="111184" y="84876"/>
                  </a:lnTo>
                  <a:lnTo>
                    <a:pt x="99898" y="90998"/>
                  </a:lnTo>
                  <a:lnTo>
                    <a:pt x="88532" y="96894"/>
                  </a:lnTo>
                  <a:lnTo>
                    <a:pt x="84738" y="99799"/>
                  </a:lnTo>
                  <a:lnTo>
                    <a:pt x="82210" y="102689"/>
                  </a:lnTo>
                  <a:lnTo>
                    <a:pt x="80524" y="105568"/>
                  </a:lnTo>
                  <a:lnTo>
                    <a:pt x="77496" y="107487"/>
                  </a:lnTo>
                  <a:lnTo>
                    <a:pt x="73571" y="108767"/>
                  </a:lnTo>
                  <a:lnTo>
                    <a:pt x="69050" y="109620"/>
                  </a:lnTo>
                  <a:lnTo>
                    <a:pt x="66036" y="111141"/>
                  </a:lnTo>
                  <a:lnTo>
                    <a:pt x="64027" y="113107"/>
                  </a:lnTo>
                  <a:lnTo>
                    <a:pt x="60243" y="119501"/>
                  </a:lnTo>
                  <a:lnTo>
                    <a:pt x="60077" y="115230"/>
                  </a:lnTo>
                  <a:lnTo>
                    <a:pt x="61007" y="113928"/>
                  </a:lnTo>
                  <a:lnTo>
                    <a:pt x="62579" y="113061"/>
                  </a:lnTo>
                  <a:lnTo>
                    <a:pt x="64580" y="112482"/>
                  </a:lnTo>
                  <a:lnTo>
                    <a:pt x="69342" y="109299"/>
                  </a:lnTo>
                  <a:lnTo>
                    <a:pt x="71945" y="107117"/>
                  </a:lnTo>
                  <a:lnTo>
                    <a:pt x="74634" y="105663"/>
                  </a:lnTo>
                  <a:lnTo>
                    <a:pt x="80161" y="104046"/>
                  </a:lnTo>
                  <a:lnTo>
                    <a:pt x="83921" y="103615"/>
                  </a:lnTo>
                  <a:lnTo>
                    <a:pt x="88332" y="103328"/>
                  </a:lnTo>
                  <a:lnTo>
                    <a:pt x="93178" y="103136"/>
                  </a:lnTo>
                  <a:lnTo>
                    <a:pt x="103642" y="102924"/>
                  </a:lnTo>
                  <a:lnTo>
                    <a:pt x="130434" y="102787"/>
                  </a:lnTo>
                  <a:lnTo>
                    <a:pt x="137439" y="103728"/>
                  </a:lnTo>
                  <a:lnTo>
                    <a:pt x="144014" y="105308"/>
                  </a:lnTo>
                  <a:lnTo>
                    <a:pt x="150302" y="107314"/>
                  </a:lnTo>
                  <a:lnTo>
                    <a:pt x="155445" y="108651"/>
                  </a:lnTo>
                  <a:lnTo>
                    <a:pt x="159828" y="109543"/>
                  </a:lnTo>
                  <a:lnTo>
                    <a:pt x="163702" y="110137"/>
                  </a:lnTo>
                  <a:lnTo>
                    <a:pt x="167237" y="112438"/>
                  </a:lnTo>
                  <a:lnTo>
                    <a:pt x="170547" y="115877"/>
                  </a:lnTo>
                  <a:lnTo>
                    <a:pt x="173706" y="120075"/>
                  </a:lnTo>
                  <a:lnTo>
                    <a:pt x="176764" y="123826"/>
                  </a:lnTo>
                  <a:lnTo>
                    <a:pt x="179755" y="127279"/>
                  </a:lnTo>
                  <a:lnTo>
                    <a:pt x="182701" y="130534"/>
                  </a:lnTo>
                  <a:lnTo>
                    <a:pt x="184665" y="133656"/>
                  </a:lnTo>
                  <a:lnTo>
                    <a:pt x="186849" y="139665"/>
                  </a:lnTo>
                  <a:lnTo>
                    <a:pt x="186478" y="142601"/>
                  </a:lnTo>
                  <a:lnTo>
                    <a:pt x="185279" y="145511"/>
                  </a:lnTo>
                  <a:lnTo>
                    <a:pt x="181406" y="152237"/>
                  </a:lnTo>
                  <a:lnTo>
                    <a:pt x="176511" y="161576"/>
                  </a:lnTo>
                  <a:lnTo>
                    <a:pt x="173871" y="165781"/>
                  </a:lnTo>
                  <a:lnTo>
                    <a:pt x="171159" y="169537"/>
                  </a:lnTo>
                  <a:lnTo>
                    <a:pt x="168399" y="172993"/>
                  </a:lnTo>
                  <a:lnTo>
                    <a:pt x="164653" y="176250"/>
                  </a:lnTo>
                  <a:lnTo>
                    <a:pt x="160251" y="179373"/>
                  </a:lnTo>
                  <a:lnTo>
                    <a:pt x="155412" y="182408"/>
                  </a:lnTo>
                  <a:lnTo>
                    <a:pt x="150281" y="186337"/>
                  </a:lnTo>
                  <a:lnTo>
                    <a:pt x="144955" y="190860"/>
                  </a:lnTo>
                  <a:lnTo>
                    <a:pt x="134909" y="200015"/>
                  </a:lnTo>
                  <a:lnTo>
                    <a:pt x="127270" y="207258"/>
                  </a:lnTo>
                  <a:lnTo>
                    <a:pt x="121994" y="210523"/>
                  </a:lnTo>
                  <a:lnTo>
                    <a:pt x="115620" y="213652"/>
                  </a:lnTo>
                  <a:lnTo>
                    <a:pt x="108512" y="216691"/>
                  </a:lnTo>
                  <a:lnTo>
                    <a:pt x="102821" y="218716"/>
                  </a:lnTo>
                  <a:lnTo>
                    <a:pt x="98075" y="220067"/>
                  </a:lnTo>
                  <a:lnTo>
                    <a:pt x="93958" y="220967"/>
                  </a:lnTo>
                  <a:lnTo>
                    <a:pt x="89309" y="221567"/>
                  </a:lnTo>
                  <a:lnTo>
                    <a:pt x="84304" y="221968"/>
                  </a:lnTo>
                  <a:lnTo>
                    <a:pt x="79063" y="222234"/>
                  </a:lnTo>
                  <a:lnTo>
                    <a:pt x="68159" y="222531"/>
                  </a:lnTo>
                  <a:lnTo>
                    <a:pt x="25718" y="22276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SMARTPenAnnotation263"/>
            <p:cNvSpPr/>
            <p:nvPr/>
          </p:nvSpPr>
          <p:spPr>
            <a:xfrm>
              <a:off x="8001000" y="4706302"/>
              <a:ext cx="8573" cy="240031"/>
            </a:xfrm>
            <a:custGeom>
              <a:avLst/>
              <a:gdLst/>
              <a:ahLst/>
              <a:cxnLst/>
              <a:rect l="0" t="0" r="0" b="0"/>
              <a:pathLst>
                <a:path w="8573" h="240031">
                  <a:moveTo>
                    <a:pt x="8572" y="0"/>
                  </a:moveTo>
                  <a:lnTo>
                    <a:pt x="1192" y="0"/>
                  </a:lnTo>
                  <a:lnTo>
                    <a:pt x="794" y="953"/>
                  </a:lnTo>
                  <a:lnTo>
                    <a:pt x="529" y="2540"/>
                  </a:lnTo>
                  <a:lnTo>
                    <a:pt x="353" y="4551"/>
                  </a:lnTo>
                  <a:lnTo>
                    <a:pt x="104" y="11932"/>
                  </a:lnTo>
                  <a:lnTo>
                    <a:pt x="0" y="145876"/>
                  </a:lnTo>
                  <a:lnTo>
                    <a:pt x="952" y="154401"/>
                  </a:lnTo>
                  <a:lnTo>
                    <a:pt x="2539" y="162941"/>
                  </a:lnTo>
                  <a:lnTo>
                    <a:pt x="4550" y="171492"/>
                  </a:lnTo>
                  <a:lnTo>
                    <a:pt x="5891" y="180051"/>
                  </a:lnTo>
                  <a:lnTo>
                    <a:pt x="6784" y="188614"/>
                  </a:lnTo>
                  <a:lnTo>
                    <a:pt x="7381" y="197180"/>
                  </a:lnTo>
                  <a:lnTo>
                    <a:pt x="8042" y="211778"/>
                  </a:lnTo>
                  <a:lnTo>
                    <a:pt x="8572" y="24003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Combinations </a:t>
            </a:r>
            <a:r>
              <a:rPr lang="en-US" dirty="0" err="1" smtClean="0"/>
              <a:t>vs</a:t>
            </a:r>
            <a:r>
              <a:rPr lang="en-US" dirty="0" smtClean="0"/>
              <a:t> permutations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permutations, order matters.   </a:t>
            </a:r>
          </a:p>
          <a:p>
            <a:pPr lvl="1"/>
            <a:r>
              <a:rPr lang="en-US" dirty="0" smtClean="0"/>
              <a:t>AB ≠ BA</a:t>
            </a:r>
          </a:p>
          <a:p>
            <a:r>
              <a:rPr lang="en-US" dirty="0" smtClean="0"/>
              <a:t>In combinations, order does not matter.</a:t>
            </a:r>
          </a:p>
          <a:p>
            <a:pPr lvl="1"/>
            <a:r>
              <a:rPr lang="en-US" dirty="0" smtClean="0"/>
              <a:t>AB = BA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dirty="0" smtClean="0"/>
              <a:t>Probability</a:t>
            </a:r>
            <a:r>
              <a:rPr lang="en-US" dirty="0" smtClean="0"/>
              <a:t> is the likelihood that an event will occur.</a:t>
            </a:r>
          </a:p>
          <a:p>
            <a:r>
              <a:rPr lang="en-US" dirty="0" smtClean="0"/>
              <a:t>It is between 0 and 1.   </a:t>
            </a:r>
          </a:p>
          <a:p>
            <a:r>
              <a:rPr lang="en-US" dirty="0" smtClean="0"/>
              <a:t>A probability of 0 means an event will never happen.</a:t>
            </a:r>
          </a:p>
          <a:p>
            <a:r>
              <a:rPr lang="en-US" dirty="0" smtClean="0"/>
              <a:t>A probability of 1 means an event is certain to happen.</a:t>
            </a:r>
          </a:p>
          <a:p>
            <a:r>
              <a:rPr lang="en-US" dirty="0" smtClean="0"/>
              <a:t>A few terms:</a:t>
            </a:r>
          </a:p>
          <a:p>
            <a:pPr lvl="1"/>
            <a:r>
              <a:rPr lang="en-US" dirty="0" smtClean="0"/>
              <a:t>Outcome: the result from an experiment</a:t>
            </a:r>
          </a:p>
          <a:p>
            <a:pPr lvl="1"/>
            <a:r>
              <a:rPr lang="en-US" dirty="0" smtClean="0"/>
              <a:t>Sample space: the set of all outcomes</a:t>
            </a:r>
          </a:p>
          <a:p>
            <a:pPr lvl="1"/>
            <a:r>
              <a:rPr lang="en-US" dirty="0" smtClean="0"/>
              <a:t>Event: subset of sample space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Computing probability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Probability is computed by dividing the favorable outcomes by possible outcomes.</a:t>
            </a:r>
          </a:p>
          <a:p>
            <a:pPr>
              <a:buNone/>
            </a:pPr>
            <a:r>
              <a:rPr lang="en-US" dirty="0" smtClean="0"/>
              <a:t>	P(E) = n(E)/n(S)</a:t>
            </a:r>
          </a:p>
          <a:p>
            <a:pPr>
              <a:buNone/>
            </a:pPr>
            <a:r>
              <a:rPr lang="en-US" dirty="0" smtClean="0"/>
              <a:t>Where n(E) is the number of outcomes that are favorable and n(S) is the total outcomes</a:t>
            </a:r>
          </a:p>
          <a:p>
            <a:r>
              <a:rPr lang="en-US" dirty="0" smtClean="0"/>
              <a:t>Find the probability of drawing a queen from a deck of cards.</a:t>
            </a:r>
            <a:endParaRPr lang="en-US" dirty="0"/>
          </a:p>
        </p:txBody>
      </p:sp>
      <p:grpSp>
        <p:nvGrpSpPr>
          <p:cNvPr id="23" name="Group 22"/>
          <p:cNvGrpSpPr/>
          <p:nvPr/>
        </p:nvGrpSpPr>
        <p:grpSpPr>
          <a:xfrm>
            <a:off x="3766184" y="4826317"/>
            <a:ext cx="3171540" cy="1105242"/>
            <a:chOff x="3766184" y="4826317"/>
            <a:chExt cx="3171540" cy="1105242"/>
          </a:xfrm>
        </p:grpSpPr>
        <p:sp>
          <p:nvSpPr>
            <p:cNvPr id="4" name="SMARTPenAnnotation137"/>
            <p:cNvSpPr/>
            <p:nvPr/>
          </p:nvSpPr>
          <p:spPr>
            <a:xfrm>
              <a:off x="3894804" y="4972050"/>
              <a:ext cx="248572" cy="154305"/>
            </a:xfrm>
            <a:custGeom>
              <a:avLst/>
              <a:gdLst/>
              <a:ahLst/>
              <a:cxnLst/>
              <a:rect l="0" t="0" r="0" b="0"/>
              <a:pathLst>
                <a:path w="248572" h="154305">
                  <a:moveTo>
                    <a:pt x="51403" y="0"/>
                  </a:moveTo>
                  <a:lnTo>
                    <a:pt x="51403" y="36912"/>
                  </a:lnTo>
                  <a:lnTo>
                    <a:pt x="50451" y="40800"/>
                  </a:lnTo>
                  <a:lnTo>
                    <a:pt x="48863" y="45298"/>
                  </a:lnTo>
                  <a:lnTo>
                    <a:pt x="46853" y="50201"/>
                  </a:lnTo>
                  <a:lnTo>
                    <a:pt x="45512" y="55374"/>
                  </a:lnTo>
                  <a:lnTo>
                    <a:pt x="44618" y="60729"/>
                  </a:lnTo>
                  <a:lnTo>
                    <a:pt x="44022" y="66203"/>
                  </a:lnTo>
                  <a:lnTo>
                    <a:pt x="42673" y="71758"/>
                  </a:lnTo>
                  <a:lnTo>
                    <a:pt x="40820" y="77366"/>
                  </a:lnTo>
                  <a:lnTo>
                    <a:pt x="38633" y="83010"/>
                  </a:lnTo>
                  <a:lnTo>
                    <a:pt x="37174" y="87725"/>
                  </a:lnTo>
                  <a:lnTo>
                    <a:pt x="36202" y="91821"/>
                  </a:lnTo>
                  <a:lnTo>
                    <a:pt x="35554" y="95504"/>
                  </a:lnTo>
                  <a:lnTo>
                    <a:pt x="34170" y="98911"/>
                  </a:lnTo>
                  <a:lnTo>
                    <a:pt x="32294" y="102136"/>
                  </a:lnTo>
                  <a:lnTo>
                    <a:pt x="30092" y="105238"/>
                  </a:lnTo>
                  <a:lnTo>
                    <a:pt x="27670" y="109211"/>
                  </a:lnTo>
                  <a:lnTo>
                    <a:pt x="25104" y="113765"/>
                  </a:lnTo>
                  <a:lnTo>
                    <a:pt x="22440" y="118705"/>
                  </a:lnTo>
                  <a:lnTo>
                    <a:pt x="19712" y="121999"/>
                  </a:lnTo>
                  <a:lnTo>
                    <a:pt x="16941" y="124195"/>
                  </a:lnTo>
                  <a:lnTo>
                    <a:pt x="14141" y="125659"/>
                  </a:lnTo>
                  <a:lnTo>
                    <a:pt x="12274" y="127588"/>
                  </a:lnTo>
                  <a:lnTo>
                    <a:pt x="11030" y="129826"/>
                  </a:lnTo>
                  <a:lnTo>
                    <a:pt x="10200" y="132270"/>
                  </a:lnTo>
                  <a:lnTo>
                    <a:pt x="9647" y="134853"/>
                  </a:lnTo>
                  <a:lnTo>
                    <a:pt x="9278" y="137527"/>
                  </a:lnTo>
                  <a:lnTo>
                    <a:pt x="9032" y="140262"/>
                  </a:lnTo>
                  <a:lnTo>
                    <a:pt x="7916" y="142085"/>
                  </a:lnTo>
                  <a:lnTo>
                    <a:pt x="6219" y="143301"/>
                  </a:lnTo>
                  <a:lnTo>
                    <a:pt x="76" y="145690"/>
                  </a:lnTo>
                  <a:lnTo>
                    <a:pt x="0" y="150271"/>
                  </a:lnTo>
                  <a:lnTo>
                    <a:pt x="942" y="151615"/>
                  </a:lnTo>
                  <a:lnTo>
                    <a:pt x="2522" y="152512"/>
                  </a:lnTo>
                  <a:lnTo>
                    <a:pt x="6818" y="153508"/>
                  </a:lnTo>
                  <a:lnTo>
                    <a:pt x="11903" y="153950"/>
                  </a:lnTo>
                  <a:lnTo>
                    <a:pt x="17337" y="154147"/>
                  </a:lnTo>
                  <a:lnTo>
                    <a:pt x="28587" y="154274"/>
                  </a:lnTo>
                  <a:lnTo>
                    <a:pt x="41679" y="154295"/>
                  </a:lnTo>
                  <a:lnTo>
                    <a:pt x="46826" y="153346"/>
                  </a:lnTo>
                  <a:lnTo>
                    <a:pt x="52162" y="151761"/>
                  </a:lnTo>
                  <a:lnTo>
                    <a:pt x="57624" y="149751"/>
                  </a:lnTo>
                  <a:lnTo>
                    <a:pt x="62218" y="148411"/>
                  </a:lnTo>
                  <a:lnTo>
                    <a:pt x="69862" y="146923"/>
                  </a:lnTo>
                  <a:lnTo>
                    <a:pt x="74187" y="146526"/>
                  </a:lnTo>
                  <a:lnTo>
                    <a:pt x="78975" y="146262"/>
                  </a:lnTo>
                  <a:lnTo>
                    <a:pt x="84072" y="146085"/>
                  </a:lnTo>
                  <a:lnTo>
                    <a:pt x="111831" y="145802"/>
                  </a:lnTo>
                  <a:lnTo>
                    <a:pt x="186889" y="145732"/>
                  </a:lnTo>
                  <a:lnTo>
                    <a:pt x="192209" y="146685"/>
                  </a:lnTo>
                  <a:lnTo>
                    <a:pt x="197661" y="148272"/>
                  </a:lnTo>
                  <a:lnTo>
                    <a:pt x="203201" y="150283"/>
                  </a:lnTo>
                  <a:lnTo>
                    <a:pt x="207847" y="151624"/>
                  </a:lnTo>
                  <a:lnTo>
                    <a:pt x="215549" y="153113"/>
                  </a:lnTo>
                  <a:lnTo>
                    <a:pt x="219889" y="153510"/>
                  </a:lnTo>
                  <a:lnTo>
                    <a:pt x="224687" y="153775"/>
                  </a:lnTo>
                  <a:lnTo>
                    <a:pt x="234146" y="154069"/>
                  </a:lnTo>
                  <a:lnTo>
                    <a:pt x="248571" y="15430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PenAnnotation138"/>
            <p:cNvSpPr/>
            <p:nvPr/>
          </p:nvSpPr>
          <p:spPr>
            <a:xfrm>
              <a:off x="4117657" y="4930378"/>
              <a:ext cx="25719" cy="324565"/>
            </a:xfrm>
            <a:custGeom>
              <a:avLst/>
              <a:gdLst/>
              <a:ahLst/>
              <a:cxnLst/>
              <a:rect l="0" t="0" r="0" b="0"/>
              <a:pathLst>
                <a:path w="25719" h="324565">
                  <a:moveTo>
                    <a:pt x="8572" y="7382"/>
                  </a:moveTo>
                  <a:lnTo>
                    <a:pt x="353" y="7382"/>
                  </a:lnTo>
                  <a:lnTo>
                    <a:pt x="31" y="0"/>
                  </a:lnTo>
                  <a:lnTo>
                    <a:pt x="2" y="9438"/>
                  </a:lnTo>
                  <a:lnTo>
                    <a:pt x="0" y="27505"/>
                  </a:lnTo>
                  <a:lnTo>
                    <a:pt x="953" y="30322"/>
                  </a:lnTo>
                  <a:lnTo>
                    <a:pt x="2540" y="33153"/>
                  </a:lnTo>
                  <a:lnTo>
                    <a:pt x="4551" y="35992"/>
                  </a:lnTo>
                  <a:lnTo>
                    <a:pt x="5892" y="39791"/>
                  </a:lnTo>
                  <a:lnTo>
                    <a:pt x="6785" y="44228"/>
                  </a:lnTo>
                  <a:lnTo>
                    <a:pt x="7381" y="49090"/>
                  </a:lnTo>
                  <a:lnTo>
                    <a:pt x="7778" y="54237"/>
                  </a:lnTo>
                  <a:lnTo>
                    <a:pt x="8043" y="59574"/>
                  </a:lnTo>
                  <a:lnTo>
                    <a:pt x="8219" y="65036"/>
                  </a:lnTo>
                  <a:lnTo>
                    <a:pt x="9290" y="70583"/>
                  </a:lnTo>
                  <a:lnTo>
                    <a:pt x="10956" y="76186"/>
                  </a:lnTo>
                  <a:lnTo>
                    <a:pt x="13019" y="81826"/>
                  </a:lnTo>
                  <a:lnTo>
                    <a:pt x="14395" y="87491"/>
                  </a:lnTo>
                  <a:lnTo>
                    <a:pt x="15311" y="93173"/>
                  </a:lnTo>
                  <a:lnTo>
                    <a:pt x="15922" y="98866"/>
                  </a:lnTo>
                  <a:lnTo>
                    <a:pt x="17283" y="105518"/>
                  </a:lnTo>
                  <a:lnTo>
                    <a:pt x="19142" y="112811"/>
                  </a:lnTo>
                  <a:lnTo>
                    <a:pt x="21333" y="120531"/>
                  </a:lnTo>
                  <a:lnTo>
                    <a:pt x="22795" y="128534"/>
                  </a:lnTo>
                  <a:lnTo>
                    <a:pt x="23769" y="136728"/>
                  </a:lnTo>
                  <a:lnTo>
                    <a:pt x="24419" y="145047"/>
                  </a:lnTo>
                  <a:lnTo>
                    <a:pt x="24852" y="152499"/>
                  </a:lnTo>
                  <a:lnTo>
                    <a:pt x="25333" y="165858"/>
                  </a:lnTo>
                  <a:lnTo>
                    <a:pt x="25642" y="196801"/>
                  </a:lnTo>
                  <a:lnTo>
                    <a:pt x="25718" y="32456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PenAnnotation139"/>
            <p:cNvSpPr/>
            <p:nvPr/>
          </p:nvSpPr>
          <p:spPr>
            <a:xfrm>
              <a:off x="3766184" y="5323522"/>
              <a:ext cx="600076" cy="34291"/>
            </a:xfrm>
            <a:custGeom>
              <a:avLst/>
              <a:gdLst/>
              <a:ahLst/>
              <a:cxnLst/>
              <a:rect l="0" t="0" r="0" b="0"/>
              <a:pathLst>
                <a:path w="600076" h="34291">
                  <a:moveTo>
                    <a:pt x="0" y="34290"/>
                  </a:moveTo>
                  <a:lnTo>
                    <a:pt x="92090" y="34290"/>
                  </a:lnTo>
                  <a:lnTo>
                    <a:pt x="100447" y="33338"/>
                  </a:lnTo>
                  <a:lnTo>
                    <a:pt x="107922" y="31750"/>
                  </a:lnTo>
                  <a:lnTo>
                    <a:pt x="114810" y="29740"/>
                  </a:lnTo>
                  <a:lnTo>
                    <a:pt x="122261" y="28398"/>
                  </a:lnTo>
                  <a:lnTo>
                    <a:pt x="130085" y="27505"/>
                  </a:lnTo>
                  <a:lnTo>
                    <a:pt x="147351" y="26512"/>
                  </a:lnTo>
                  <a:lnTo>
                    <a:pt x="167725" y="26071"/>
                  </a:lnTo>
                  <a:lnTo>
                    <a:pt x="196064" y="25822"/>
                  </a:lnTo>
                  <a:lnTo>
                    <a:pt x="205957" y="24835"/>
                  </a:lnTo>
                  <a:lnTo>
                    <a:pt x="216362" y="23224"/>
                  </a:lnTo>
                  <a:lnTo>
                    <a:pt x="227109" y="21198"/>
                  </a:lnTo>
                  <a:lnTo>
                    <a:pt x="238083" y="19847"/>
                  </a:lnTo>
                  <a:lnTo>
                    <a:pt x="249210" y="18946"/>
                  </a:lnTo>
                  <a:lnTo>
                    <a:pt x="260438" y="18346"/>
                  </a:lnTo>
                  <a:lnTo>
                    <a:pt x="283073" y="17679"/>
                  </a:lnTo>
                  <a:lnTo>
                    <a:pt x="294443" y="17501"/>
                  </a:lnTo>
                  <a:lnTo>
                    <a:pt x="305833" y="16430"/>
                  </a:lnTo>
                  <a:lnTo>
                    <a:pt x="317236" y="14763"/>
                  </a:lnTo>
                  <a:lnTo>
                    <a:pt x="328649" y="12700"/>
                  </a:lnTo>
                  <a:lnTo>
                    <a:pt x="340067" y="11324"/>
                  </a:lnTo>
                  <a:lnTo>
                    <a:pt x="351489" y="10407"/>
                  </a:lnTo>
                  <a:lnTo>
                    <a:pt x="362914" y="9795"/>
                  </a:lnTo>
                  <a:lnTo>
                    <a:pt x="385767" y="9116"/>
                  </a:lnTo>
                  <a:lnTo>
                    <a:pt x="397196" y="8935"/>
                  </a:lnTo>
                  <a:lnTo>
                    <a:pt x="408625" y="7861"/>
                  </a:lnTo>
                  <a:lnTo>
                    <a:pt x="420055" y="6194"/>
                  </a:lnTo>
                  <a:lnTo>
                    <a:pt x="431484" y="4129"/>
                  </a:lnTo>
                  <a:lnTo>
                    <a:pt x="441961" y="2753"/>
                  </a:lnTo>
                  <a:lnTo>
                    <a:pt x="451803" y="1835"/>
                  </a:lnTo>
                  <a:lnTo>
                    <a:pt x="470359" y="816"/>
                  </a:lnTo>
                  <a:lnTo>
                    <a:pt x="488131" y="363"/>
                  </a:lnTo>
                  <a:lnTo>
                    <a:pt x="600075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140"/>
            <p:cNvSpPr/>
            <p:nvPr/>
          </p:nvSpPr>
          <p:spPr>
            <a:xfrm>
              <a:off x="3835127" y="5443538"/>
              <a:ext cx="222524" cy="351473"/>
            </a:xfrm>
            <a:custGeom>
              <a:avLst/>
              <a:gdLst/>
              <a:ahLst/>
              <a:cxnLst/>
              <a:rect l="0" t="0" r="0" b="0"/>
              <a:pathLst>
                <a:path w="222524" h="351473">
                  <a:moveTo>
                    <a:pt x="222523" y="8572"/>
                  </a:moveTo>
                  <a:lnTo>
                    <a:pt x="222523" y="4021"/>
                  </a:lnTo>
                  <a:lnTo>
                    <a:pt x="221570" y="2680"/>
                  </a:lnTo>
                  <a:lnTo>
                    <a:pt x="219983" y="1786"/>
                  </a:lnTo>
                  <a:lnTo>
                    <a:pt x="214303" y="104"/>
                  </a:lnTo>
                  <a:lnTo>
                    <a:pt x="208128" y="20"/>
                  </a:lnTo>
                  <a:lnTo>
                    <a:pt x="205485" y="0"/>
                  </a:lnTo>
                  <a:lnTo>
                    <a:pt x="198607" y="6784"/>
                  </a:lnTo>
                  <a:lnTo>
                    <a:pt x="198006" y="7380"/>
                  </a:lnTo>
                  <a:lnTo>
                    <a:pt x="194799" y="8042"/>
                  </a:lnTo>
                  <a:lnTo>
                    <a:pt x="190199" y="8336"/>
                  </a:lnTo>
                  <a:lnTo>
                    <a:pt x="181236" y="8541"/>
                  </a:lnTo>
                  <a:lnTo>
                    <a:pt x="163316" y="8569"/>
                  </a:lnTo>
                  <a:lnTo>
                    <a:pt x="159239" y="9522"/>
                  </a:lnTo>
                  <a:lnTo>
                    <a:pt x="155569" y="11110"/>
                  </a:lnTo>
                  <a:lnTo>
                    <a:pt x="148950" y="14462"/>
                  </a:lnTo>
                  <a:lnTo>
                    <a:pt x="142834" y="15952"/>
                  </a:lnTo>
                  <a:lnTo>
                    <a:pt x="138916" y="16349"/>
                  </a:lnTo>
                  <a:lnTo>
                    <a:pt x="134400" y="16615"/>
                  </a:lnTo>
                  <a:lnTo>
                    <a:pt x="125255" y="16909"/>
                  </a:lnTo>
                  <a:lnTo>
                    <a:pt x="118015" y="17039"/>
                  </a:lnTo>
                  <a:lnTo>
                    <a:pt x="113798" y="16122"/>
                  </a:lnTo>
                  <a:lnTo>
                    <a:pt x="109082" y="14558"/>
                  </a:lnTo>
                  <a:lnTo>
                    <a:pt x="104033" y="12562"/>
                  </a:lnTo>
                  <a:lnTo>
                    <a:pt x="99714" y="11232"/>
                  </a:lnTo>
                  <a:lnTo>
                    <a:pt x="95883" y="10345"/>
                  </a:lnTo>
                  <a:lnTo>
                    <a:pt x="89086" y="9360"/>
                  </a:lnTo>
                  <a:lnTo>
                    <a:pt x="82890" y="8922"/>
                  </a:lnTo>
                  <a:lnTo>
                    <a:pt x="76961" y="8728"/>
                  </a:lnTo>
                  <a:lnTo>
                    <a:pt x="65394" y="8602"/>
                  </a:lnTo>
                  <a:lnTo>
                    <a:pt x="62525" y="9545"/>
                  </a:lnTo>
                  <a:lnTo>
                    <a:pt x="56798" y="13132"/>
                  </a:lnTo>
                  <a:lnTo>
                    <a:pt x="51077" y="15361"/>
                  </a:lnTo>
                  <a:lnTo>
                    <a:pt x="45359" y="16351"/>
                  </a:lnTo>
                  <a:lnTo>
                    <a:pt x="39644" y="16792"/>
                  </a:lnTo>
                  <a:lnTo>
                    <a:pt x="36786" y="17862"/>
                  </a:lnTo>
                  <a:lnTo>
                    <a:pt x="31070" y="21590"/>
                  </a:lnTo>
                  <a:lnTo>
                    <a:pt x="29165" y="23918"/>
                  </a:lnTo>
                  <a:lnTo>
                    <a:pt x="27895" y="26423"/>
                  </a:lnTo>
                  <a:lnTo>
                    <a:pt x="27049" y="29045"/>
                  </a:lnTo>
                  <a:lnTo>
                    <a:pt x="23568" y="34498"/>
                  </a:lnTo>
                  <a:lnTo>
                    <a:pt x="21306" y="37286"/>
                  </a:lnTo>
                  <a:lnTo>
                    <a:pt x="19798" y="40097"/>
                  </a:lnTo>
                  <a:lnTo>
                    <a:pt x="18123" y="45760"/>
                  </a:lnTo>
                  <a:lnTo>
                    <a:pt x="17378" y="53993"/>
                  </a:lnTo>
                  <a:lnTo>
                    <a:pt x="17180" y="58855"/>
                  </a:lnTo>
                  <a:lnTo>
                    <a:pt x="14419" y="69337"/>
                  </a:lnTo>
                  <a:lnTo>
                    <a:pt x="12349" y="74800"/>
                  </a:lnTo>
                  <a:lnTo>
                    <a:pt x="10970" y="81299"/>
                  </a:lnTo>
                  <a:lnTo>
                    <a:pt x="10049" y="88489"/>
                  </a:lnTo>
                  <a:lnTo>
                    <a:pt x="9436" y="96139"/>
                  </a:lnTo>
                  <a:lnTo>
                    <a:pt x="9028" y="103145"/>
                  </a:lnTo>
                  <a:lnTo>
                    <a:pt x="8574" y="116009"/>
                  </a:lnTo>
                  <a:lnTo>
                    <a:pt x="7500" y="122107"/>
                  </a:lnTo>
                  <a:lnTo>
                    <a:pt x="5831" y="128077"/>
                  </a:lnTo>
                  <a:lnTo>
                    <a:pt x="3767" y="133962"/>
                  </a:lnTo>
                  <a:lnTo>
                    <a:pt x="2390" y="139790"/>
                  </a:lnTo>
                  <a:lnTo>
                    <a:pt x="1473" y="145581"/>
                  </a:lnTo>
                  <a:lnTo>
                    <a:pt x="453" y="156142"/>
                  </a:lnTo>
                  <a:lnTo>
                    <a:pt x="0" y="164011"/>
                  </a:lnTo>
                  <a:lnTo>
                    <a:pt x="831" y="167443"/>
                  </a:lnTo>
                  <a:lnTo>
                    <a:pt x="5600" y="176823"/>
                  </a:lnTo>
                  <a:lnTo>
                    <a:pt x="7981" y="187435"/>
                  </a:lnTo>
                  <a:lnTo>
                    <a:pt x="8108" y="188079"/>
                  </a:lnTo>
                  <a:lnTo>
                    <a:pt x="14982" y="188527"/>
                  </a:lnTo>
                  <a:lnTo>
                    <a:pt x="20978" y="188581"/>
                  </a:lnTo>
                  <a:lnTo>
                    <a:pt x="28609" y="188590"/>
                  </a:lnTo>
                  <a:lnTo>
                    <a:pt x="30382" y="187639"/>
                  </a:lnTo>
                  <a:lnTo>
                    <a:pt x="31564" y="186052"/>
                  </a:lnTo>
                  <a:lnTo>
                    <a:pt x="32352" y="184042"/>
                  </a:lnTo>
                  <a:lnTo>
                    <a:pt x="33829" y="182702"/>
                  </a:lnTo>
                  <a:lnTo>
                    <a:pt x="35767" y="181808"/>
                  </a:lnTo>
                  <a:lnTo>
                    <a:pt x="41413" y="179863"/>
                  </a:lnTo>
                  <a:lnTo>
                    <a:pt x="45585" y="178011"/>
                  </a:lnTo>
                  <a:lnTo>
                    <a:pt x="50271" y="175824"/>
                  </a:lnTo>
                  <a:lnTo>
                    <a:pt x="54348" y="173413"/>
                  </a:lnTo>
                  <a:lnTo>
                    <a:pt x="58019" y="170854"/>
                  </a:lnTo>
                  <a:lnTo>
                    <a:pt x="64638" y="165469"/>
                  </a:lnTo>
                  <a:lnTo>
                    <a:pt x="70753" y="159902"/>
                  </a:lnTo>
                  <a:lnTo>
                    <a:pt x="76647" y="151712"/>
                  </a:lnTo>
                  <a:lnTo>
                    <a:pt x="79552" y="146861"/>
                  </a:lnTo>
                  <a:lnTo>
                    <a:pt x="83394" y="143627"/>
                  </a:lnTo>
                  <a:lnTo>
                    <a:pt x="87860" y="141471"/>
                  </a:lnTo>
                  <a:lnTo>
                    <a:pt x="92742" y="140034"/>
                  </a:lnTo>
                  <a:lnTo>
                    <a:pt x="96950" y="138123"/>
                  </a:lnTo>
                  <a:lnTo>
                    <a:pt x="100707" y="135897"/>
                  </a:lnTo>
                  <a:lnTo>
                    <a:pt x="104165" y="133460"/>
                  </a:lnTo>
                  <a:lnTo>
                    <a:pt x="108375" y="131836"/>
                  </a:lnTo>
                  <a:lnTo>
                    <a:pt x="113087" y="130753"/>
                  </a:lnTo>
                  <a:lnTo>
                    <a:pt x="118133" y="130031"/>
                  </a:lnTo>
                  <a:lnTo>
                    <a:pt x="122450" y="129549"/>
                  </a:lnTo>
                  <a:lnTo>
                    <a:pt x="126280" y="129229"/>
                  </a:lnTo>
                  <a:lnTo>
                    <a:pt x="129786" y="129015"/>
                  </a:lnTo>
                  <a:lnTo>
                    <a:pt x="138761" y="128777"/>
                  </a:lnTo>
                  <a:lnTo>
                    <a:pt x="172367" y="128598"/>
                  </a:lnTo>
                  <a:lnTo>
                    <a:pt x="176703" y="129547"/>
                  </a:lnTo>
                  <a:lnTo>
                    <a:pt x="181499" y="131132"/>
                  </a:lnTo>
                  <a:lnTo>
                    <a:pt x="186601" y="133141"/>
                  </a:lnTo>
                  <a:lnTo>
                    <a:pt x="190955" y="136385"/>
                  </a:lnTo>
                  <a:lnTo>
                    <a:pt x="194810" y="140453"/>
                  </a:lnTo>
                  <a:lnTo>
                    <a:pt x="201633" y="149101"/>
                  </a:lnTo>
                  <a:lnTo>
                    <a:pt x="207841" y="156119"/>
                  </a:lnTo>
                  <a:lnTo>
                    <a:pt x="213775" y="162413"/>
                  </a:lnTo>
                  <a:lnTo>
                    <a:pt x="216691" y="165425"/>
                  </a:lnTo>
                  <a:lnTo>
                    <a:pt x="218634" y="168386"/>
                  </a:lnTo>
                  <a:lnTo>
                    <a:pt x="220795" y="174215"/>
                  </a:lnTo>
                  <a:lnTo>
                    <a:pt x="221754" y="182521"/>
                  </a:lnTo>
                  <a:lnTo>
                    <a:pt x="222181" y="192562"/>
                  </a:lnTo>
                  <a:lnTo>
                    <a:pt x="222455" y="211991"/>
                  </a:lnTo>
                  <a:lnTo>
                    <a:pt x="222509" y="229834"/>
                  </a:lnTo>
                  <a:lnTo>
                    <a:pt x="219977" y="240578"/>
                  </a:lnTo>
                  <a:lnTo>
                    <a:pt x="217968" y="246110"/>
                  </a:lnTo>
                  <a:lnTo>
                    <a:pt x="214723" y="251703"/>
                  </a:lnTo>
                  <a:lnTo>
                    <a:pt x="210656" y="257337"/>
                  </a:lnTo>
                  <a:lnTo>
                    <a:pt x="206039" y="262998"/>
                  </a:lnTo>
                  <a:lnTo>
                    <a:pt x="202008" y="267724"/>
                  </a:lnTo>
                  <a:lnTo>
                    <a:pt x="198369" y="271827"/>
                  </a:lnTo>
                  <a:lnTo>
                    <a:pt x="194990" y="275515"/>
                  </a:lnTo>
                  <a:lnTo>
                    <a:pt x="186156" y="284694"/>
                  </a:lnTo>
                  <a:lnTo>
                    <a:pt x="181133" y="289808"/>
                  </a:lnTo>
                  <a:lnTo>
                    <a:pt x="175880" y="294170"/>
                  </a:lnTo>
                  <a:lnTo>
                    <a:pt x="170472" y="298030"/>
                  </a:lnTo>
                  <a:lnTo>
                    <a:pt x="164962" y="301557"/>
                  </a:lnTo>
                  <a:lnTo>
                    <a:pt x="159384" y="305813"/>
                  </a:lnTo>
                  <a:lnTo>
                    <a:pt x="153760" y="310555"/>
                  </a:lnTo>
                  <a:lnTo>
                    <a:pt x="143384" y="319952"/>
                  </a:lnTo>
                  <a:lnTo>
                    <a:pt x="135597" y="327302"/>
                  </a:lnTo>
                  <a:lnTo>
                    <a:pt x="131235" y="329644"/>
                  </a:lnTo>
                  <a:lnTo>
                    <a:pt x="126421" y="331205"/>
                  </a:lnTo>
                  <a:lnTo>
                    <a:pt x="121307" y="332246"/>
                  </a:lnTo>
                  <a:lnTo>
                    <a:pt x="115994" y="333892"/>
                  </a:lnTo>
                  <a:lnTo>
                    <a:pt x="110546" y="335942"/>
                  </a:lnTo>
                  <a:lnTo>
                    <a:pt x="105009" y="338261"/>
                  </a:lnTo>
                  <a:lnTo>
                    <a:pt x="99413" y="339807"/>
                  </a:lnTo>
                  <a:lnTo>
                    <a:pt x="93777" y="340837"/>
                  </a:lnTo>
                  <a:lnTo>
                    <a:pt x="88114" y="341525"/>
                  </a:lnTo>
                  <a:lnTo>
                    <a:pt x="82435" y="342936"/>
                  </a:lnTo>
                  <a:lnTo>
                    <a:pt x="76743" y="344828"/>
                  </a:lnTo>
                  <a:lnTo>
                    <a:pt x="71044" y="347043"/>
                  </a:lnTo>
                  <a:lnTo>
                    <a:pt x="66291" y="348519"/>
                  </a:lnTo>
                  <a:lnTo>
                    <a:pt x="62171" y="349503"/>
                  </a:lnTo>
                  <a:lnTo>
                    <a:pt x="58471" y="350159"/>
                  </a:lnTo>
                  <a:lnTo>
                    <a:pt x="51821" y="350889"/>
                  </a:lnTo>
                  <a:lnTo>
                    <a:pt x="45690" y="351212"/>
                  </a:lnTo>
                  <a:lnTo>
                    <a:pt x="39790" y="351357"/>
                  </a:lnTo>
                  <a:lnTo>
                    <a:pt x="16782" y="35147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141"/>
            <p:cNvSpPr/>
            <p:nvPr/>
          </p:nvSpPr>
          <p:spPr>
            <a:xfrm>
              <a:off x="4109084" y="5410590"/>
              <a:ext cx="291467" cy="341558"/>
            </a:xfrm>
            <a:custGeom>
              <a:avLst/>
              <a:gdLst/>
              <a:ahLst/>
              <a:cxnLst/>
              <a:rect l="0" t="0" r="0" b="0"/>
              <a:pathLst>
                <a:path w="291467" h="341558">
                  <a:moveTo>
                    <a:pt x="0" y="127245"/>
                  </a:moveTo>
                  <a:lnTo>
                    <a:pt x="0" y="90056"/>
                  </a:lnTo>
                  <a:lnTo>
                    <a:pt x="953" y="87212"/>
                  </a:lnTo>
                  <a:lnTo>
                    <a:pt x="9325" y="73264"/>
                  </a:lnTo>
                  <a:lnTo>
                    <a:pt x="14622" y="64201"/>
                  </a:lnTo>
                  <a:lnTo>
                    <a:pt x="20151" y="56997"/>
                  </a:lnTo>
                  <a:lnTo>
                    <a:pt x="25784" y="48081"/>
                  </a:lnTo>
                  <a:lnTo>
                    <a:pt x="31462" y="38721"/>
                  </a:lnTo>
                  <a:lnTo>
                    <a:pt x="37161" y="31386"/>
                  </a:lnTo>
                  <a:lnTo>
                    <a:pt x="45409" y="24951"/>
                  </a:lnTo>
                  <a:lnTo>
                    <a:pt x="54472" y="18916"/>
                  </a:lnTo>
                  <a:lnTo>
                    <a:pt x="61675" y="13058"/>
                  </a:lnTo>
                  <a:lnTo>
                    <a:pt x="65882" y="11115"/>
                  </a:lnTo>
                  <a:lnTo>
                    <a:pt x="70592" y="9820"/>
                  </a:lnTo>
                  <a:lnTo>
                    <a:pt x="75636" y="8957"/>
                  </a:lnTo>
                  <a:lnTo>
                    <a:pt x="80904" y="7428"/>
                  </a:lnTo>
                  <a:lnTo>
                    <a:pt x="86321" y="5458"/>
                  </a:lnTo>
                  <a:lnTo>
                    <a:pt x="91838" y="3190"/>
                  </a:lnTo>
                  <a:lnTo>
                    <a:pt x="100507" y="672"/>
                  </a:lnTo>
                  <a:lnTo>
                    <a:pt x="104153" y="0"/>
                  </a:lnTo>
                  <a:lnTo>
                    <a:pt x="108487" y="505"/>
                  </a:lnTo>
                  <a:lnTo>
                    <a:pt x="113283" y="1794"/>
                  </a:lnTo>
                  <a:lnTo>
                    <a:pt x="118385" y="3606"/>
                  </a:lnTo>
                  <a:lnTo>
                    <a:pt x="126593" y="5619"/>
                  </a:lnTo>
                  <a:lnTo>
                    <a:pt x="130116" y="6156"/>
                  </a:lnTo>
                  <a:lnTo>
                    <a:pt x="139109" y="9293"/>
                  </a:lnTo>
                  <a:lnTo>
                    <a:pt x="144175" y="11463"/>
                  </a:lnTo>
                  <a:lnTo>
                    <a:pt x="152343" y="16413"/>
                  </a:lnTo>
                  <a:lnTo>
                    <a:pt x="159148" y="21789"/>
                  </a:lnTo>
                  <a:lnTo>
                    <a:pt x="165348" y="27353"/>
                  </a:lnTo>
                  <a:lnTo>
                    <a:pt x="174193" y="35841"/>
                  </a:lnTo>
                  <a:lnTo>
                    <a:pt x="179972" y="44075"/>
                  </a:lnTo>
                  <a:lnTo>
                    <a:pt x="182846" y="48938"/>
                  </a:lnTo>
                  <a:lnTo>
                    <a:pt x="186041" y="59422"/>
                  </a:lnTo>
                  <a:lnTo>
                    <a:pt x="186892" y="64884"/>
                  </a:lnTo>
                  <a:lnTo>
                    <a:pt x="188412" y="70432"/>
                  </a:lnTo>
                  <a:lnTo>
                    <a:pt x="190379" y="76034"/>
                  </a:lnTo>
                  <a:lnTo>
                    <a:pt x="192642" y="81674"/>
                  </a:lnTo>
                  <a:lnTo>
                    <a:pt x="194151" y="87339"/>
                  </a:lnTo>
                  <a:lnTo>
                    <a:pt x="195156" y="93021"/>
                  </a:lnTo>
                  <a:lnTo>
                    <a:pt x="195827" y="98714"/>
                  </a:lnTo>
                  <a:lnTo>
                    <a:pt x="196274" y="104414"/>
                  </a:lnTo>
                  <a:lnTo>
                    <a:pt x="196572" y="110119"/>
                  </a:lnTo>
                  <a:lnTo>
                    <a:pt x="196771" y="115828"/>
                  </a:lnTo>
                  <a:lnTo>
                    <a:pt x="197050" y="137514"/>
                  </a:lnTo>
                  <a:lnTo>
                    <a:pt x="197133" y="157487"/>
                  </a:lnTo>
                  <a:lnTo>
                    <a:pt x="196192" y="163599"/>
                  </a:lnTo>
                  <a:lnTo>
                    <a:pt x="194612" y="169578"/>
                  </a:lnTo>
                  <a:lnTo>
                    <a:pt x="192607" y="175470"/>
                  </a:lnTo>
                  <a:lnTo>
                    <a:pt x="191270" y="182255"/>
                  </a:lnTo>
                  <a:lnTo>
                    <a:pt x="190379" y="189635"/>
                  </a:lnTo>
                  <a:lnTo>
                    <a:pt x="189784" y="197414"/>
                  </a:lnTo>
                  <a:lnTo>
                    <a:pt x="188435" y="204504"/>
                  </a:lnTo>
                  <a:lnTo>
                    <a:pt x="186584" y="211136"/>
                  </a:lnTo>
                  <a:lnTo>
                    <a:pt x="184397" y="217462"/>
                  </a:lnTo>
                  <a:lnTo>
                    <a:pt x="181034" y="222632"/>
                  </a:lnTo>
                  <a:lnTo>
                    <a:pt x="172217" y="230917"/>
                  </a:lnTo>
                  <a:lnTo>
                    <a:pt x="169104" y="235412"/>
                  </a:lnTo>
                  <a:lnTo>
                    <a:pt x="165645" y="245486"/>
                  </a:lnTo>
                  <a:lnTo>
                    <a:pt x="162818" y="250840"/>
                  </a:lnTo>
                  <a:lnTo>
                    <a:pt x="159028" y="256314"/>
                  </a:lnTo>
                  <a:lnTo>
                    <a:pt x="150690" y="266524"/>
                  </a:lnTo>
                  <a:lnTo>
                    <a:pt x="143809" y="274237"/>
                  </a:lnTo>
                  <a:lnTo>
                    <a:pt x="137575" y="280840"/>
                  </a:lnTo>
                  <a:lnTo>
                    <a:pt x="125812" y="292840"/>
                  </a:lnTo>
                  <a:lnTo>
                    <a:pt x="117512" y="298632"/>
                  </a:lnTo>
                  <a:lnTo>
                    <a:pt x="108426" y="303429"/>
                  </a:lnTo>
                  <a:lnTo>
                    <a:pt x="101212" y="305561"/>
                  </a:lnTo>
                  <a:lnTo>
                    <a:pt x="94831" y="309049"/>
                  </a:lnTo>
                  <a:lnTo>
                    <a:pt x="91796" y="311313"/>
                  </a:lnTo>
                  <a:lnTo>
                    <a:pt x="85883" y="313828"/>
                  </a:lnTo>
                  <a:lnTo>
                    <a:pt x="77200" y="315244"/>
                  </a:lnTo>
                  <a:lnTo>
                    <a:pt x="74327" y="315442"/>
                  </a:lnTo>
                  <a:lnTo>
                    <a:pt x="71459" y="314622"/>
                  </a:lnTo>
                  <a:lnTo>
                    <a:pt x="65732" y="311171"/>
                  </a:lnTo>
                  <a:lnTo>
                    <a:pt x="57472" y="309002"/>
                  </a:lnTo>
                  <a:lnTo>
                    <a:pt x="45749" y="307610"/>
                  </a:lnTo>
                  <a:lnTo>
                    <a:pt x="41606" y="304880"/>
                  </a:lnTo>
                  <a:lnTo>
                    <a:pt x="35736" y="299916"/>
                  </a:lnTo>
                  <a:lnTo>
                    <a:pt x="35254" y="298556"/>
                  </a:lnTo>
                  <a:lnTo>
                    <a:pt x="34375" y="290036"/>
                  </a:lnTo>
                  <a:lnTo>
                    <a:pt x="34328" y="285956"/>
                  </a:lnTo>
                  <a:lnTo>
                    <a:pt x="35268" y="284487"/>
                  </a:lnTo>
                  <a:lnTo>
                    <a:pt x="36847" y="283508"/>
                  </a:lnTo>
                  <a:lnTo>
                    <a:pt x="38853" y="282855"/>
                  </a:lnTo>
                  <a:lnTo>
                    <a:pt x="43621" y="279590"/>
                  </a:lnTo>
                  <a:lnTo>
                    <a:pt x="46226" y="277386"/>
                  </a:lnTo>
                  <a:lnTo>
                    <a:pt x="49867" y="275916"/>
                  </a:lnTo>
                  <a:lnTo>
                    <a:pt x="54200" y="274936"/>
                  </a:lnTo>
                  <a:lnTo>
                    <a:pt x="58993" y="274283"/>
                  </a:lnTo>
                  <a:lnTo>
                    <a:pt x="66859" y="271018"/>
                  </a:lnTo>
                  <a:lnTo>
                    <a:pt x="70291" y="268813"/>
                  </a:lnTo>
                  <a:lnTo>
                    <a:pt x="75436" y="267344"/>
                  </a:lnTo>
                  <a:lnTo>
                    <a:pt x="81723" y="266364"/>
                  </a:lnTo>
                  <a:lnTo>
                    <a:pt x="88772" y="265711"/>
                  </a:lnTo>
                  <a:lnTo>
                    <a:pt x="95377" y="264323"/>
                  </a:lnTo>
                  <a:lnTo>
                    <a:pt x="101685" y="262445"/>
                  </a:lnTo>
                  <a:lnTo>
                    <a:pt x="107795" y="260241"/>
                  </a:lnTo>
                  <a:lnTo>
                    <a:pt x="113773" y="258771"/>
                  </a:lnTo>
                  <a:lnTo>
                    <a:pt x="119664" y="257791"/>
                  </a:lnTo>
                  <a:lnTo>
                    <a:pt x="125496" y="257139"/>
                  </a:lnTo>
                  <a:lnTo>
                    <a:pt x="132242" y="256703"/>
                  </a:lnTo>
                  <a:lnTo>
                    <a:pt x="139596" y="256413"/>
                  </a:lnTo>
                  <a:lnTo>
                    <a:pt x="147357" y="256219"/>
                  </a:lnTo>
                  <a:lnTo>
                    <a:pt x="154436" y="257043"/>
                  </a:lnTo>
                  <a:lnTo>
                    <a:pt x="161060" y="258544"/>
                  </a:lnTo>
                  <a:lnTo>
                    <a:pt x="167381" y="260498"/>
                  </a:lnTo>
                  <a:lnTo>
                    <a:pt x="173500" y="262752"/>
                  </a:lnTo>
                  <a:lnTo>
                    <a:pt x="179485" y="265208"/>
                  </a:lnTo>
                  <a:lnTo>
                    <a:pt x="185379" y="267798"/>
                  </a:lnTo>
                  <a:lnTo>
                    <a:pt x="197008" y="273215"/>
                  </a:lnTo>
                  <a:lnTo>
                    <a:pt x="219996" y="284454"/>
                  </a:lnTo>
                  <a:lnTo>
                    <a:pt x="228904" y="290143"/>
                  </a:lnTo>
                  <a:lnTo>
                    <a:pt x="236991" y="295847"/>
                  </a:lnTo>
                  <a:lnTo>
                    <a:pt x="241813" y="298701"/>
                  </a:lnTo>
                  <a:lnTo>
                    <a:pt x="246934" y="301556"/>
                  </a:lnTo>
                  <a:lnTo>
                    <a:pt x="255164" y="307269"/>
                  </a:lnTo>
                  <a:lnTo>
                    <a:pt x="261996" y="312983"/>
                  </a:lnTo>
                  <a:lnTo>
                    <a:pt x="268208" y="318697"/>
                  </a:lnTo>
                  <a:lnTo>
                    <a:pt x="277061" y="327269"/>
                  </a:lnTo>
                  <a:lnTo>
                    <a:pt x="279957" y="329175"/>
                  </a:lnTo>
                  <a:lnTo>
                    <a:pt x="285716" y="331292"/>
                  </a:lnTo>
                  <a:lnTo>
                    <a:pt x="287632" y="332808"/>
                  </a:lnTo>
                  <a:lnTo>
                    <a:pt x="288910" y="334772"/>
                  </a:lnTo>
                  <a:lnTo>
                    <a:pt x="291466" y="34155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142"/>
            <p:cNvSpPr/>
            <p:nvPr/>
          </p:nvSpPr>
          <p:spPr>
            <a:xfrm>
              <a:off x="4649152" y="5263515"/>
              <a:ext cx="222886" cy="8573"/>
            </a:xfrm>
            <a:custGeom>
              <a:avLst/>
              <a:gdLst/>
              <a:ahLst/>
              <a:cxnLst/>
              <a:rect l="0" t="0" r="0" b="0"/>
              <a:pathLst>
                <a:path w="222886" h="8573">
                  <a:moveTo>
                    <a:pt x="0" y="8572"/>
                  </a:moveTo>
                  <a:lnTo>
                    <a:pt x="0" y="353"/>
                  </a:lnTo>
                  <a:lnTo>
                    <a:pt x="4551" y="104"/>
                  </a:lnTo>
                  <a:lnTo>
                    <a:pt x="19908" y="13"/>
                  </a:lnTo>
                  <a:lnTo>
                    <a:pt x="40551" y="2"/>
                  </a:lnTo>
                  <a:lnTo>
                    <a:pt x="45131" y="954"/>
                  </a:lnTo>
                  <a:lnTo>
                    <a:pt x="49137" y="2541"/>
                  </a:lnTo>
                  <a:lnTo>
                    <a:pt x="52761" y="4551"/>
                  </a:lnTo>
                  <a:lnTo>
                    <a:pt x="57082" y="4939"/>
                  </a:lnTo>
                  <a:lnTo>
                    <a:pt x="61867" y="4245"/>
                  </a:lnTo>
                  <a:lnTo>
                    <a:pt x="66962" y="2830"/>
                  </a:lnTo>
                  <a:lnTo>
                    <a:pt x="72264" y="1886"/>
                  </a:lnTo>
                  <a:lnTo>
                    <a:pt x="77704" y="1257"/>
                  </a:lnTo>
                  <a:lnTo>
                    <a:pt x="83235" y="838"/>
                  </a:lnTo>
                  <a:lnTo>
                    <a:pt x="91921" y="373"/>
                  </a:lnTo>
                  <a:lnTo>
                    <a:pt x="95570" y="248"/>
                  </a:lnTo>
                  <a:lnTo>
                    <a:pt x="133573" y="14"/>
                  </a:lnTo>
                  <a:lnTo>
                    <a:pt x="222885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143"/>
            <p:cNvSpPr/>
            <p:nvPr/>
          </p:nvSpPr>
          <p:spPr>
            <a:xfrm>
              <a:off x="4700587" y="5357812"/>
              <a:ext cx="214314" cy="8573"/>
            </a:xfrm>
            <a:custGeom>
              <a:avLst/>
              <a:gdLst/>
              <a:ahLst/>
              <a:cxnLst/>
              <a:rect l="0" t="0" r="0" b="0"/>
              <a:pathLst>
                <a:path w="214314" h="8573">
                  <a:moveTo>
                    <a:pt x="0" y="0"/>
                  </a:moveTo>
                  <a:lnTo>
                    <a:pt x="11931" y="0"/>
                  </a:lnTo>
                  <a:lnTo>
                    <a:pt x="13670" y="953"/>
                  </a:lnTo>
                  <a:lnTo>
                    <a:pt x="14828" y="2540"/>
                  </a:lnTo>
                  <a:lnTo>
                    <a:pt x="15601" y="4551"/>
                  </a:lnTo>
                  <a:lnTo>
                    <a:pt x="18020" y="5892"/>
                  </a:lnTo>
                  <a:lnTo>
                    <a:pt x="21539" y="6785"/>
                  </a:lnTo>
                  <a:lnTo>
                    <a:pt x="25789" y="7381"/>
                  </a:lnTo>
                  <a:lnTo>
                    <a:pt x="29575" y="7778"/>
                  </a:lnTo>
                  <a:lnTo>
                    <a:pt x="33052" y="8043"/>
                  </a:lnTo>
                  <a:lnTo>
                    <a:pt x="36322" y="8219"/>
                  </a:lnTo>
                  <a:lnTo>
                    <a:pt x="45036" y="8416"/>
                  </a:lnTo>
                  <a:lnTo>
                    <a:pt x="125765" y="8572"/>
                  </a:lnTo>
                  <a:lnTo>
                    <a:pt x="131468" y="7620"/>
                  </a:lnTo>
                  <a:lnTo>
                    <a:pt x="137175" y="6032"/>
                  </a:lnTo>
                  <a:lnTo>
                    <a:pt x="142885" y="4021"/>
                  </a:lnTo>
                  <a:lnTo>
                    <a:pt x="148597" y="2681"/>
                  </a:lnTo>
                  <a:lnTo>
                    <a:pt x="154310" y="1787"/>
                  </a:lnTo>
                  <a:lnTo>
                    <a:pt x="160023" y="1191"/>
                  </a:lnTo>
                  <a:lnTo>
                    <a:pt x="166690" y="795"/>
                  </a:lnTo>
                  <a:lnTo>
                    <a:pt x="181717" y="353"/>
                  </a:lnTo>
                  <a:lnTo>
                    <a:pt x="204458" y="47"/>
                  </a:lnTo>
                  <a:lnTo>
                    <a:pt x="214313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144"/>
            <p:cNvSpPr/>
            <p:nvPr/>
          </p:nvSpPr>
          <p:spPr>
            <a:xfrm>
              <a:off x="5266372" y="5040671"/>
              <a:ext cx="257176" cy="231372"/>
            </a:xfrm>
            <a:custGeom>
              <a:avLst/>
              <a:gdLst/>
              <a:ahLst/>
              <a:cxnLst/>
              <a:rect l="0" t="0" r="0" b="0"/>
              <a:pathLst>
                <a:path w="257176" h="231372">
                  <a:moveTo>
                    <a:pt x="0" y="34249"/>
                  </a:moveTo>
                  <a:lnTo>
                    <a:pt x="0" y="26868"/>
                  </a:lnTo>
                  <a:lnTo>
                    <a:pt x="953" y="26470"/>
                  </a:lnTo>
                  <a:lnTo>
                    <a:pt x="4551" y="26029"/>
                  </a:lnTo>
                  <a:lnTo>
                    <a:pt x="6844" y="24959"/>
                  </a:lnTo>
                  <a:lnTo>
                    <a:pt x="14622" y="19855"/>
                  </a:lnTo>
                  <a:lnTo>
                    <a:pt x="20151" y="18326"/>
                  </a:lnTo>
                  <a:lnTo>
                    <a:pt x="23912" y="16966"/>
                  </a:lnTo>
                  <a:lnTo>
                    <a:pt x="28324" y="15107"/>
                  </a:lnTo>
                  <a:lnTo>
                    <a:pt x="33170" y="12915"/>
                  </a:lnTo>
                  <a:lnTo>
                    <a:pt x="49093" y="5279"/>
                  </a:lnTo>
                  <a:lnTo>
                    <a:pt x="54636" y="3505"/>
                  </a:lnTo>
                  <a:lnTo>
                    <a:pt x="60236" y="2323"/>
                  </a:lnTo>
                  <a:lnTo>
                    <a:pt x="65875" y="1535"/>
                  </a:lnTo>
                  <a:lnTo>
                    <a:pt x="72492" y="1010"/>
                  </a:lnTo>
                  <a:lnTo>
                    <a:pt x="79760" y="659"/>
                  </a:lnTo>
                  <a:lnTo>
                    <a:pt x="94504" y="270"/>
                  </a:lnTo>
                  <a:lnTo>
                    <a:pt x="120830" y="0"/>
                  </a:lnTo>
                  <a:lnTo>
                    <a:pt x="125321" y="939"/>
                  </a:lnTo>
                  <a:lnTo>
                    <a:pt x="130220" y="2517"/>
                  </a:lnTo>
                  <a:lnTo>
                    <a:pt x="135391" y="4522"/>
                  </a:lnTo>
                  <a:lnTo>
                    <a:pt x="140743" y="6811"/>
                  </a:lnTo>
                  <a:lnTo>
                    <a:pt x="151770" y="11894"/>
                  </a:lnTo>
                  <a:lnTo>
                    <a:pt x="155472" y="14583"/>
                  </a:lnTo>
                  <a:lnTo>
                    <a:pt x="157941" y="17328"/>
                  </a:lnTo>
                  <a:lnTo>
                    <a:pt x="159586" y="20111"/>
                  </a:lnTo>
                  <a:lnTo>
                    <a:pt x="166495" y="25743"/>
                  </a:lnTo>
                  <a:lnTo>
                    <a:pt x="171004" y="28578"/>
                  </a:lnTo>
                  <a:lnTo>
                    <a:pt x="174010" y="31420"/>
                  </a:lnTo>
                  <a:lnTo>
                    <a:pt x="176015" y="34268"/>
                  </a:lnTo>
                  <a:lnTo>
                    <a:pt x="179194" y="40925"/>
                  </a:lnTo>
                  <a:lnTo>
                    <a:pt x="191720" y="66184"/>
                  </a:lnTo>
                  <a:lnTo>
                    <a:pt x="192583" y="71731"/>
                  </a:lnTo>
                  <a:lnTo>
                    <a:pt x="192206" y="77334"/>
                  </a:lnTo>
                  <a:lnTo>
                    <a:pt x="191003" y="82975"/>
                  </a:lnTo>
                  <a:lnTo>
                    <a:pt x="189248" y="89593"/>
                  </a:lnTo>
                  <a:lnTo>
                    <a:pt x="184758" y="104566"/>
                  </a:lnTo>
                  <a:lnTo>
                    <a:pt x="182227" y="111607"/>
                  </a:lnTo>
                  <a:lnTo>
                    <a:pt x="179587" y="118206"/>
                  </a:lnTo>
                  <a:lnTo>
                    <a:pt x="176875" y="124510"/>
                  </a:lnTo>
                  <a:lnTo>
                    <a:pt x="174114" y="131570"/>
                  </a:lnTo>
                  <a:lnTo>
                    <a:pt x="168507" y="147035"/>
                  </a:lnTo>
                  <a:lnTo>
                    <a:pt x="165678" y="154207"/>
                  </a:lnTo>
                  <a:lnTo>
                    <a:pt x="162839" y="160893"/>
                  </a:lnTo>
                  <a:lnTo>
                    <a:pt x="159994" y="167256"/>
                  </a:lnTo>
                  <a:lnTo>
                    <a:pt x="156193" y="173402"/>
                  </a:lnTo>
                  <a:lnTo>
                    <a:pt x="151754" y="179406"/>
                  </a:lnTo>
                  <a:lnTo>
                    <a:pt x="146889" y="185312"/>
                  </a:lnTo>
                  <a:lnTo>
                    <a:pt x="142693" y="190203"/>
                  </a:lnTo>
                  <a:lnTo>
                    <a:pt x="138944" y="194416"/>
                  </a:lnTo>
                  <a:lnTo>
                    <a:pt x="131285" y="201636"/>
                  </a:lnTo>
                  <a:lnTo>
                    <a:pt x="126576" y="204896"/>
                  </a:lnTo>
                  <a:lnTo>
                    <a:pt x="121531" y="208021"/>
                  </a:lnTo>
                  <a:lnTo>
                    <a:pt x="116263" y="211056"/>
                  </a:lnTo>
                  <a:lnTo>
                    <a:pt x="105330" y="216970"/>
                  </a:lnTo>
                  <a:lnTo>
                    <a:pt x="100700" y="219880"/>
                  </a:lnTo>
                  <a:lnTo>
                    <a:pt x="93015" y="225654"/>
                  </a:lnTo>
                  <a:lnTo>
                    <a:pt x="88681" y="227575"/>
                  </a:lnTo>
                  <a:lnTo>
                    <a:pt x="83885" y="228855"/>
                  </a:lnTo>
                  <a:lnTo>
                    <a:pt x="78784" y="229709"/>
                  </a:lnTo>
                  <a:lnTo>
                    <a:pt x="74430" y="230278"/>
                  </a:lnTo>
                  <a:lnTo>
                    <a:pt x="67053" y="230911"/>
                  </a:lnTo>
                  <a:lnTo>
                    <a:pt x="60599" y="231192"/>
                  </a:lnTo>
                  <a:lnTo>
                    <a:pt x="53603" y="231316"/>
                  </a:lnTo>
                  <a:lnTo>
                    <a:pt x="44143" y="231371"/>
                  </a:lnTo>
                  <a:lnTo>
                    <a:pt x="40859" y="230434"/>
                  </a:lnTo>
                  <a:lnTo>
                    <a:pt x="38669" y="228856"/>
                  </a:lnTo>
                  <a:lnTo>
                    <a:pt x="33048" y="222086"/>
                  </a:lnTo>
                  <a:lnTo>
                    <a:pt x="30605" y="219480"/>
                  </a:lnTo>
                  <a:lnTo>
                    <a:pt x="28976" y="216791"/>
                  </a:lnTo>
                  <a:lnTo>
                    <a:pt x="27165" y="211264"/>
                  </a:lnTo>
                  <a:lnTo>
                    <a:pt x="26361" y="205632"/>
                  </a:lnTo>
                  <a:lnTo>
                    <a:pt x="26147" y="202797"/>
                  </a:lnTo>
                  <a:lnTo>
                    <a:pt x="26956" y="199001"/>
                  </a:lnTo>
                  <a:lnTo>
                    <a:pt x="28448" y="194566"/>
                  </a:lnTo>
                  <a:lnTo>
                    <a:pt x="30396" y="189705"/>
                  </a:lnTo>
                  <a:lnTo>
                    <a:pt x="32647" y="185511"/>
                  </a:lnTo>
                  <a:lnTo>
                    <a:pt x="37687" y="178311"/>
                  </a:lnTo>
                  <a:lnTo>
                    <a:pt x="40364" y="176010"/>
                  </a:lnTo>
                  <a:lnTo>
                    <a:pt x="43102" y="174477"/>
                  </a:lnTo>
                  <a:lnTo>
                    <a:pt x="49637" y="171820"/>
                  </a:lnTo>
                  <a:lnTo>
                    <a:pt x="58891" y="167464"/>
                  </a:lnTo>
                  <a:lnTo>
                    <a:pt x="74811" y="159656"/>
                  </a:lnTo>
                  <a:lnTo>
                    <a:pt x="80354" y="157858"/>
                  </a:lnTo>
                  <a:lnTo>
                    <a:pt x="85954" y="156660"/>
                  </a:lnTo>
                  <a:lnTo>
                    <a:pt x="91593" y="155862"/>
                  </a:lnTo>
                  <a:lnTo>
                    <a:pt x="97257" y="154377"/>
                  </a:lnTo>
                  <a:lnTo>
                    <a:pt x="102938" y="152434"/>
                  </a:lnTo>
                  <a:lnTo>
                    <a:pt x="108630" y="150186"/>
                  </a:lnTo>
                  <a:lnTo>
                    <a:pt x="115283" y="148688"/>
                  </a:lnTo>
                  <a:lnTo>
                    <a:pt x="122575" y="147689"/>
                  </a:lnTo>
                  <a:lnTo>
                    <a:pt x="130294" y="147023"/>
                  </a:lnTo>
                  <a:lnTo>
                    <a:pt x="137345" y="147532"/>
                  </a:lnTo>
                  <a:lnTo>
                    <a:pt x="143952" y="148823"/>
                  </a:lnTo>
                  <a:lnTo>
                    <a:pt x="150260" y="150636"/>
                  </a:lnTo>
                  <a:lnTo>
                    <a:pt x="156371" y="151846"/>
                  </a:lnTo>
                  <a:lnTo>
                    <a:pt x="162350" y="152651"/>
                  </a:lnTo>
                  <a:lnTo>
                    <a:pt x="168240" y="153189"/>
                  </a:lnTo>
                  <a:lnTo>
                    <a:pt x="174073" y="154499"/>
                  </a:lnTo>
                  <a:lnTo>
                    <a:pt x="179866" y="156326"/>
                  </a:lnTo>
                  <a:lnTo>
                    <a:pt x="185633" y="158496"/>
                  </a:lnTo>
                  <a:lnTo>
                    <a:pt x="191383" y="159943"/>
                  </a:lnTo>
                  <a:lnTo>
                    <a:pt x="197122" y="160907"/>
                  </a:lnTo>
                  <a:lnTo>
                    <a:pt x="202852" y="161550"/>
                  </a:lnTo>
                  <a:lnTo>
                    <a:pt x="208577" y="162931"/>
                  </a:lnTo>
                  <a:lnTo>
                    <a:pt x="214299" y="164805"/>
                  </a:lnTo>
                  <a:lnTo>
                    <a:pt x="220019" y="167006"/>
                  </a:lnTo>
                  <a:lnTo>
                    <a:pt x="225736" y="168474"/>
                  </a:lnTo>
                  <a:lnTo>
                    <a:pt x="231454" y="169452"/>
                  </a:lnTo>
                  <a:lnTo>
                    <a:pt x="245215" y="171022"/>
                  </a:lnTo>
                  <a:lnTo>
                    <a:pt x="249637" y="173777"/>
                  </a:lnTo>
                  <a:lnTo>
                    <a:pt x="257175" y="17998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145"/>
            <p:cNvSpPr/>
            <p:nvPr/>
          </p:nvSpPr>
          <p:spPr>
            <a:xfrm>
              <a:off x="5086350" y="5314950"/>
              <a:ext cx="548641" cy="42863"/>
            </a:xfrm>
            <a:custGeom>
              <a:avLst/>
              <a:gdLst/>
              <a:ahLst/>
              <a:cxnLst/>
              <a:rect l="0" t="0" r="0" b="0"/>
              <a:pathLst>
                <a:path w="548641" h="42863">
                  <a:moveTo>
                    <a:pt x="0" y="34290"/>
                  </a:moveTo>
                  <a:lnTo>
                    <a:pt x="0" y="38841"/>
                  </a:lnTo>
                  <a:lnTo>
                    <a:pt x="952" y="40181"/>
                  </a:lnTo>
                  <a:lnTo>
                    <a:pt x="2540" y="41075"/>
                  </a:lnTo>
                  <a:lnTo>
                    <a:pt x="8219" y="42757"/>
                  </a:lnTo>
                  <a:lnTo>
                    <a:pt x="24126" y="42856"/>
                  </a:lnTo>
                  <a:lnTo>
                    <a:pt x="82915" y="42862"/>
                  </a:lnTo>
                  <a:lnTo>
                    <a:pt x="89567" y="41910"/>
                  </a:lnTo>
                  <a:lnTo>
                    <a:pt x="96858" y="40322"/>
                  </a:lnTo>
                  <a:lnTo>
                    <a:pt x="104577" y="38312"/>
                  </a:lnTo>
                  <a:lnTo>
                    <a:pt x="113533" y="36970"/>
                  </a:lnTo>
                  <a:lnTo>
                    <a:pt x="123313" y="36077"/>
                  </a:lnTo>
                  <a:lnTo>
                    <a:pt x="133644" y="35481"/>
                  </a:lnTo>
                  <a:lnTo>
                    <a:pt x="143388" y="34132"/>
                  </a:lnTo>
                  <a:lnTo>
                    <a:pt x="152742" y="32279"/>
                  </a:lnTo>
                  <a:lnTo>
                    <a:pt x="192837" y="22462"/>
                  </a:lnTo>
                  <a:lnTo>
                    <a:pt x="203805" y="20690"/>
                  </a:lnTo>
                  <a:lnTo>
                    <a:pt x="214927" y="19508"/>
                  </a:lnTo>
                  <a:lnTo>
                    <a:pt x="226152" y="18720"/>
                  </a:lnTo>
                  <a:lnTo>
                    <a:pt x="237445" y="17242"/>
                  </a:lnTo>
                  <a:lnTo>
                    <a:pt x="248785" y="15305"/>
                  </a:lnTo>
                  <a:lnTo>
                    <a:pt x="260154" y="13061"/>
                  </a:lnTo>
                  <a:lnTo>
                    <a:pt x="271543" y="11564"/>
                  </a:lnTo>
                  <a:lnTo>
                    <a:pt x="282946" y="10567"/>
                  </a:lnTo>
                  <a:lnTo>
                    <a:pt x="294358" y="9902"/>
                  </a:lnTo>
                  <a:lnTo>
                    <a:pt x="305776" y="8506"/>
                  </a:lnTo>
                  <a:lnTo>
                    <a:pt x="317198" y="6624"/>
                  </a:lnTo>
                  <a:lnTo>
                    <a:pt x="328623" y="4416"/>
                  </a:lnTo>
                  <a:lnTo>
                    <a:pt x="340049" y="2944"/>
                  </a:lnTo>
                  <a:lnTo>
                    <a:pt x="351477" y="1962"/>
                  </a:lnTo>
                  <a:lnTo>
                    <a:pt x="362905" y="1308"/>
                  </a:lnTo>
                  <a:lnTo>
                    <a:pt x="385764" y="581"/>
                  </a:lnTo>
                  <a:lnTo>
                    <a:pt x="441960" y="76"/>
                  </a:lnTo>
                  <a:lnTo>
                    <a:pt x="54864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146"/>
            <p:cNvSpPr/>
            <p:nvPr/>
          </p:nvSpPr>
          <p:spPr>
            <a:xfrm>
              <a:off x="5034962" y="5443578"/>
              <a:ext cx="274273" cy="342860"/>
            </a:xfrm>
            <a:custGeom>
              <a:avLst/>
              <a:gdLst/>
              <a:ahLst/>
              <a:cxnLst/>
              <a:rect l="0" t="0" r="0" b="0"/>
              <a:pathLst>
                <a:path w="274273" h="342860">
                  <a:moveTo>
                    <a:pt x="85678" y="34249"/>
                  </a:moveTo>
                  <a:lnTo>
                    <a:pt x="101278" y="18649"/>
                  </a:lnTo>
                  <a:lnTo>
                    <a:pt x="107216" y="17790"/>
                  </a:lnTo>
                  <a:lnTo>
                    <a:pt x="111467" y="17562"/>
                  </a:lnTo>
                  <a:lnTo>
                    <a:pt x="116206" y="16457"/>
                  </a:lnTo>
                  <a:lnTo>
                    <a:pt x="121269" y="14767"/>
                  </a:lnTo>
                  <a:lnTo>
                    <a:pt x="126550" y="12689"/>
                  </a:lnTo>
                  <a:lnTo>
                    <a:pt x="134958" y="7840"/>
                  </a:lnTo>
                  <a:lnTo>
                    <a:pt x="138534" y="5212"/>
                  </a:lnTo>
                  <a:lnTo>
                    <a:pt x="143775" y="3461"/>
                  </a:lnTo>
                  <a:lnTo>
                    <a:pt x="150127" y="2294"/>
                  </a:lnTo>
                  <a:lnTo>
                    <a:pt x="157218" y="1515"/>
                  </a:lnTo>
                  <a:lnTo>
                    <a:pt x="163851" y="997"/>
                  </a:lnTo>
                  <a:lnTo>
                    <a:pt x="170179" y="651"/>
                  </a:lnTo>
                  <a:lnTo>
                    <a:pt x="182289" y="267"/>
                  </a:lnTo>
                  <a:lnTo>
                    <a:pt x="211336" y="0"/>
                  </a:lnTo>
                  <a:lnTo>
                    <a:pt x="216122" y="938"/>
                  </a:lnTo>
                  <a:lnTo>
                    <a:pt x="223980" y="4522"/>
                  </a:lnTo>
                  <a:lnTo>
                    <a:pt x="230648" y="9290"/>
                  </a:lnTo>
                  <a:lnTo>
                    <a:pt x="236787" y="14584"/>
                  </a:lnTo>
                  <a:lnTo>
                    <a:pt x="242690" y="20112"/>
                  </a:lnTo>
                  <a:lnTo>
                    <a:pt x="248488" y="28283"/>
                  </a:lnTo>
                  <a:lnTo>
                    <a:pt x="253288" y="37313"/>
                  </a:lnTo>
                  <a:lnTo>
                    <a:pt x="255421" y="44500"/>
                  </a:lnTo>
                  <a:lnTo>
                    <a:pt x="256369" y="53411"/>
                  </a:lnTo>
                  <a:lnTo>
                    <a:pt x="256622" y="58453"/>
                  </a:lnTo>
                  <a:lnTo>
                    <a:pt x="256903" y="71676"/>
                  </a:lnTo>
                  <a:lnTo>
                    <a:pt x="256978" y="79203"/>
                  </a:lnTo>
                  <a:lnTo>
                    <a:pt x="256075" y="86126"/>
                  </a:lnTo>
                  <a:lnTo>
                    <a:pt x="254521" y="92646"/>
                  </a:lnTo>
                  <a:lnTo>
                    <a:pt x="245183" y="121350"/>
                  </a:lnTo>
                  <a:lnTo>
                    <a:pt x="242497" y="128511"/>
                  </a:lnTo>
                  <a:lnTo>
                    <a:pt x="239754" y="135191"/>
                  </a:lnTo>
                  <a:lnTo>
                    <a:pt x="236972" y="141548"/>
                  </a:lnTo>
                  <a:lnTo>
                    <a:pt x="233214" y="148644"/>
                  </a:lnTo>
                  <a:lnTo>
                    <a:pt x="228802" y="156232"/>
                  </a:lnTo>
                  <a:lnTo>
                    <a:pt x="223957" y="164149"/>
                  </a:lnTo>
                  <a:lnTo>
                    <a:pt x="218821" y="171331"/>
                  </a:lnTo>
                  <a:lnTo>
                    <a:pt x="213492" y="178025"/>
                  </a:lnTo>
                  <a:lnTo>
                    <a:pt x="208035" y="184392"/>
                  </a:lnTo>
                  <a:lnTo>
                    <a:pt x="203444" y="191495"/>
                  </a:lnTo>
                  <a:lnTo>
                    <a:pt x="199431" y="199087"/>
                  </a:lnTo>
                  <a:lnTo>
                    <a:pt x="195803" y="207006"/>
                  </a:lnTo>
                  <a:lnTo>
                    <a:pt x="191480" y="214190"/>
                  </a:lnTo>
                  <a:lnTo>
                    <a:pt x="186692" y="220885"/>
                  </a:lnTo>
                  <a:lnTo>
                    <a:pt x="181596" y="227253"/>
                  </a:lnTo>
                  <a:lnTo>
                    <a:pt x="175340" y="233403"/>
                  </a:lnTo>
                  <a:lnTo>
                    <a:pt x="168313" y="239409"/>
                  </a:lnTo>
                  <a:lnTo>
                    <a:pt x="160770" y="245317"/>
                  </a:lnTo>
                  <a:lnTo>
                    <a:pt x="153837" y="251161"/>
                  </a:lnTo>
                  <a:lnTo>
                    <a:pt x="147310" y="256962"/>
                  </a:lnTo>
                  <a:lnTo>
                    <a:pt x="141053" y="262734"/>
                  </a:lnTo>
                  <a:lnTo>
                    <a:pt x="134977" y="267535"/>
                  </a:lnTo>
                  <a:lnTo>
                    <a:pt x="129022" y="271688"/>
                  </a:lnTo>
                  <a:lnTo>
                    <a:pt x="123146" y="275409"/>
                  </a:lnTo>
                  <a:lnTo>
                    <a:pt x="117324" y="278843"/>
                  </a:lnTo>
                  <a:lnTo>
                    <a:pt x="111538" y="282084"/>
                  </a:lnTo>
                  <a:lnTo>
                    <a:pt x="100028" y="288226"/>
                  </a:lnTo>
                  <a:lnTo>
                    <a:pt x="88563" y="294130"/>
                  </a:lnTo>
                  <a:lnTo>
                    <a:pt x="82839" y="296085"/>
                  </a:lnTo>
                  <a:lnTo>
                    <a:pt x="77118" y="297389"/>
                  </a:lnTo>
                  <a:lnTo>
                    <a:pt x="71398" y="298259"/>
                  </a:lnTo>
                  <a:lnTo>
                    <a:pt x="66633" y="298838"/>
                  </a:lnTo>
                  <a:lnTo>
                    <a:pt x="58798" y="299482"/>
                  </a:lnTo>
                  <a:lnTo>
                    <a:pt x="54423" y="299653"/>
                  </a:lnTo>
                  <a:lnTo>
                    <a:pt x="44481" y="299844"/>
                  </a:lnTo>
                  <a:lnTo>
                    <a:pt x="39163" y="298942"/>
                  </a:lnTo>
                  <a:lnTo>
                    <a:pt x="33713" y="297389"/>
                  </a:lnTo>
                  <a:lnTo>
                    <a:pt x="28175" y="295401"/>
                  </a:lnTo>
                  <a:lnTo>
                    <a:pt x="23530" y="294075"/>
                  </a:lnTo>
                  <a:lnTo>
                    <a:pt x="15829" y="292602"/>
                  </a:lnTo>
                  <a:lnTo>
                    <a:pt x="12442" y="290304"/>
                  </a:lnTo>
                  <a:lnTo>
                    <a:pt x="6138" y="282672"/>
                  </a:lnTo>
                  <a:lnTo>
                    <a:pt x="2701" y="275469"/>
                  </a:lnTo>
                  <a:lnTo>
                    <a:pt x="767" y="266059"/>
                  </a:lnTo>
                  <a:lnTo>
                    <a:pt x="194" y="257239"/>
                  </a:lnTo>
                  <a:lnTo>
                    <a:pt x="60" y="250513"/>
                  </a:lnTo>
                  <a:lnTo>
                    <a:pt x="0" y="241174"/>
                  </a:lnTo>
                  <a:lnTo>
                    <a:pt x="2514" y="230673"/>
                  </a:lnTo>
                  <a:lnTo>
                    <a:pt x="4517" y="225206"/>
                  </a:lnTo>
                  <a:lnTo>
                    <a:pt x="6806" y="219656"/>
                  </a:lnTo>
                  <a:lnTo>
                    <a:pt x="9284" y="214051"/>
                  </a:lnTo>
                  <a:lnTo>
                    <a:pt x="11889" y="208410"/>
                  </a:lnTo>
                  <a:lnTo>
                    <a:pt x="15530" y="202744"/>
                  </a:lnTo>
                  <a:lnTo>
                    <a:pt x="19863" y="197062"/>
                  </a:lnTo>
                  <a:lnTo>
                    <a:pt x="24656" y="191368"/>
                  </a:lnTo>
                  <a:lnTo>
                    <a:pt x="29756" y="185667"/>
                  </a:lnTo>
                  <a:lnTo>
                    <a:pt x="40504" y="174254"/>
                  </a:lnTo>
                  <a:lnTo>
                    <a:pt x="57264" y="157118"/>
                  </a:lnTo>
                  <a:lnTo>
                    <a:pt x="62926" y="152356"/>
                  </a:lnTo>
                  <a:lnTo>
                    <a:pt x="68605" y="148230"/>
                  </a:lnTo>
                  <a:lnTo>
                    <a:pt x="74296" y="144527"/>
                  </a:lnTo>
                  <a:lnTo>
                    <a:pt x="79995" y="142057"/>
                  </a:lnTo>
                  <a:lnTo>
                    <a:pt x="85699" y="140411"/>
                  </a:lnTo>
                  <a:lnTo>
                    <a:pt x="91407" y="139314"/>
                  </a:lnTo>
                  <a:lnTo>
                    <a:pt x="98070" y="137630"/>
                  </a:lnTo>
                  <a:lnTo>
                    <a:pt x="105369" y="135555"/>
                  </a:lnTo>
                  <a:lnTo>
                    <a:pt x="113093" y="133218"/>
                  </a:lnTo>
                  <a:lnTo>
                    <a:pt x="120147" y="131661"/>
                  </a:lnTo>
                  <a:lnTo>
                    <a:pt x="126755" y="130623"/>
                  </a:lnTo>
                  <a:lnTo>
                    <a:pt x="133065" y="129931"/>
                  </a:lnTo>
                  <a:lnTo>
                    <a:pt x="139177" y="130422"/>
                  </a:lnTo>
                  <a:lnTo>
                    <a:pt x="145156" y="131702"/>
                  </a:lnTo>
                  <a:lnTo>
                    <a:pt x="151048" y="133508"/>
                  </a:lnTo>
                  <a:lnTo>
                    <a:pt x="156880" y="135664"/>
                  </a:lnTo>
                  <a:lnTo>
                    <a:pt x="162674" y="138054"/>
                  </a:lnTo>
                  <a:lnTo>
                    <a:pt x="168440" y="140600"/>
                  </a:lnTo>
                  <a:lnTo>
                    <a:pt x="179928" y="145969"/>
                  </a:lnTo>
                  <a:lnTo>
                    <a:pt x="185659" y="148734"/>
                  </a:lnTo>
                  <a:lnTo>
                    <a:pt x="191384" y="152483"/>
                  </a:lnTo>
                  <a:lnTo>
                    <a:pt x="197107" y="156887"/>
                  </a:lnTo>
                  <a:lnTo>
                    <a:pt x="202826" y="161727"/>
                  </a:lnTo>
                  <a:lnTo>
                    <a:pt x="207591" y="166860"/>
                  </a:lnTo>
                  <a:lnTo>
                    <a:pt x="211721" y="172186"/>
                  </a:lnTo>
                  <a:lnTo>
                    <a:pt x="218849" y="182232"/>
                  </a:lnTo>
                  <a:lnTo>
                    <a:pt x="225192" y="189872"/>
                  </a:lnTo>
                  <a:lnTo>
                    <a:pt x="233727" y="198983"/>
                  </a:lnTo>
                  <a:lnTo>
                    <a:pt x="238669" y="204079"/>
                  </a:lnTo>
                  <a:lnTo>
                    <a:pt x="242917" y="209381"/>
                  </a:lnTo>
                  <a:lnTo>
                    <a:pt x="246702" y="214821"/>
                  </a:lnTo>
                  <a:lnTo>
                    <a:pt x="250177" y="220353"/>
                  </a:lnTo>
                  <a:lnTo>
                    <a:pt x="252494" y="225946"/>
                  </a:lnTo>
                  <a:lnTo>
                    <a:pt x="254038" y="231579"/>
                  </a:lnTo>
                  <a:lnTo>
                    <a:pt x="255068" y="237240"/>
                  </a:lnTo>
                  <a:lnTo>
                    <a:pt x="256708" y="242919"/>
                  </a:lnTo>
                  <a:lnTo>
                    <a:pt x="258752" y="248610"/>
                  </a:lnTo>
                  <a:lnTo>
                    <a:pt x="261068" y="254309"/>
                  </a:lnTo>
                  <a:lnTo>
                    <a:pt x="262612" y="260966"/>
                  </a:lnTo>
                  <a:lnTo>
                    <a:pt x="263642" y="268261"/>
                  </a:lnTo>
                  <a:lnTo>
                    <a:pt x="264328" y="275982"/>
                  </a:lnTo>
                  <a:lnTo>
                    <a:pt x="264785" y="283034"/>
                  </a:lnTo>
                  <a:lnTo>
                    <a:pt x="265293" y="295951"/>
                  </a:lnTo>
                  <a:lnTo>
                    <a:pt x="265579" y="309381"/>
                  </a:lnTo>
                  <a:lnTo>
                    <a:pt x="268187" y="318772"/>
                  </a:lnTo>
                  <a:lnTo>
                    <a:pt x="273070" y="331222"/>
                  </a:lnTo>
                  <a:lnTo>
                    <a:pt x="273738" y="335465"/>
                  </a:lnTo>
                  <a:lnTo>
                    <a:pt x="274272" y="34285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147"/>
            <p:cNvSpPr/>
            <p:nvPr/>
          </p:nvSpPr>
          <p:spPr>
            <a:xfrm>
              <a:off x="5309234" y="5786437"/>
              <a:ext cx="2542" cy="1"/>
            </a:xfrm>
            <a:custGeom>
              <a:avLst/>
              <a:gdLst/>
              <a:ahLst/>
              <a:cxnLst/>
              <a:rect l="0" t="0" r="0" b="0"/>
              <a:pathLst>
                <a:path w="2542" h="1">
                  <a:moveTo>
                    <a:pt x="0" y="0"/>
                  </a:moveTo>
                  <a:lnTo>
                    <a:pt x="2541" y="0"/>
                  </a:lnTo>
                  <a:close/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148"/>
            <p:cNvSpPr/>
            <p:nvPr/>
          </p:nvSpPr>
          <p:spPr>
            <a:xfrm>
              <a:off x="5437825" y="5434965"/>
              <a:ext cx="188444" cy="274321"/>
            </a:xfrm>
            <a:custGeom>
              <a:avLst/>
              <a:gdLst/>
              <a:ahLst/>
              <a:cxnLst/>
              <a:rect l="0" t="0" r="0" b="0"/>
              <a:pathLst>
                <a:path w="188444" h="274321">
                  <a:moveTo>
                    <a:pt x="77150" y="0"/>
                  </a:moveTo>
                  <a:lnTo>
                    <a:pt x="68682" y="0"/>
                  </a:lnTo>
                  <a:lnTo>
                    <a:pt x="64057" y="4551"/>
                  </a:lnTo>
                  <a:lnTo>
                    <a:pt x="56655" y="11931"/>
                  </a:lnTo>
                  <a:lnTo>
                    <a:pt x="54914" y="14622"/>
                  </a:lnTo>
                  <a:lnTo>
                    <a:pt x="52980" y="20150"/>
                  </a:lnTo>
                  <a:lnTo>
                    <a:pt x="50559" y="23911"/>
                  </a:lnTo>
                  <a:lnTo>
                    <a:pt x="47040" y="28323"/>
                  </a:lnTo>
                  <a:lnTo>
                    <a:pt x="42789" y="33169"/>
                  </a:lnTo>
                  <a:lnTo>
                    <a:pt x="39955" y="38305"/>
                  </a:lnTo>
                  <a:lnTo>
                    <a:pt x="38066" y="43634"/>
                  </a:lnTo>
                  <a:lnTo>
                    <a:pt x="36806" y="49092"/>
                  </a:lnTo>
                  <a:lnTo>
                    <a:pt x="34061" y="54635"/>
                  </a:lnTo>
                  <a:lnTo>
                    <a:pt x="30327" y="60236"/>
                  </a:lnTo>
                  <a:lnTo>
                    <a:pt x="25932" y="65875"/>
                  </a:lnTo>
                  <a:lnTo>
                    <a:pt x="22049" y="71539"/>
                  </a:lnTo>
                  <a:lnTo>
                    <a:pt x="18509" y="77220"/>
                  </a:lnTo>
                  <a:lnTo>
                    <a:pt x="15196" y="82912"/>
                  </a:lnTo>
                  <a:lnTo>
                    <a:pt x="12987" y="88612"/>
                  </a:lnTo>
                  <a:lnTo>
                    <a:pt x="11514" y="94318"/>
                  </a:lnTo>
                  <a:lnTo>
                    <a:pt x="10533" y="100025"/>
                  </a:lnTo>
                  <a:lnTo>
                    <a:pt x="8926" y="105736"/>
                  </a:lnTo>
                  <a:lnTo>
                    <a:pt x="6902" y="111448"/>
                  </a:lnTo>
                  <a:lnTo>
                    <a:pt x="4600" y="117161"/>
                  </a:lnTo>
                  <a:lnTo>
                    <a:pt x="3066" y="122875"/>
                  </a:lnTo>
                  <a:lnTo>
                    <a:pt x="2043" y="128589"/>
                  </a:lnTo>
                  <a:lnTo>
                    <a:pt x="1361" y="134303"/>
                  </a:lnTo>
                  <a:lnTo>
                    <a:pt x="906" y="140970"/>
                  </a:lnTo>
                  <a:lnTo>
                    <a:pt x="603" y="148273"/>
                  </a:lnTo>
                  <a:lnTo>
                    <a:pt x="177" y="169662"/>
                  </a:lnTo>
                  <a:lnTo>
                    <a:pt x="0" y="220349"/>
                  </a:lnTo>
                  <a:lnTo>
                    <a:pt x="951" y="225004"/>
                  </a:lnTo>
                  <a:lnTo>
                    <a:pt x="4549" y="232717"/>
                  </a:lnTo>
                  <a:lnTo>
                    <a:pt x="9322" y="239320"/>
                  </a:lnTo>
                  <a:lnTo>
                    <a:pt x="14619" y="245429"/>
                  </a:lnTo>
                  <a:lnTo>
                    <a:pt x="20148" y="251320"/>
                  </a:lnTo>
                  <a:lnTo>
                    <a:pt x="28616" y="259991"/>
                  </a:lnTo>
                  <a:lnTo>
                    <a:pt x="31459" y="261909"/>
                  </a:lnTo>
                  <a:lnTo>
                    <a:pt x="37157" y="264041"/>
                  </a:lnTo>
                  <a:lnTo>
                    <a:pt x="40963" y="264610"/>
                  </a:lnTo>
                  <a:lnTo>
                    <a:pt x="45405" y="264989"/>
                  </a:lnTo>
                  <a:lnTo>
                    <a:pt x="54469" y="265410"/>
                  </a:lnTo>
                  <a:lnTo>
                    <a:pt x="61671" y="265597"/>
                  </a:lnTo>
                  <a:lnTo>
                    <a:pt x="71082" y="265703"/>
                  </a:lnTo>
                  <a:lnTo>
                    <a:pt x="75009" y="264765"/>
                  </a:lnTo>
                  <a:lnTo>
                    <a:pt x="79533" y="263187"/>
                  </a:lnTo>
                  <a:lnTo>
                    <a:pt x="84454" y="261183"/>
                  </a:lnTo>
                  <a:lnTo>
                    <a:pt x="88686" y="258894"/>
                  </a:lnTo>
                  <a:lnTo>
                    <a:pt x="92461" y="256417"/>
                  </a:lnTo>
                  <a:lnTo>
                    <a:pt x="95930" y="253811"/>
                  </a:lnTo>
                  <a:lnTo>
                    <a:pt x="100147" y="251122"/>
                  </a:lnTo>
                  <a:lnTo>
                    <a:pt x="104864" y="248378"/>
                  </a:lnTo>
                  <a:lnTo>
                    <a:pt x="109913" y="245595"/>
                  </a:lnTo>
                  <a:lnTo>
                    <a:pt x="114232" y="242788"/>
                  </a:lnTo>
                  <a:lnTo>
                    <a:pt x="118064" y="239963"/>
                  </a:lnTo>
                  <a:lnTo>
                    <a:pt x="121571" y="237128"/>
                  </a:lnTo>
                  <a:lnTo>
                    <a:pt x="125814" y="234285"/>
                  </a:lnTo>
                  <a:lnTo>
                    <a:pt x="130547" y="231437"/>
                  </a:lnTo>
                  <a:lnTo>
                    <a:pt x="135608" y="228587"/>
                  </a:lnTo>
                  <a:lnTo>
                    <a:pt x="139934" y="224781"/>
                  </a:lnTo>
                  <a:lnTo>
                    <a:pt x="143771" y="220339"/>
                  </a:lnTo>
                  <a:lnTo>
                    <a:pt x="147281" y="215473"/>
                  </a:lnTo>
                  <a:lnTo>
                    <a:pt x="150574" y="211276"/>
                  </a:lnTo>
                  <a:lnTo>
                    <a:pt x="153722" y="207525"/>
                  </a:lnTo>
                  <a:lnTo>
                    <a:pt x="156773" y="204072"/>
                  </a:lnTo>
                  <a:lnTo>
                    <a:pt x="159759" y="199866"/>
                  </a:lnTo>
                  <a:lnTo>
                    <a:pt x="162702" y="195156"/>
                  </a:lnTo>
                  <a:lnTo>
                    <a:pt x="165617" y="190111"/>
                  </a:lnTo>
                  <a:lnTo>
                    <a:pt x="171396" y="181966"/>
                  </a:lnTo>
                  <a:lnTo>
                    <a:pt x="177139" y="175171"/>
                  </a:lnTo>
                  <a:lnTo>
                    <a:pt x="182867" y="168976"/>
                  </a:lnTo>
                  <a:lnTo>
                    <a:pt x="184775" y="165038"/>
                  </a:lnTo>
                  <a:lnTo>
                    <a:pt x="186048" y="160508"/>
                  </a:lnTo>
                  <a:lnTo>
                    <a:pt x="188090" y="148651"/>
                  </a:lnTo>
                  <a:lnTo>
                    <a:pt x="188443" y="142046"/>
                  </a:lnTo>
                  <a:lnTo>
                    <a:pt x="187540" y="140417"/>
                  </a:lnTo>
                  <a:lnTo>
                    <a:pt x="185986" y="139331"/>
                  </a:lnTo>
                  <a:lnTo>
                    <a:pt x="183997" y="138607"/>
                  </a:lnTo>
                  <a:lnTo>
                    <a:pt x="182671" y="137173"/>
                  </a:lnTo>
                  <a:lnTo>
                    <a:pt x="181787" y="135263"/>
                  </a:lnTo>
                  <a:lnTo>
                    <a:pt x="181198" y="133038"/>
                  </a:lnTo>
                  <a:lnTo>
                    <a:pt x="179853" y="131554"/>
                  </a:lnTo>
                  <a:lnTo>
                    <a:pt x="178003" y="130565"/>
                  </a:lnTo>
                  <a:lnTo>
                    <a:pt x="175818" y="129906"/>
                  </a:lnTo>
                  <a:lnTo>
                    <a:pt x="173409" y="130419"/>
                  </a:lnTo>
                  <a:lnTo>
                    <a:pt x="168192" y="133529"/>
                  </a:lnTo>
                  <a:lnTo>
                    <a:pt x="162698" y="135546"/>
                  </a:lnTo>
                  <a:lnTo>
                    <a:pt x="159899" y="136084"/>
                  </a:lnTo>
                  <a:lnTo>
                    <a:pt x="156128" y="137395"/>
                  </a:lnTo>
                  <a:lnTo>
                    <a:pt x="151710" y="139222"/>
                  </a:lnTo>
                  <a:lnTo>
                    <a:pt x="146858" y="141391"/>
                  </a:lnTo>
                  <a:lnTo>
                    <a:pt x="142672" y="143791"/>
                  </a:lnTo>
                  <a:lnTo>
                    <a:pt x="138929" y="146343"/>
                  </a:lnTo>
                  <a:lnTo>
                    <a:pt x="135481" y="148997"/>
                  </a:lnTo>
                  <a:lnTo>
                    <a:pt x="132230" y="152671"/>
                  </a:lnTo>
                  <a:lnTo>
                    <a:pt x="129110" y="157026"/>
                  </a:lnTo>
                  <a:lnTo>
                    <a:pt x="126077" y="161834"/>
                  </a:lnTo>
                  <a:lnTo>
                    <a:pt x="122150" y="166944"/>
                  </a:lnTo>
                  <a:lnTo>
                    <a:pt x="117628" y="172256"/>
                  </a:lnTo>
                  <a:lnTo>
                    <a:pt x="112707" y="177702"/>
                  </a:lnTo>
                  <a:lnTo>
                    <a:pt x="108475" y="183238"/>
                  </a:lnTo>
                  <a:lnTo>
                    <a:pt x="104701" y="188834"/>
                  </a:lnTo>
                  <a:lnTo>
                    <a:pt x="101232" y="194469"/>
                  </a:lnTo>
                  <a:lnTo>
                    <a:pt x="97014" y="200130"/>
                  </a:lnTo>
                  <a:lnTo>
                    <a:pt x="92298" y="205811"/>
                  </a:lnTo>
                  <a:lnTo>
                    <a:pt x="82929" y="216248"/>
                  </a:lnTo>
                  <a:lnTo>
                    <a:pt x="75591" y="224063"/>
                  </a:lnTo>
                  <a:lnTo>
                    <a:pt x="73253" y="228433"/>
                  </a:lnTo>
                  <a:lnTo>
                    <a:pt x="71694" y="233251"/>
                  </a:lnTo>
                  <a:lnTo>
                    <a:pt x="70655" y="238368"/>
                  </a:lnTo>
                  <a:lnTo>
                    <a:pt x="66961" y="246594"/>
                  </a:lnTo>
                  <a:lnTo>
                    <a:pt x="63096" y="253424"/>
                  </a:lnTo>
                  <a:lnTo>
                    <a:pt x="61378" y="259635"/>
                  </a:lnTo>
                  <a:lnTo>
                    <a:pt x="60615" y="265571"/>
                  </a:lnTo>
                  <a:lnTo>
                    <a:pt x="60004" y="27432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149"/>
            <p:cNvSpPr/>
            <p:nvPr/>
          </p:nvSpPr>
          <p:spPr>
            <a:xfrm>
              <a:off x="5815012" y="5246370"/>
              <a:ext cx="205741" cy="25718"/>
            </a:xfrm>
            <a:custGeom>
              <a:avLst/>
              <a:gdLst/>
              <a:ahLst/>
              <a:cxnLst/>
              <a:rect l="0" t="0" r="0" b="0"/>
              <a:pathLst>
                <a:path w="205741" h="25718">
                  <a:moveTo>
                    <a:pt x="0" y="25717"/>
                  </a:moveTo>
                  <a:lnTo>
                    <a:pt x="13019" y="25717"/>
                  </a:lnTo>
                  <a:lnTo>
                    <a:pt x="15347" y="24765"/>
                  </a:lnTo>
                  <a:lnTo>
                    <a:pt x="17851" y="23177"/>
                  </a:lnTo>
                  <a:lnTo>
                    <a:pt x="20473" y="21167"/>
                  </a:lnTo>
                  <a:lnTo>
                    <a:pt x="24126" y="19825"/>
                  </a:lnTo>
                  <a:lnTo>
                    <a:pt x="28467" y="18932"/>
                  </a:lnTo>
                  <a:lnTo>
                    <a:pt x="33265" y="18336"/>
                  </a:lnTo>
                  <a:lnTo>
                    <a:pt x="37417" y="17939"/>
                  </a:lnTo>
                  <a:lnTo>
                    <a:pt x="41137" y="17674"/>
                  </a:lnTo>
                  <a:lnTo>
                    <a:pt x="44570" y="17498"/>
                  </a:lnTo>
                  <a:lnTo>
                    <a:pt x="48763" y="16428"/>
                  </a:lnTo>
                  <a:lnTo>
                    <a:pt x="53464" y="14762"/>
                  </a:lnTo>
                  <a:lnTo>
                    <a:pt x="58503" y="12698"/>
                  </a:lnTo>
                  <a:lnTo>
                    <a:pt x="63767" y="11323"/>
                  </a:lnTo>
                  <a:lnTo>
                    <a:pt x="69181" y="10406"/>
                  </a:lnTo>
                  <a:lnTo>
                    <a:pt x="74696" y="9795"/>
                  </a:lnTo>
                  <a:lnTo>
                    <a:pt x="80277" y="8434"/>
                  </a:lnTo>
                  <a:lnTo>
                    <a:pt x="85903" y="6576"/>
                  </a:lnTo>
                  <a:lnTo>
                    <a:pt x="91559" y="4384"/>
                  </a:lnTo>
                  <a:lnTo>
                    <a:pt x="97234" y="2922"/>
                  </a:lnTo>
                  <a:lnTo>
                    <a:pt x="102923" y="1948"/>
                  </a:lnTo>
                  <a:lnTo>
                    <a:pt x="108620" y="1298"/>
                  </a:lnTo>
                  <a:lnTo>
                    <a:pt x="114323" y="865"/>
                  </a:lnTo>
                  <a:lnTo>
                    <a:pt x="120031" y="577"/>
                  </a:lnTo>
                  <a:lnTo>
                    <a:pt x="131452" y="256"/>
                  </a:lnTo>
                  <a:lnTo>
                    <a:pt x="177165" y="10"/>
                  </a:lnTo>
                  <a:lnTo>
                    <a:pt x="20574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150"/>
            <p:cNvSpPr/>
            <p:nvPr/>
          </p:nvSpPr>
          <p:spPr>
            <a:xfrm>
              <a:off x="5857875" y="5314960"/>
              <a:ext cx="231458" cy="25708"/>
            </a:xfrm>
            <a:custGeom>
              <a:avLst/>
              <a:gdLst/>
              <a:ahLst/>
              <a:cxnLst/>
              <a:rect l="0" t="0" r="0" b="0"/>
              <a:pathLst>
                <a:path w="231458" h="25708">
                  <a:moveTo>
                    <a:pt x="0" y="25707"/>
                  </a:moveTo>
                  <a:lnTo>
                    <a:pt x="28370" y="25707"/>
                  </a:lnTo>
                  <a:lnTo>
                    <a:pt x="31296" y="24755"/>
                  </a:lnTo>
                  <a:lnTo>
                    <a:pt x="34199" y="23168"/>
                  </a:lnTo>
                  <a:lnTo>
                    <a:pt x="37087" y="21156"/>
                  </a:lnTo>
                  <a:lnTo>
                    <a:pt x="40917" y="19815"/>
                  </a:lnTo>
                  <a:lnTo>
                    <a:pt x="45375" y="18922"/>
                  </a:lnTo>
                  <a:lnTo>
                    <a:pt x="50253" y="18326"/>
                  </a:lnTo>
                  <a:lnTo>
                    <a:pt x="55409" y="16976"/>
                  </a:lnTo>
                  <a:lnTo>
                    <a:pt x="60752" y="15124"/>
                  </a:lnTo>
                  <a:lnTo>
                    <a:pt x="66219" y="12937"/>
                  </a:lnTo>
                  <a:lnTo>
                    <a:pt x="71768" y="11479"/>
                  </a:lnTo>
                  <a:lnTo>
                    <a:pt x="77373" y="10506"/>
                  </a:lnTo>
                  <a:lnTo>
                    <a:pt x="83014" y="9859"/>
                  </a:lnTo>
                  <a:lnTo>
                    <a:pt x="89632" y="8473"/>
                  </a:lnTo>
                  <a:lnTo>
                    <a:pt x="96902" y="6598"/>
                  </a:lnTo>
                  <a:lnTo>
                    <a:pt x="104607" y="4396"/>
                  </a:lnTo>
                  <a:lnTo>
                    <a:pt x="111648" y="2927"/>
                  </a:lnTo>
                  <a:lnTo>
                    <a:pt x="118247" y="1948"/>
                  </a:lnTo>
                  <a:lnTo>
                    <a:pt x="124551" y="1295"/>
                  </a:lnTo>
                  <a:lnTo>
                    <a:pt x="130659" y="860"/>
                  </a:lnTo>
                  <a:lnTo>
                    <a:pt x="136636" y="570"/>
                  </a:lnTo>
                  <a:lnTo>
                    <a:pt x="148357" y="248"/>
                  </a:lnTo>
                  <a:lnTo>
                    <a:pt x="201681" y="0"/>
                  </a:lnTo>
                  <a:lnTo>
                    <a:pt x="207797" y="949"/>
                  </a:lnTo>
                  <a:lnTo>
                    <a:pt x="213778" y="2534"/>
                  </a:lnTo>
                  <a:lnTo>
                    <a:pt x="231457" y="856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151"/>
            <p:cNvSpPr/>
            <p:nvPr/>
          </p:nvSpPr>
          <p:spPr>
            <a:xfrm>
              <a:off x="6449730" y="4963477"/>
              <a:ext cx="8221" cy="265749"/>
            </a:xfrm>
            <a:custGeom>
              <a:avLst/>
              <a:gdLst/>
              <a:ahLst/>
              <a:cxnLst/>
              <a:rect l="0" t="0" r="0" b="0"/>
              <a:pathLst>
                <a:path w="8221" h="265749">
                  <a:moveTo>
                    <a:pt x="8220" y="0"/>
                  </a:moveTo>
                  <a:lnTo>
                    <a:pt x="8220" y="162996"/>
                  </a:lnTo>
                  <a:lnTo>
                    <a:pt x="7267" y="170577"/>
                  </a:lnTo>
                  <a:lnTo>
                    <a:pt x="5680" y="177536"/>
                  </a:lnTo>
                  <a:lnTo>
                    <a:pt x="3669" y="184080"/>
                  </a:lnTo>
                  <a:lnTo>
                    <a:pt x="2328" y="190347"/>
                  </a:lnTo>
                  <a:lnTo>
                    <a:pt x="1434" y="196431"/>
                  </a:lnTo>
                  <a:lnTo>
                    <a:pt x="839" y="202391"/>
                  </a:lnTo>
                  <a:lnTo>
                    <a:pt x="441" y="208270"/>
                  </a:lnTo>
                  <a:lnTo>
                    <a:pt x="177" y="214094"/>
                  </a:lnTo>
                  <a:lnTo>
                    <a:pt x="0" y="219882"/>
                  </a:lnTo>
                  <a:lnTo>
                    <a:pt x="835" y="225646"/>
                  </a:lnTo>
                  <a:lnTo>
                    <a:pt x="2344" y="231393"/>
                  </a:lnTo>
                  <a:lnTo>
                    <a:pt x="7059" y="245203"/>
                  </a:lnTo>
                  <a:lnTo>
                    <a:pt x="7446" y="248242"/>
                  </a:lnTo>
                  <a:lnTo>
                    <a:pt x="7704" y="252172"/>
                  </a:lnTo>
                  <a:lnTo>
                    <a:pt x="8220" y="26574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152"/>
            <p:cNvSpPr/>
            <p:nvPr/>
          </p:nvSpPr>
          <p:spPr>
            <a:xfrm>
              <a:off x="6226492" y="5306377"/>
              <a:ext cx="428626" cy="34291"/>
            </a:xfrm>
            <a:custGeom>
              <a:avLst/>
              <a:gdLst/>
              <a:ahLst/>
              <a:cxnLst/>
              <a:rect l="0" t="0" r="0" b="0"/>
              <a:pathLst>
                <a:path w="428626" h="34291">
                  <a:moveTo>
                    <a:pt x="0" y="34290"/>
                  </a:moveTo>
                  <a:lnTo>
                    <a:pt x="65882" y="34290"/>
                  </a:lnTo>
                  <a:lnTo>
                    <a:pt x="72496" y="33338"/>
                  </a:lnTo>
                  <a:lnTo>
                    <a:pt x="79763" y="31751"/>
                  </a:lnTo>
                  <a:lnTo>
                    <a:pt x="87465" y="29739"/>
                  </a:lnTo>
                  <a:lnTo>
                    <a:pt x="94505" y="28398"/>
                  </a:lnTo>
                  <a:lnTo>
                    <a:pt x="101103" y="27505"/>
                  </a:lnTo>
                  <a:lnTo>
                    <a:pt x="107407" y="26909"/>
                  </a:lnTo>
                  <a:lnTo>
                    <a:pt x="114467" y="25559"/>
                  </a:lnTo>
                  <a:lnTo>
                    <a:pt x="122032" y="23707"/>
                  </a:lnTo>
                  <a:lnTo>
                    <a:pt x="129932" y="21520"/>
                  </a:lnTo>
                  <a:lnTo>
                    <a:pt x="138056" y="20062"/>
                  </a:lnTo>
                  <a:lnTo>
                    <a:pt x="146330" y="19089"/>
                  </a:lnTo>
                  <a:lnTo>
                    <a:pt x="154704" y="18442"/>
                  </a:lnTo>
                  <a:lnTo>
                    <a:pt x="163143" y="17056"/>
                  </a:lnTo>
                  <a:lnTo>
                    <a:pt x="171627" y="15181"/>
                  </a:lnTo>
                  <a:lnTo>
                    <a:pt x="180141" y="12979"/>
                  </a:lnTo>
                  <a:lnTo>
                    <a:pt x="189626" y="11510"/>
                  </a:lnTo>
                  <a:lnTo>
                    <a:pt x="199760" y="10531"/>
                  </a:lnTo>
                  <a:lnTo>
                    <a:pt x="210326" y="9878"/>
                  </a:lnTo>
                  <a:lnTo>
                    <a:pt x="229686" y="9153"/>
                  </a:lnTo>
                  <a:lnTo>
                    <a:pt x="256650" y="8745"/>
                  </a:lnTo>
                  <a:lnTo>
                    <a:pt x="291362" y="8607"/>
                  </a:lnTo>
                  <a:lnTo>
                    <a:pt x="299969" y="7643"/>
                  </a:lnTo>
                  <a:lnTo>
                    <a:pt x="308564" y="6048"/>
                  </a:lnTo>
                  <a:lnTo>
                    <a:pt x="317151" y="4032"/>
                  </a:lnTo>
                  <a:lnTo>
                    <a:pt x="325735" y="2688"/>
                  </a:lnTo>
                  <a:lnTo>
                    <a:pt x="334314" y="1792"/>
                  </a:lnTo>
                  <a:lnTo>
                    <a:pt x="342891" y="1195"/>
                  </a:lnTo>
                  <a:lnTo>
                    <a:pt x="350514" y="797"/>
                  </a:lnTo>
                  <a:lnTo>
                    <a:pt x="364064" y="354"/>
                  </a:lnTo>
                  <a:lnTo>
                    <a:pt x="388285" y="70"/>
                  </a:lnTo>
                  <a:lnTo>
                    <a:pt x="428625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153"/>
            <p:cNvSpPr/>
            <p:nvPr/>
          </p:nvSpPr>
          <p:spPr>
            <a:xfrm>
              <a:off x="6286500" y="5426392"/>
              <a:ext cx="25718" cy="291466"/>
            </a:xfrm>
            <a:custGeom>
              <a:avLst/>
              <a:gdLst/>
              <a:ahLst/>
              <a:cxnLst/>
              <a:rect l="0" t="0" r="0" b="0"/>
              <a:pathLst>
                <a:path w="25718" h="291466">
                  <a:moveTo>
                    <a:pt x="0" y="0"/>
                  </a:moveTo>
                  <a:lnTo>
                    <a:pt x="0" y="7381"/>
                  </a:lnTo>
                  <a:lnTo>
                    <a:pt x="952" y="7779"/>
                  </a:lnTo>
                  <a:lnTo>
                    <a:pt x="2540" y="8043"/>
                  </a:lnTo>
                  <a:lnTo>
                    <a:pt x="4550" y="8220"/>
                  </a:lnTo>
                  <a:lnTo>
                    <a:pt x="5891" y="9290"/>
                  </a:lnTo>
                  <a:lnTo>
                    <a:pt x="6785" y="10956"/>
                  </a:lnTo>
                  <a:lnTo>
                    <a:pt x="7380" y="13019"/>
                  </a:lnTo>
                  <a:lnTo>
                    <a:pt x="8730" y="16299"/>
                  </a:lnTo>
                  <a:lnTo>
                    <a:pt x="10583" y="20391"/>
                  </a:lnTo>
                  <a:lnTo>
                    <a:pt x="12770" y="25024"/>
                  </a:lnTo>
                  <a:lnTo>
                    <a:pt x="14228" y="30018"/>
                  </a:lnTo>
                  <a:lnTo>
                    <a:pt x="15200" y="35252"/>
                  </a:lnTo>
                  <a:lnTo>
                    <a:pt x="15849" y="40646"/>
                  </a:lnTo>
                  <a:lnTo>
                    <a:pt x="17233" y="46147"/>
                  </a:lnTo>
                  <a:lnTo>
                    <a:pt x="19109" y="51720"/>
                  </a:lnTo>
                  <a:lnTo>
                    <a:pt x="21311" y="57340"/>
                  </a:lnTo>
                  <a:lnTo>
                    <a:pt x="22780" y="62992"/>
                  </a:lnTo>
                  <a:lnTo>
                    <a:pt x="23759" y="68665"/>
                  </a:lnTo>
                  <a:lnTo>
                    <a:pt x="24412" y="74352"/>
                  </a:lnTo>
                  <a:lnTo>
                    <a:pt x="24847" y="81000"/>
                  </a:lnTo>
                  <a:lnTo>
                    <a:pt x="25137" y="88291"/>
                  </a:lnTo>
                  <a:lnTo>
                    <a:pt x="25459" y="104010"/>
                  </a:lnTo>
                  <a:lnTo>
                    <a:pt x="25717" y="29146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154"/>
            <p:cNvSpPr/>
            <p:nvPr/>
          </p:nvSpPr>
          <p:spPr>
            <a:xfrm>
              <a:off x="6363652" y="5376300"/>
              <a:ext cx="265725" cy="298696"/>
            </a:xfrm>
            <a:custGeom>
              <a:avLst/>
              <a:gdLst/>
              <a:ahLst/>
              <a:cxnLst/>
              <a:rect l="0" t="0" r="0" b="0"/>
              <a:pathLst>
                <a:path w="265725" h="298696">
                  <a:moveTo>
                    <a:pt x="0" y="84382"/>
                  </a:moveTo>
                  <a:lnTo>
                    <a:pt x="4551" y="84382"/>
                  </a:lnTo>
                  <a:lnTo>
                    <a:pt x="5892" y="83430"/>
                  </a:lnTo>
                  <a:lnTo>
                    <a:pt x="6785" y="81842"/>
                  </a:lnTo>
                  <a:lnTo>
                    <a:pt x="8219" y="77001"/>
                  </a:lnTo>
                  <a:lnTo>
                    <a:pt x="15347" y="69201"/>
                  </a:lnTo>
                  <a:lnTo>
                    <a:pt x="53114" y="31271"/>
                  </a:lnTo>
                  <a:lnTo>
                    <a:pt x="57316" y="28020"/>
                  </a:lnTo>
                  <a:lnTo>
                    <a:pt x="62024" y="24900"/>
                  </a:lnTo>
                  <a:lnTo>
                    <a:pt x="67067" y="21867"/>
                  </a:lnTo>
                  <a:lnTo>
                    <a:pt x="72334" y="18893"/>
                  </a:lnTo>
                  <a:lnTo>
                    <a:pt x="83266" y="13048"/>
                  </a:lnTo>
                  <a:lnTo>
                    <a:pt x="88848" y="11109"/>
                  </a:lnTo>
                  <a:lnTo>
                    <a:pt x="94475" y="9816"/>
                  </a:lnTo>
                  <a:lnTo>
                    <a:pt x="100131" y="8954"/>
                  </a:lnTo>
                  <a:lnTo>
                    <a:pt x="104854" y="7427"/>
                  </a:lnTo>
                  <a:lnTo>
                    <a:pt x="112642" y="3190"/>
                  </a:lnTo>
                  <a:lnTo>
                    <a:pt x="117004" y="1679"/>
                  </a:lnTo>
                  <a:lnTo>
                    <a:pt x="121818" y="672"/>
                  </a:lnTo>
                  <a:lnTo>
                    <a:pt x="126932" y="0"/>
                  </a:lnTo>
                  <a:lnTo>
                    <a:pt x="130341" y="505"/>
                  </a:lnTo>
                  <a:lnTo>
                    <a:pt x="132614" y="1794"/>
                  </a:lnTo>
                  <a:lnTo>
                    <a:pt x="134130" y="3606"/>
                  </a:lnTo>
                  <a:lnTo>
                    <a:pt x="137045" y="4814"/>
                  </a:lnTo>
                  <a:lnTo>
                    <a:pt x="140893" y="5619"/>
                  </a:lnTo>
                  <a:lnTo>
                    <a:pt x="145364" y="6156"/>
                  </a:lnTo>
                  <a:lnTo>
                    <a:pt x="148345" y="8419"/>
                  </a:lnTo>
                  <a:lnTo>
                    <a:pt x="150331" y="11832"/>
                  </a:lnTo>
                  <a:lnTo>
                    <a:pt x="151656" y="16013"/>
                  </a:lnTo>
                  <a:lnTo>
                    <a:pt x="155667" y="23198"/>
                  </a:lnTo>
                  <a:lnTo>
                    <a:pt x="158071" y="26448"/>
                  </a:lnTo>
                  <a:lnTo>
                    <a:pt x="159673" y="30519"/>
                  </a:lnTo>
                  <a:lnTo>
                    <a:pt x="160742" y="35139"/>
                  </a:lnTo>
                  <a:lnTo>
                    <a:pt x="161453" y="40123"/>
                  </a:lnTo>
                  <a:lnTo>
                    <a:pt x="160976" y="45351"/>
                  </a:lnTo>
                  <a:lnTo>
                    <a:pt x="159704" y="50741"/>
                  </a:lnTo>
                  <a:lnTo>
                    <a:pt x="157904" y="56240"/>
                  </a:lnTo>
                  <a:lnTo>
                    <a:pt x="156705" y="62763"/>
                  </a:lnTo>
                  <a:lnTo>
                    <a:pt x="155905" y="69969"/>
                  </a:lnTo>
                  <a:lnTo>
                    <a:pt x="155372" y="77631"/>
                  </a:lnTo>
                  <a:lnTo>
                    <a:pt x="154064" y="84644"/>
                  </a:lnTo>
                  <a:lnTo>
                    <a:pt x="152240" y="91224"/>
                  </a:lnTo>
                  <a:lnTo>
                    <a:pt x="150070" y="97516"/>
                  </a:lnTo>
                  <a:lnTo>
                    <a:pt x="146719" y="103615"/>
                  </a:lnTo>
                  <a:lnTo>
                    <a:pt x="142581" y="109587"/>
                  </a:lnTo>
                  <a:lnTo>
                    <a:pt x="137916" y="115473"/>
                  </a:lnTo>
                  <a:lnTo>
                    <a:pt x="133854" y="121302"/>
                  </a:lnTo>
                  <a:lnTo>
                    <a:pt x="130194" y="127093"/>
                  </a:lnTo>
                  <a:lnTo>
                    <a:pt x="126801" y="132859"/>
                  </a:lnTo>
                  <a:lnTo>
                    <a:pt x="120491" y="141805"/>
                  </a:lnTo>
                  <a:lnTo>
                    <a:pt x="113559" y="149908"/>
                  </a:lnTo>
                  <a:lnTo>
                    <a:pt x="104128" y="159860"/>
                  </a:lnTo>
                  <a:lnTo>
                    <a:pt x="98667" y="168093"/>
                  </a:lnTo>
                  <a:lnTo>
                    <a:pt x="97210" y="171622"/>
                  </a:lnTo>
                  <a:lnTo>
                    <a:pt x="94334" y="173974"/>
                  </a:lnTo>
                  <a:lnTo>
                    <a:pt x="90512" y="175543"/>
                  </a:lnTo>
                  <a:lnTo>
                    <a:pt x="79792" y="178060"/>
                  </a:lnTo>
                  <a:lnTo>
                    <a:pt x="71783" y="178557"/>
                  </a:lnTo>
                  <a:lnTo>
                    <a:pt x="69002" y="178664"/>
                  </a:lnTo>
                  <a:lnTo>
                    <a:pt x="68705" y="174124"/>
                  </a:lnTo>
                  <a:lnTo>
                    <a:pt x="69616" y="171833"/>
                  </a:lnTo>
                  <a:lnTo>
                    <a:pt x="75449" y="163104"/>
                  </a:lnTo>
                  <a:lnTo>
                    <a:pt x="80523" y="153977"/>
                  </a:lnTo>
                  <a:lnTo>
                    <a:pt x="85953" y="146111"/>
                  </a:lnTo>
                  <a:lnTo>
                    <a:pt x="88735" y="142680"/>
                  </a:lnTo>
                  <a:lnTo>
                    <a:pt x="96905" y="136327"/>
                  </a:lnTo>
                  <a:lnTo>
                    <a:pt x="101751" y="133300"/>
                  </a:lnTo>
                  <a:lnTo>
                    <a:pt x="106887" y="130329"/>
                  </a:lnTo>
                  <a:lnTo>
                    <a:pt x="117672" y="124488"/>
                  </a:lnTo>
                  <a:lnTo>
                    <a:pt x="134455" y="115844"/>
                  </a:lnTo>
                  <a:lnTo>
                    <a:pt x="141071" y="113929"/>
                  </a:lnTo>
                  <a:lnTo>
                    <a:pt x="148340" y="112653"/>
                  </a:lnTo>
                  <a:lnTo>
                    <a:pt x="156043" y="111802"/>
                  </a:lnTo>
                  <a:lnTo>
                    <a:pt x="163084" y="110282"/>
                  </a:lnTo>
                  <a:lnTo>
                    <a:pt x="169683" y="108316"/>
                  </a:lnTo>
                  <a:lnTo>
                    <a:pt x="175987" y="106053"/>
                  </a:lnTo>
                  <a:lnTo>
                    <a:pt x="182094" y="105497"/>
                  </a:lnTo>
                  <a:lnTo>
                    <a:pt x="188072" y="106078"/>
                  </a:lnTo>
                  <a:lnTo>
                    <a:pt x="193961" y="107419"/>
                  </a:lnTo>
                  <a:lnTo>
                    <a:pt x="199793" y="108312"/>
                  </a:lnTo>
                  <a:lnTo>
                    <a:pt x="205585" y="108908"/>
                  </a:lnTo>
                  <a:lnTo>
                    <a:pt x="211352" y="109305"/>
                  </a:lnTo>
                  <a:lnTo>
                    <a:pt x="217101" y="110522"/>
                  </a:lnTo>
                  <a:lnTo>
                    <a:pt x="222839" y="112287"/>
                  </a:lnTo>
                  <a:lnTo>
                    <a:pt x="228569" y="114415"/>
                  </a:lnTo>
                  <a:lnTo>
                    <a:pt x="233343" y="115834"/>
                  </a:lnTo>
                  <a:lnTo>
                    <a:pt x="241185" y="117411"/>
                  </a:lnTo>
                  <a:lnTo>
                    <a:pt x="245563" y="118783"/>
                  </a:lnTo>
                  <a:lnTo>
                    <a:pt x="250386" y="120652"/>
                  </a:lnTo>
                  <a:lnTo>
                    <a:pt x="255506" y="122849"/>
                  </a:lnTo>
                  <a:lnTo>
                    <a:pt x="258920" y="126219"/>
                  </a:lnTo>
                  <a:lnTo>
                    <a:pt x="261196" y="130372"/>
                  </a:lnTo>
                  <a:lnTo>
                    <a:pt x="263724" y="139112"/>
                  </a:lnTo>
                  <a:lnTo>
                    <a:pt x="264848" y="146171"/>
                  </a:lnTo>
                  <a:lnTo>
                    <a:pt x="265348" y="155024"/>
                  </a:lnTo>
                  <a:lnTo>
                    <a:pt x="265629" y="168178"/>
                  </a:lnTo>
                  <a:lnTo>
                    <a:pt x="265724" y="185707"/>
                  </a:lnTo>
                  <a:lnTo>
                    <a:pt x="264779" y="190984"/>
                  </a:lnTo>
                  <a:lnTo>
                    <a:pt x="263197" y="196408"/>
                  </a:lnTo>
                  <a:lnTo>
                    <a:pt x="261190" y="201928"/>
                  </a:lnTo>
                  <a:lnTo>
                    <a:pt x="257946" y="207514"/>
                  </a:lnTo>
                  <a:lnTo>
                    <a:pt x="253880" y="213142"/>
                  </a:lnTo>
                  <a:lnTo>
                    <a:pt x="249262" y="218800"/>
                  </a:lnTo>
                  <a:lnTo>
                    <a:pt x="244280" y="224476"/>
                  </a:lnTo>
                  <a:lnTo>
                    <a:pt x="239054" y="230166"/>
                  </a:lnTo>
                  <a:lnTo>
                    <a:pt x="228166" y="241567"/>
                  </a:lnTo>
                  <a:lnTo>
                    <a:pt x="216978" y="252985"/>
                  </a:lnTo>
                  <a:lnTo>
                    <a:pt x="211327" y="257744"/>
                  </a:lnTo>
                  <a:lnTo>
                    <a:pt x="205654" y="261869"/>
                  </a:lnTo>
                  <a:lnTo>
                    <a:pt x="199968" y="265572"/>
                  </a:lnTo>
                  <a:lnTo>
                    <a:pt x="194272" y="268993"/>
                  </a:lnTo>
                  <a:lnTo>
                    <a:pt x="188570" y="272226"/>
                  </a:lnTo>
                  <a:lnTo>
                    <a:pt x="182863" y="275334"/>
                  </a:lnTo>
                  <a:lnTo>
                    <a:pt x="176201" y="278359"/>
                  </a:lnTo>
                  <a:lnTo>
                    <a:pt x="168902" y="281327"/>
                  </a:lnTo>
                  <a:lnTo>
                    <a:pt x="161179" y="284259"/>
                  </a:lnTo>
                  <a:lnTo>
                    <a:pt x="154126" y="286213"/>
                  </a:lnTo>
                  <a:lnTo>
                    <a:pt x="147518" y="287517"/>
                  </a:lnTo>
                  <a:lnTo>
                    <a:pt x="141208" y="288385"/>
                  </a:lnTo>
                  <a:lnTo>
                    <a:pt x="135096" y="288964"/>
                  </a:lnTo>
                  <a:lnTo>
                    <a:pt x="129116" y="289350"/>
                  </a:lnTo>
                  <a:lnTo>
                    <a:pt x="123226" y="289607"/>
                  </a:lnTo>
                  <a:lnTo>
                    <a:pt x="117393" y="290731"/>
                  </a:lnTo>
                  <a:lnTo>
                    <a:pt x="111600" y="292433"/>
                  </a:lnTo>
                  <a:lnTo>
                    <a:pt x="105832" y="294521"/>
                  </a:lnTo>
                  <a:lnTo>
                    <a:pt x="101035" y="295912"/>
                  </a:lnTo>
                  <a:lnTo>
                    <a:pt x="93164" y="297458"/>
                  </a:lnTo>
                  <a:lnTo>
                    <a:pt x="88780" y="297870"/>
                  </a:lnTo>
                  <a:lnTo>
                    <a:pt x="83951" y="298145"/>
                  </a:lnTo>
                  <a:lnTo>
                    <a:pt x="74459" y="298450"/>
                  </a:lnTo>
                  <a:lnTo>
                    <a:pt x="60605" y="298647"/>
                  </a:lnTo>
                  <a:lnTo>
                    <a:pt x="51435" y="29869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155"/>
            <p:cNvSpPr/>
            <p:nvPr/>
          </p:nvSpPr>
          <p:spPr>
            <a:xfrm>
              <a:off x="6012190" y="4826317"/>
              <a:ext cx="925534" cy="1105242"/>
            </a:xfrm>
            <a:custGeom>
              <a:avLst/>
              <a:gdLst/>
              <a:ahLst/>
              <a:cxnLst/>
              <a:rect l="0" t="0" r="0" b="0"/>
              <a:pathLst>
                <a:path w="925534" h="1105242">
                  <a:moveTo>
                    <a:pt x="814377" y="42862"/>
                  </a:moveTo>
                  <a:lnTo>
                    <a:pt x="799615" y="35481"/>
                  </a:lnTo>
                  <a:lnTo>
                    <a:pt x="795751" y="34820"/>
                  </a:lnTo>
                  <a:lnTo>
                    <a:pt x="793387" y="34643"/>
                  </a:lnTo>
                  <a:lnTo>
                    <a:pt x="790859" y="33573"/>
                  </a:lnTo>
                  <a:lnTo>
                    <a:pt x="782750" y="28469"/>
                  </a:lnTo>
                  <a:lnTo>
                    <a:pt x="774315" y="25580"/>
                  </a:lnTo>
                  <a:lnTo>
                    <a:pt x="768631" y="21529"/>
                  </a:lnTo>
                  <a:lnTo>
                    <a:pt x="764830" y="20068"/>
                  </a:lnTo>
                  <a:lnTo>
                    <a:pt x="751331" y="17059"/>
                  </a:lnTo>
                  <a:lnTo>
                    <a:pt x="739922" y="11510"/>
                  </a:lnTo>
                  <a:lnTo>
                    <a:pt x="724901" y="9443"/>
                  </a:lnTo>
                  <a:lnTo>
                    <a:pt x="708385" y="7878"/>
                  </a:lnTo>
                  <a:lnTo>
                    <a:pt x="685737" y="1839"/>
                  </a:lnTo>
                  <a:lnTo>
                    <a:pt x="657208" y="242"/>
                  </a:lnTo>
                  <a:lnTo>
                    <a:pt x="526992" y="0"/>
                  </a:lnTo>
                  <a:lnTo>
                    <a:pt x="514883" y="2540"/>
                  </a:lnTo>
                  <a:lnTo>
                    <a:pt x="503151" y="5891"/>
                  </a:lnTo>
                  <a:lnTo>
                    <a:pt x="477558" y="8043"/>
                  </a:lnTo>
                  <a:lnTo>
                    <a:pt x="449818" y="8468"/>
                  </a:lnTo>
                  <a:lnTo>
                    <a:pt x="431828" y="8542"/>
                  </a:lnTo>
                  <a:lnTo>
                    <a:pt x="420201" y="11099"/>
                  </a:lnTo>
                  <a:lnTo>
                    <a:pt x="408682" y="14458"/>
                  </a:lnTo>
                  <a:lnTo>
                    <a:pt x="391488" y="17302"/>
                  </a:lnTo>
                  <a:lnTo>
                    <a:pt x="357179" y="30745"/>
                  </a:lnTo>
                  <a:lnTo>
                    <a:pt x="334317" y="36130"/>
                  </a:lnTo>
                  <a:lnTo>
                    <a:pt x="328602" y="38374"/>
                  </a:lnTo>
                  <a:lnTo>
                    <a:pt x="317172" y="45948"/>
                  </a:lnTo>
                  <a:lnTo>
                    <a:pt x="300027" y="58382"/>
                  </a:lnTo>
                  <a:lnTo>
                    <a:pt x="277167" y="71116"/>
                  </a:lnTo>
                  <a:lnTo>
                    <a:pt x="265737" y="82090"/>
                  </a:lnTo>
                  <a:lnTo>
                    <a:pt x="237162" y="113821"/>
                  </a:lnTo>
                  <a:lnTo>
                    <a:pt x="208587" y="147363"/>
                  </a:lnTo>
                  <a:lnTo>
                    <a:pt x="185727" y="174453"/>
                  </a:lnTo>
                  <a:lnTo>
                    <a:pt x="169535" y="198058"/>
                  </a:lnTo>
                  <a:lnTo>
                    <a:pt x="155047" y="229094"/>
                  </a:lnTo>
                  <a:lnTo>
                    <a:pt x="138462" y="258402"/>
                  </a:lnTo>
                  <a:lnTo>
                    <a:pt x="123686" y="291707"/>
                  </a:lnTo>
                  <a:lnTo>
                    <a:pt x="114534" y="318207"/>
                  </a:lnTo>
                  <a:lnTo>
                    <a:pt x="102908" y="358272"/>
                  </a:lnTo>
                  <a:lnTo>
                    <a:pt x="91761" y="387777"/>
                  </a:lnTo>
                  <a:lnTo>
                    <a:pt x="78934" y="418110"/>
                  </a:lnTo>
                  <a:lnTo>
                    <a:pt x="69101" y="447734"/>
                  </a:lnTo>
                  <a:lnTo>
                    <a:pt x="62138" y="468551"/>
                  </a:lnTo>
                  <a:lnTo>
                    <a:pt x="48460" y="497287"/>
                  </a:lnTo>
                  <a:lnTo>
                    <a:pt x="37953" y="528556"/>
                  </a:lnTo>
                  <a:lnTo>
                    <a:pt x="28806" y="557294"/>
                  </a:lnTo>
                  <a:lnTo>
                    <a:pt x="20063" y="588564"/>
                  </a:lnTo>
                  <a:lnTo>
                    <a:pt x="12394" y="616350"/>
                  </a:lnTo>
                  <a:lnTo>
                    <a:pt x="8745" y="642680"/>
                  </a:lnTo>
                  <a:lnTo>
                    <a:pt x="3007" y="669531"/>
                  </a:lnTo>
                  <a:lnTo>
                    <a:pt x="884" y="700242"/>
                  </a:lnTo>
                  <a:lnTo>
                    <a:pt x="255" y="727862"/>
                  </a:lnTo>
                  <a:lnTo>
                    <a:pt x="0" y="797211"/>
                  </a:lnTo>
                  <a:lnTo>
                    <a:pt x="4544" y="822951"/>
                  </a:lnTo>
                  <a:lnTo>
                    <a:pt x="11922" y="853226"/>
                  </a:lnTo>
                  <a:lnTo>
                    <a:pt x="25774" y="895338"/>
                  </a:lnTo>
                  <a:lnTo>
                    <a:pt x="37150" y="928909"/>
                  </a:lnTo>
                  <a:lnTo>
                    <a:pt x="54461" y="959776"/>
                  </a:lnTo>
                  <a:lnTo>
                    <a:pt x="70581" y="987745"/>
                  </a:lnTo>
                  <a:lnTo>
                    <a:pt x="91827" y="1015954"/>
                  </a:lnTo>
                  <a:lnTo>
                    <a:pt x="115321" y="1039870"/>
                  </a:lnTo>
                  <a:lnTo>
                    <a:pt x="143950" y="1060399"/>
                  </a:lnTo>
                  <a:lnTo>
                    <a:pt x="162342" y="1073335"/>
                  </a:lnTo>
                  <a:lnTo>
                    <a:pt x="175016" y="1082828"/>
                  </a:lnTo>
                  <a:lnTo>
                    <a:pt x="190174" y="1090222"/>
                  </a:lnTo>
                  <a:lnTo>
                    <a:pt x="206437" y="1094143"/>
                  </a:lnTo>
                  <a:lnTo>
                    <a:pt x="231656" y="1098891"/>
                  </a:lnTo>
                  <a:lnTo>
                    <a:pt x="254687" y="1103790"/>
                  </a:lnTo>
                  <a:lnTo>
                    <a:pt x="278655" y="1105241"/>
                  </a:lnTo>
                  <a:lnTo>
                    <a:pt x="298149" y="1104629"/>
                  </a:lnTo>
                  <a:lnTo>
                    <a:pt x="325188" y="1098928"/>
                  </a:lnTo>
                  <a:lnTo>
                    <a:pt x="362465" y="1088468"/>
                  </a:lnTo>
                  <a:lnTo>
                    <a:pt x="383022" y="1081934"/>
                  </a:lnTo>
                  <a:lnTo>
                    <a:pt x="411614" y="1067545"/>
                  </a:lnTo>
                  <a:lnTo>
                    <a:pt x="466157" y="1039977"/>
                  </a:lnTo>
                  <a:lnTo>
                    <a:pt x="486257" y="1028632"/>
                  </a:lnTo>
                  <a:lnTo>
                    <a:pt x="505669" y="1016288"/>
                  </a:lnTo>
                  <a:lnTo>
                    <a:pt x="526996" y="1001276"/>
                  </a:lnTo>
                  <a:lnTo>
                    <a:pt x="555872" y="976760"/>
                  </a:lnTo>
                  <a:lnTo>
                    <a:pt x="576296" y="959896"/>
                  </a:lnTo>
                  <a:lnTo>
                    <a:pt x="597121" y="942875"/>
                  </a:lnTo>
                  <a:lnTo>
                    <a:pt x="624910" y="917228"/>
                  </a:lnTo>
                  <a:lnTo>
                    <a:pt x="668530" y="874392"/>
                  </a:lnTo>
                  <a:lnTo>
                    <a:pt x="694328" y="844126"/>
                  </a:lnTo>
                  <a:lnTo>
                    <a:pt x="720070" y="811028"/>
                  </a:lnTo>
                  <a:lnTo>
                    <a:pt x="745795" y="781642"/>
                  </a:lnTo>
                  <a:lnTo>
                    <a:pt x="766963" y="750287"/>
                  </a:lnTo>
                  <a:lnTo>
                    <a:pt x="797074" y="705559"/>
                  </a:lnTo>
                  <a:lnTo>
                    <a:pt x="816342" y="671440"/>
                  </a:lnTo>
                  <a:lnTo>
                    <a:pt x="828268" y="648620"/>
                  </a:lnTo>
                  <a:lnTo>
                    <a:pt x="839918" y="623238"/>
                  </a:lnTo>
                  <a:lnTo>
                    <a:pt x="850494" y="597035"/>
                  </a:lnTo>
                  <a:lnTo>
                    <a:pt x="858368" y="572689"/>
                  </a:lnTo>
                  <a:lnTo>
                    <a:pt x="865044" y="549169"/>
                  </a:lnTo>
                  <a:lnTo>
                    <a:pt x="872138" y="525062"/>
                  </a:lnTo>
                  <a:lnTo>
                    <a:pt x="881641" y="498473"/>
                  </a:lnTo>
                  <a:lnTo>
                    <a:pt x="889675" y="473321"/>
                  </a:lnTo>
                  <a:lnTo>
                    <a:pt x="897373" y="448490"/>
                  </a:lnTo>
                  <a:lnTo>
                    <a:pt x="907144" y="421579"/>
                  </a:lnTo>
                  <a:lnTo>
                    <a:pt x="912757" y="396283"/>
                  </a:lnTo>
                  <a:lnTo>
                    <a:pt x="916204" y="372341"/>
                  </a:lnTo>
                  <a:lnTo>
                    <a:pt x="920911" y="349000"/>
                  </a:lnTo>
                  <a:lnTo>
                    <a:pt x="923638" y="323386"/>
                  </a:lnTo>
                  <a:lnTo>
                    <a:pt x="924850" y="297080"/>
                  </a:lnTo>
                  <a:lnTo>
                    <a:pt x="925533" y="261802"/>
                  </a:lnTo>
                  <a:lnTo>
                    <a:pt x="924782" y="231876"/>
                  </a:lnTo>
                  <a:lnTo>
                    <a:pt x="919903" y="200255"/>
                  </a:lnTo>
                  <a:lnTo>
                    <a:pt x="917081" y="172365"/>
                  </a:lnTo>
                  <a:lnTo>
                    <a:pt x="910636" y="146004"/>
                  </a:lnTo>
                  <a:lnTo>
                    <a:pt x="905419" y="128708"/>
                  </a:lnTo>
                  <a:lnTo>
                    <a:pt x="897385" y="114036"/>
                  </a:lnTo>
                  <a:lnTo>
                    <a:pt x="888417" y="100213"/>
                  </a:lnTo>
                  <a:lnTo>
                    <a:pt x="881256" y="84544"/>
                  </a:lnTo>
                  <a:lnTo>
                    <a:pt x="876108" y="78270"/>
                  </a:lnTo>
                  <a:lnTo>
                    <a:pt x="849854" y="58817"/>
                  </a:lnTo>
                  <a:lnTo>
                    <a:pt x="843744" y="53499"/>
                  </a:lnTo>
                  <a:lnTo>
                    <a:pt x="836812" y="49954"/>
                  </a:lnTo>
                  <a:lnTo>
                    <a:pt x="813405" y="44011"/>
                  </a:lnTo>
                  <a:lnTo>
                    <a:pt x="796800" y="39246"/>
                  </a:lnTo>
                  <a:lnTo>
                    <a:pt x="777356" y="39032"/>
                  </a:lnTo>
                  <a:lnTo>
                    <a:pt x="756013" y="41161"/>
                  </a:lnTo>
                  <a:lnTo>
                    <a:pt x="733828" y="42106"/>
                  </a:lnTo>
                  <a:lnTo>
                    <a:pt x="716348" y="45067"/>
                  </a:lnTo>
                  <a:lnTo>
                    <a:pt x="695796" y="52088"/>
                  </a:lnTo>
                  <a:lnTo>
                    <a:pt x="677217" y="6000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Probability of a complement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event and its complement take up the entire sample space.</a:t>
            </a:r>
          </a:p>
          <a:p>
            <a:r>
              <a:rPr lang="en-US" dirty="0" smtClean="0"/>
              <a:t>This is often shown as E and E’.  </a:t>
            </a:r>
          </a:p>
          <a:p>
            <a:r>
              <a:rPr lang="en-US" dirty="0" smtClean="0"/>
              <a:t>For example, when rolling dice, the probability of rolling a six and the probability of not rolling a six are complements.  What is the probability of each?</a:t>
            </a:r>
          </a:p>
          <a:p>
            <a:r>
              <a:rPr lang="en-US" dirty="0" smtClean="0"/>
              <a:t>P(E)+ P(E’) = 1</a:t>
            </a:r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4684643" y="4680585"/>
            <a:ext cx="4019302" cy="497206"/>
            <a:chOff x="4684643" y="4680585"/>
            <a:chExt cx="4019302" cy="497206"/>
          </a:xfrm>
        </p:grpSpPr>
        <p:sp>
          <p:nvSpPr>
            <p:cNvPr id="4" name="SMARTPenAnnotation121"/>
            <p:cNvSpPr/>
            <p:nvPr/>
          </p:nvSpPr>
          <p:spPr>
            <a:xfrm>
              <a:off x="4684643" y="4783454"/>
              <a:ext cx="32737" cy="214314"/>
            </a:xfrm>
            <a:custGeom>
              <a:avLst/>
              <a:gdLst/>
              <a:ahLst/>
              <a:cxnLst/>
              <a:rect l="0" t="0" r="0" b="0"/>
              <a:pathLst>
                <a:path w="32737" h="214314">
                  <a:moveTo>
                    <a:pt x="24516" y="0"/>
                  </a:moveTo>
                  <a:lnTo>
                    <a:pt x="31898" y="0"/>
                  </a:lnTo>
                  <a:lnTo>
                    <a:pt x="32295" y="953"/>
                  </a:lnTo>
                  <a:lnTo>
                    <a:pt x="32736" y="4552"/>
                  </a:lnTo>
                  <a:lnTo>
                    <a:pt x="31901" y="6844"/>
                  </a:lnTo>
                  <a:lnTo>
                    <a:pt x="30392" y="9325"/>
                  </a:lnTo>
                  <a:lnTo>
                    <a:pt x="28433" y="11932"/>
                  </a:lnTo>
                  <a:lnTo>
                    <a:pt x="27128" y="14623"/>
                  </a:lnTo>
                  <a:lnTo>
                    <a:pt x="26257" y="17368"/>
                  </a:lnTo>
                  <a:lnTo>
                    <a:pt x="25290" y="23912"/>
                  </a:lnTo>
                  <a:lnTo>
                    <a:pt x="25032" y="28324"/>
                  </a:lnTo>
                  <a:lnTo>
                    <a:pt x="24746" y="37354"/>
                  </a:lnTo>
                  <a:lnTo>
                    <a:pt x="24619" y="44542"/>
                  </a:lnTo>
                  <a:lnTo>
                    <a:pt x="23632" y="48745"/>
                  </a:lnTo>
                  <a:lnTo>
                    <a:pt x="22022" y="53452"/>
                  </a:lnTo>
                  <a:lnTo>
                    <a:pt x="19996" y="58495"/>
                  </a:lnTo>
                  <a:lnTo>
                    <a:pt x="18645" y="62809"/>
                  </a:lnTo>
                  <a:lnTo>
                    <a:pt x="17745" y="66638"/>
                  </a:lnTo>
                  <a:lnTo>
                    <a:pt x="17145" y="70143"/>
                  </a:lnTo>
                  <a:lnTo>
                    <a:pt x="16744" y="74385"/>
                  </a:lnTo>
                  <a:lnTo>
                    <a:pt x="16478" y="79118"/>
                  </a:lnTo>
                  <a:lnTo>
                    <a:pt x="16181" y="89456"/>
                  </a:lnTo>
                  <a:lnTo>
                    <a:pt x="16050" y="100402"/>
                  </a:lnTo>
                  <a:lnTo>
                    <a:pt x="15062" y="105035"/>
                  </a:lnTo>
                  <a:lnTo>
                    <a:pt x="13451" y="109076"/>
                  </a:lnTo>
                  <a:lnTo>
                    <a:pt x="11425" y="112722"/>
                  </a:lnTo>
                  <a:lnTo>
                    <a:pt x="10073" y="117058"/>
                  </a:lnTo>
                  <a:lnTo>
                    <a:pt x="9173" y="121854"/>
                  </a:lnTo>
                  <a:lnTo>
                    <a:pt x="8572" y="126956"/>
                  </a:lnTo>
                  <a:lnTo>
                    <a:pt x="8172" y="131310"/>
                  </a:lnTo>
                  <a:lnTo>
                    <a:pt x="7905" y="135165"/>
                  </a:lnTo>
                  <a:lnTo>
                    <a:pt x="7727" y="138688"/>
                  </a:lnTo>
                  <a:lnTo>
                    <a:pt x="7530" y="147682"/>
                  </a:lnTo>
                  <a:lnTo>
                    <a:pt x="7477" y="152747"/>
                  </a:lnTo>
                  <a:lnTo>
                    <a:pt x="6489" y="157076"/>
                  </a:lnTo>
                  <a:lnTo>
                    <a:pt x="4878" y="160915"/>
                  </a:lnTo>
                  <a:lnTo>
                    <a:pt x="2852" y="164427"/>
                  </a:lnTo>
                  <a:lnTo>
                    <a:pt x="1501" y="167721"/>
                  </a:lnTo>
                  <a:lnTo>
                    <a:pt x="600" y="170869"/>
                  </a:lnTo>
                  <a:lnTo>
                    <a:pt x="0" y="173921"/>
                  </a:lnTo>
                  <a:lnTo>
                    <a:pt x="552" y="176907"/>
                  </a:lnTo>
                  <a:lnTo>
                    <a:pt x="1873" y="179851"/>
                  </a:lnTo>
                  <a:lnTo>
                    <a:pt x="3706" y="182766"/>
                  </a:lnTo>
                  <a:lnTo>
                    <a:pt x="4928" y="185662"/>
                  </a:lnTo>
                  <a:lnTo>
                    <a:pt x="5742" y="188545"/>
                  </a:lnTo>
                  <a:lnTo>
                    <a:pt x="7050" y="195464"/>
                  </a:lnTo>
                  <a:lnTo>
                    <a:pt x="7276" y="201214"/>
                  </a:lnTo>
                  <a:lnTo>
                    <a:pt x="7359" y="207685"/>
                  </a:lnTo>
                  <a:lnTo>
                    <a:pt x="7372" y="21431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PenAnnotation122"/>
            <p:cNvSpPr/>
            <p:nvPr/>
          </p:nvSpPr>
          <p:spPr>
            <a:xfrm>
              <a:off x="4717732" y="4740592"/>
              <a:ext cx="240031" cy="402909"/>
            </a:xfrm>
            <a:custGeom>
              <a:avLst/>
              <a:gdLst/>
              <a:ahLst/>
              <a:cxnLst/>
              <a:rect l="0" t="0" r="0" b="0"/>
              <a:pathLst>
                <a:path w="240031" h="402909">
                  <a:moveTo>
                    <a:pt x="240030" y="0"/>
                  </a:moveTo>
                  <a:lnTo>
                    <a:pt x="240030" y="11932"/>
                  </a:lnTo>
                  <a:lnTo>
                    <a:pt x="239078" y="14622"/>
                  </a:lnTo>
                  <a:lnTo>
                    <a:pt x="230705" y="28324"/>
                  </a:lnTo>
                  <a:lnTo>
                    <a:pt x="226361" y="37353"/>
                  </a:lnTo>
                  <a:lnTo>
                    <a:pt x="224429" y="44542"/>
                  </a:lnTo>
                  <a:lnTo>
                    <a:pt x="218491" y="53452"/>
                  </a:lnTo>
                  <a:lnTo>
                    <a:pt x="214241" y="58494"/>
                  </a:lnTo>
                  <a:lnTo>
                    <a:pt x="210455" y="64713"/>
                  </a:lnTo>
                  <a:lnTo>
                    <a:pt x="206979" y="71717"/>
                  </a:lnTo>
                  <a:lnTo>
                    <a:pt x="203708" y="79244"/>
                  </a:lnTo>
                  <a:lnTo>
                    <a:pt x="197535" y="92687"/>
                  </a:lnTo>
                  <a:lnTo>
                    <a:pt x="190663" y="105012"/>
                  </a:lnTo>
                  <a:lnTo>
                    <a:pt x="186164" y="110965"/>
                  </a:lnTo>
                  <a:lnTo>
                    <a:pt x="181260" y="116840"/>
                  </a:lnTo>
                  <a:lnTo>
                    <a:pt x="176085" y="123613"/>
                  </a:lnTo>
                  <a:lnTo>
                    <a:pt x="170730" y="130986"/>
                  </a:lnTo>
                  <a:lnTo>
                    <a:pt x="165254" y="138759"/>
                  </a:lnTo>
                  <a:lnTo>
                    <a:pt x="160652" y="146798"/>
                  </a:lnTo>
                  <a:lnTo>
                    <a:pt x="156632" y="155016"/>
                  </a:lnTo>
                  <a:lnTo>
                    <a:pt x="152998" y="163352"/>
                  </a:lnTo>
                  <a:lnTo>
                    <a:pt x="148671" y="170813"/>
                  </a:lnTo>
                  <a:lnTo>
                    <a:pt x="143882" y="177693"/>
                  </a:lnTo>
                  <a:lnTo>
                    <a:pt x="138783" y="184184"/>
                  </a:lnTo>
                  <a:lnTo>
                    <a:pt x="134433" y="191370"/>
                  </a:lnTo>
                  <a:lnTo>
                    <a:pt x="130579" y="199017"/>
                  </a:lnTo>
                  <a:lnTo>
                    <a:pt x="127057" y="206973"/>
                  </a:lnTo>
                  <a:lnTo>
                    <a:pt x="122805" y="215134"/>
                  </a:lnTo>
                  <a:lnTo>
                    <a:pt x="118065" y="223434"/>
                  </a:lnTo>
                  <a:lnTo>
                    <a:pt x="113000" y="231823"/>
                  </a:lnTo>
                  <a:lnTo>
                    <a:pt x="107718" y="239321"/>
                  </a:lnTo>
                  <a:lnTo>
                    <a:pt x="102292" y="246225"/>
                  </a:lnTo>
                  <a:lnTo>
                    <a:pt x="96770" y="252733"/>
                  </a:lnTo>
                  <a:lnTo>
                    <a:pt x="92136" y="259928"/>
                  </a:lnTo>
                  <a:lnTo>
                    <a:pt x="88094" y="267583"/>
                  </a:lnTo>
                  <a:lnTo>
                    <a:pt x="84447" y="275544"/>
                  </a:lnTo>
                  <a:lnTo>
                    <a:pt x="80110" y="282756"/>
                  </a:lnTo>
                  <a:lnTo>
                    <a:pt x="75314" y="289469"/>
                  </a:lnTo>
                  <a:lnTo>
                    <a:pt x="70212" y="295849"/>
                  </a:lnTo>
                  <a:lnTo>
                    <a:pt x="64905" y="302008"/>
                  </a:lnTo>
                  <a:lnTo>
                    <a:pt x="59463" y="308019"/>
                  </a:lnTo>
                  <a:lnTo>
                    <a:pt x="53929" y="313931"/>
                  </a:lnTo>
                  <a:lnTo>
                    <a:pt x="49288" y="319777"/>
                  </a:lnTo>
                  <a:lnTo>
                    <a:pt x="45241" y="325580"/>
                  </a:lnTo>
                  <a:lnTo>
                    <a:pt x="38205" y="336155"/>
                  </a:lnTo>
                  <a:lnTo>
                    <a:pt x="31902" y="344030"/>
                  </a:lnTo>
                  <a:lnTo>
                    <a:pt x="25926" y="353245"/>
                  </a:lnTo>
                  <a:lnTo>
                    <a:pt x="20095" y="362737"/>
                  </a:lnTo>
                  <a:lnTo>
                    <a:pt x="14329" y="370132"/>
                  </a:lnTo>
                  <a:lnTo>
                    <a:pt x="8591" y="376593"/>
                  </a:lnTo>
                  <a:lnTo>
                    <a:pt x="5727" y="379650"/>
                  </a:lnTo>
                  <a:lnTo>
                    <a:pt x="3818" y="382640"/>
                  </a:lnTo>
                  <a:lnTo>
                    <a:pt x="503" y="392607"/>
                  </a:lnTo>
                  <a:lnTo>
                    <a:pt x="0" y="40290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PenAnnotation123"/>
            <p:cNvSpPr/>
            <p:nvPr/>
          </p:nvSpPr>
          <p:spPr>
            <a:xfrm>
              <a:off x="4927205" y="4912042"/>
              <a:ext cx="244823" cy="265749"/>
            </a:xfrm>
            <a:custGeom>
              <a:avLst/>
              <a:gdLst/>
              <a:ahLst/>
              <a:cxnLst/>
              <a:rect l="0" t="0" r="0" b="0"/>
              <a:pathLst>
                <a:path w="244823" h="265749">
                  <a:moveTo>
                    <a:pt x="124854" y="0"/>
                  </a:moveTo>
                  <a:lnTo>
                    <a:pt x="111836" y="0"/>
                  </a:lnTo>
                  <a:lnTo>
                    <a:pt x="110461" y="953"/>
                  </a:lnTo>
                  <a:lnTo>
                    <a:pt x="109543" y="2540"/>
                  </a:lnTo>
                  <a:lnTo>
                    <a:pt x="108932" y="4551"/>
                  </a:lnTo>
                  <a:lnTo>
                    <a:pt x="105713" y="9325"/>
                  </a:lnTo>
                  <a:lnTo>
                    <a:pt x="103521" y="11932"/>
                  </a:lnTo>
                  <a:lnTo>
                    <a:pt x="101107" y="13670"/>
                  </a:lnTo>
                  <a:lnTo>
                    <a:pt x="95885" y="15601"/>
                  </a:lnTo>
                  <a:lnTo>
                    <a:pt x="90389" y="18999"/>
                  </a:lnTo>
                  <a:lnTo>
                    <a:pt x="87590" y="21238"/>
                  </a:lnTo>
                  <a:lnTo>
                    <a:pt x="81940" y="28807"/>
                  </a:lnTo>
                  <a:lnTo>
                    <a:pt x="79100" y="33492"/>
                  </a:lnTo>
                  <a:lnTo>
                    <a:pt x="73404" y="41238"/>
                  </a:lnTo>
                  <a:lnTo>
                    <a:pt x="66745" y="48808"/>
                  </a:lnTo>
                  <a:lnTo>
                    <a:pt x="53239" y="62828"/>
                  </a:lnTo>
                  <a:lnTo>
                    <a:pt x="36625" y="79629"/>
                  </a:lnTo>
                  <a:lnTo>
                    <a:pt x="33650" y="83566"/>
                  </a:lnTo>
                  <a:lnTo>
                    <a:pt x="30714" y="88096"/>
                  </a:lnTo>
                  <a:lnTo>
                    <a:pt x="27804" y="93020"/>
                  </a:lnTo>
                  <a:lnTo>
                    <a:pt x="24912" y="98209"/>
                  </a:lnTo>
                  <a:lnTo>
                    <a:pt x="19158" y="109054"/>
                  </a:lnTo>
                  <a:lnTo>
                    <a:pt x="16290" y="113660"/>
                  </a:lnTo>
                  <a:lnTo>
                    <a:pt x="10564" y="121318"/>
                  </a:lnTo>
                  <a:lnTo>
                    <a:pt x="8656" y="125646"/>
                  </a:lnTo>
                  <a:lnTo>
                    <a:pt x="7384" y="130437"/>
                  </a:lnTo>
                  <a:lnTo>
                    <a:pt x="6536" y="135535"/>
                  </a:lnTo>
                  <a:lnTo>
                    <a:pt x="5970" y="140839"/>
                  </a:lnTo>
                  <a:lnTo>
                    <a:pt x="5593" y="146281"/>
                  </a:lnTo>
                  <a:lnTo>
                    <a:pt x="5342" y="151813"/>
                  </a:lnTo>
                  <a:lnTo>
                    <a:pt x="4222" y="156454"/>
                  </a:lnTo>
                  <a:lnTo>
                    <a:pt x="438" y="164150"/>
                  </a:lnTo>
                  <a:lnTo>
                    <a:pt x="0" y="168488"/>
                  </a:lnTo>
                  <a:lnTo>
                    <a:pt x="660" y="173285"/>
                  </a:lnTo>
                  <a:lnTo>
                    <a:pt x="2054" y="178389"/>
                  </a:lnTo>
                  <a:lnTo>
                    <a:pt x="3602" y="186599"/>
                  </a:lnTo>
                  <a:lnTo>
                    <a:pt x="4289" y="193423"/>
                  </a:lnTo>
                  <a:lnTo>
                    <a:pt x="4595" y="199631"/>
                  </a:lnTo>
                  <a:lnTo>
                    <a:pt x="5629" y="202620"/>
                  </a:lnTo>
                  <a:lnTo>
                    <a:pt x="9318" y="208481"/>
                  </a:lnTo>
                  <a:lnTo>
                    <a:pt x="14132" y="214261"/>
                  </a:lnTo>
                  <a:lnTo>
                    <a:pt x="19447" y="220004"/>
                  </a:lnTo>
                  <a:lnTo>
                    <a:pt x="27794" y="228593"/>
                  </a:lnTo>
                  <a:lnTo>
                    <a:pt x="33457" y="234312"/>
                  </a:lnTo>
                  <a:lnTo>
                    <a:pt x="36300" y="236218"/>
                  </a:lnTo>
                  <a:lnTo>
                    <a:pt x="41999" y="238336"/>
                  </a:lnTo>
                  <a:lnTo>
                    <a:pt x="45805" y="238900"/>
                  </a:lnTo>
                  <a:lnTo>
                    <a:pt x="50247" y="239277"/>
                  </a:lnTo>
                  <a:lnTo>
                    <a:pt x="55114" y="239528"/>
                  </a:lnTo>
                  <a:lnTo>
                    <a:pt x="59311" y="240648"/>
                  </a:lnTo>
                  <a:lnTo>
                    <a:pt x="66514" y="244433"/>
                  </a:lnTo>
                  <a:lnTo>
                    <a:pt x="70721" y="245822"/>
                  </a:lnTo>
                  <a:lnTo>
                    <a:pt x="75430" y="246749"/>
                  </a:lnTo>
                  <a:lnTo>
                    <a:pt x="80475" y="247367"/>
                  </a:lnTo>
                  <a:lnTo>
                    <a:pt x="85744" y="247779"/>
                  </a:lnTo>
                  <a:lnTo>
                    <a:pt x="91160" y="248054"/>
                  </a:lnTo>
                  <a:lnTo>
                    <a:pt x="96677" y="248236"/>
                  </a:lnTo>
                  <a:lnTo>
                    <a:pt x="101307" y="247406"/>
                  </a:lnTo>
                  <a:lnTo>
                    <a:pt x="105346" y="245900"/>
                  </a:lnTo>
                  <a:lnTo>
                    <a:pt x="108991" y="243943"/>
                  </a:lnTo>
                  <a:lnTo>
                    <a:pt x="114279" y="242639"/>
                  </a:lnTo>
                  <a:lnTo>
                    <a:pt x="120662" y="241769"/>
                  </a:lnTo>
                  <a:lnTo>
                    <a:pt x="127775" y="241189"/>
                  </a:lnTo>
                  <a:lnTo>
                    <a:pt x="134421" y="239851"/>
                  </a:lnTo>
                  <a:lnTo>
                    <a:pt x="140757" y="238006"/>
                  </a:lnTo>
                  <a:lnTo>
                    <a:pt x="146886" y="235823"/>
                  </a:lnTo>
                  <a:lnTo>
                    <a:pt x="151925" y="234368"/>
                  </a:lnTo>
                  <a:lnTo>
                    <a:pt x="156237" y="233398"/>
                  </a:lnTo>
                  <a:lnTo>
                    <a:pt x="160063" y="232751"/>
                  </a:lnTo>
                  <a:lnTo>
                    <a:pt x="164520" y="231368"/>
                  </a:lnTo>
                  <a:lnTo>
                    <a:pt x="169395" y="229493"/>
                  </a:lnTo>
                  <a:lnTo>
                    <a:pt x="174551" y="227290"/>
                  </a:lnTo>
                  <a:lnTo>
                    <a:pt x="185360" y="222303"/>
                  </a:lnTo>
                  <a:lnTo>
                    <a:pt x="190908" y="219640"/>
                  </a:lnTo>
                  <a:lnTo>
                    <a:pt x="195560" y="216911"/>
                  </a:lnTo>
                  <a:lnTo>
                    <a:pt x="199614" y="214140"/>
                  </a:lnTo>
                  <a:lnTo>
                    <a:pt x="203270" y="211340"/>
                  </a:lnTo>
                  <a:lnTo>
                    <a:pt x="207611" y="208521"/>
                  </a:lnTo>
                  <a:lnTo>
                    <a:pt x="212411" y="205689"/>
                  </a:lnTo>
                  <a:lnTo>
                    <a:pt x="217515" y="202849"/>
                  </a:lnTo>
                  <a:lnTo>
                    <a:pt x="221871" y="200002"/>
                  </a:lnTo>
                  <a:lnTo>
                    <a:pt x="229250" y="194300"/>
                  </a:lnTo>
                  <a:lnTo>
                    <a:pt x="235705" y="188590"/>
                  </a:lnTo>
                  <a:lnTo>
                    <a:pt x="238760" y="185735"/>
                  </a:lnTo>
                  <a:lnTo>
                    <a:pt x="240797" y="182878"/>
                  </a:lnTo>
                  <a:lnTo>
                    <a:pt x="243663" y="175260"/>
                  </a:lnTo>
                  <a:lnTo>
                    <a:pt x="244711" y="171952"/>
                  </a:lnTo>
                  <a:lnTo>
                    <a:pt x="244822" y="167048"/>
                  </a:lnTo>
                  <a:lnTo>
                    <a:pt x="243886" y="165658"/>
                  </a:lnTo>
                  <a:lnTo>
                    <a:pt x="242309" y="164731"/>
                  </a:lnTo>
                  <a:lnTo>
                    <a:pt x="240305" y="164114"/>
                  </a:lnTo>
                  <a:lnTo>
                    <a:pt x="235538" y="160887"/>
                  </a:lnTo>
                  <a:lnTo>
                    <a:pt x="229268" y="155605"/>
                  </a:lnTo>
                  <a:lnTo>
                    <a:pt x="223331" y="154883"/>
                  </a:lnTo>
                  <a:lnTo>
                    <a:pt x="215294" y="154562"/>
                  </a:lnTo>
                  <a:lnTo>
                    <a:pt x="208547" y="154419"/>
                  </a:lnTo>
                  <a:lnTo>
                    <a:pt x="205415" y="155334"/>
                  </a:lnTo>
                  <a:lnTo>
                    <a:pt x="199394" y="158889"/>
                  </a:lnTo>
                  <a:lnTo>
                    <a:pt x="195503" y="160219"/>
                  </a:lnTo>
                  <a:lnTo>
                    <a:pt x="191003" y="161106"/>
                  </a:lnTo>
                  <a:lnTo>
                    <a:pt x="186099" y="161696"/>
                  </a:lnTo>
                  <a:lnTo>
                    <a:pt x="181876" y="163042"/>
                  </a:lnTo>
                  <a:lnTo>
                    <a:pt x="174645" y="167078"/>
                  </a:lnTo>
                  <a:lnTo>
                    <a:pt x="170431" y="169488"/>
                  </a:lnTo>
                  <a:lnTo>
                    <a:pt x="160668" y="174706"/>
                  </a:lnTo>
                  <a:lnTo>
                    <a:pt x="127594" y="191487"/>
                  </a:lnTo>
                  <a:lnTo>
                    <a:pt x="122872" y="194333"/>
                  </a:lnTo>
                  <a:lnTo>
                    <a:pt x="118770" y="197183"/>
                  </a:lnTo>
                  <a:lnTo>
                    <a:pt x="115083" y="200036"/>
                  </a:lnTo>
                  <a:lnTo>
                    <a:pt x="108447" y="208285"/>
                  </a:lnTo>
                  <a:lnTo>
                    <a:pt x="105344" y="213152"/>
                  </a:lnTo>
                  <a:lnTo>
                    <a:pt x="101370" y="217348"/>
                  </a:lnTo>
                  <a:lnTo>
                    <a:pt x="96815" y="221099"/>
                  </a:lnTo>
                  <a:lnTo>
                    <a:pt x="91874" y="224552"/>
                  </a:lnTo>
                  <a:lnTo>
                    <a:pt x="87628" y="227807"/>
                  </a:lnTo>
                  <a:lnTo>
                    <a:pt x="80369" y="233962"/>
                  </a:lnTo>
                  <a:lnTo>
                    <a:pt x="73968" y="239873"/>
                  </a:lnTo>
                  <a:lnTo>
                    <a:pt x="65010" y="248556"/>
                  </a:lnTo>
                  <a:lnTo>
                    <a:pt x="56786" y="256671"/>
                  </a:lnTo>
                  <a:lnTo>
                    <a:pt x="56502" y="259491"/>
                  </a:lnTo>
                  <a:lnTo>
                    <a:pt x="56274" y="26574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124"/>
            <p:cNvSpPr/>
            <p:nvPr/>
          </p:nvSpPr>
          <p:spPr>
            <a:xfrm>
              <a:off x="5669279" y="4954904"/>
              <a:ext cx="274322" cy="8574"/>
            </a:xfrm>
            <a:custGeom>
              <a:avLst/>
              <a:gdLst/>
              <a:ahLst/>
              <a:cxnLst/>
              <a:rect l="0" t="0" r="0" b="0"/>
              <a:pathLst>
                <a:path w="274322" h="8574">
                  <a:moveTo>
                    <a:pt x="0" y="0"/>
                  </a:moveTo>
                  <a:lnTo>
                    <a:pt x="175839" y="0"/>
                  </a:lnTo>
                  <a:lnTo>
                    <a:pt x="182949" y="953"/>
                  </a:lnTo>
                  <a:lnTo>
                    <a:pt x="190546" y="2541"/>
                  </a:lnTo>
                  <a:lnTo>
                    <a:pt x="198468" y="4552"/>
                  </a:lnTo>
                  <a:lnTo>
                    <a:pt x="205655" y="5892"/>
                  </a:lnTo>
                  <a:lnTo>
                    <a:pt x="212351" y="6786"/>
                  </a:lnTo>
                  <a:lnTo>
                    <a:pt x="218720" y="7382"/>
                  </a:lnTo>
                  <a:lnTo>
                    <a:pt x="225823" y="7779"/>
                  </a:lnTo>
                  <a:lnTo>
                    <a:pt x="241336" y="8220"/>
                  </a:lnTo>
                  <a:lnTo>
                    <a:pt x="264415" y="8527"/>
                  </a:lnTo>
                  <a:lnTo>
                    <a:pt x="274321" y="857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125"/>
            <p:cNvSpPr/>
            <p:nvPr/>
          </p:nvSpPr>
          <p:spPr>
            <a:xfrm>
              <a:off x="5797868" y="4877752"/>
              <a:ext cx="34290" cy="240031"/>
            </a:xfrm>
            <a:custGeom>
              <a:avLst/>
              <a:gdLst/>
              <a:ahLst/>
              <a:cxnLst/>
              <a:rect l="0" t="0" r="0" b="0"/>
              <a:pathLst>
                <a:path w="34290" h="240031">
                  <a:moveTo>
                    <a:pt x="8572" y="0"/>
                  </a:moveTo>
                  <a:lnTo>
                    <a:pt x="30" y="0"/>
                  </a:lnTo>
                  <a:lnTo>
                    <a:pt x="0" y="20151"/>
                  </a:lnTo>
                  <a:lnTo>
                    <a:pt x="952" y="22959"/>
                  </a:lnTo>
                  <a:lnTo>
                    <a:pt x="2539" y="25783"/>
                  </a:lnTo>
                  <a:lnTo>
                    <a:pt x="4550" y="28619"/>
                  </a:lnTo>
                  <a:lnTo>
                    <a:pt x="5890" y="32414"/>
                  </a:lnTo>
                  <a:lnTo>
                    <a:pt x="6784" y="36850"/>
                  </a:lnTo>
                  <a:lnTo>
                    <a:pt x="7380" y="41712"/>
                  </a:lnTo>
                  <a:lnTo>
                    <a:pt x="8729" y="46857"/>
                  </a:lnTo>
                  <a:lnTo>
                    <a:pt x="10582" y="52193"/>
                  </a:lnTo>
                  <a:lnTo>
                    <a:pt x="12769" y="57656"/>
                  </a:lnTo>
                  <a:lnTo>
                    <a:pt x="14228" y="62249"/>
                  </a:lnTo>
                  <a:lnTo>
                    <a:pt x="15200" y="66265"/>
                  </a:lnTo>
                  <a:lnTo>
                    <a:pt x="15848" y="69894"/>
                  </a:lnTo>
                  <a:lnTo>
                    <a:pt x="16280" y="74219"/>
                  </a:lnTo>
                  <a:lnTo>
                    <a:pt x="16568" y="79007"/>
                  </a:lnTo>
                  <a:lnTo>
                    <a:pt x="16760" y="84104"/>
                  </a:lnTo>
                  <a:lnTo>
                    <a:pt x="17840" y="90359"/>
                  </a:lnTo>
                  <a:lnTo>
                    <a:pt x="19514" y="97387"/>
                  </a:lnTo>
                  <a:lnTo>
                    <a:pt x="21581" y="104929"/>
                  </a:lnTo>
                  <a:lnTo>
                    <a:pt x="22960" y="111863"/>
                  </a:lnTo>
                  <a:lnTo>
                    <a:pt x="23879" y="118391"/>
                  </a:lnTo>
                  <a:lnTo>
                    <a:pt x="24491" y="124647"/>
                  </a:lnTo>
                  <a:lnTo>
                    <a:pt x="24900" y="130723"/>
                  </a:lnTo>
                  <a:lnTo>
                    <a:pt x="25172" y="136679"/>
                  </a:lnTo>
                  <a:lnTo>
                    <a:pt x="25353" y="142554"/>
                  </a:lnTo>
                  <a:lnTo>
                    <a:pt x="26427" y="147424"/>
                  </a:lnTo>
                  <a:lnTo>
                    <a:pt x="28095" y="151623"/>
                  </a:lnTo>
                  <a:lnTo>
                    <a:pt x="30160" y="155374"/>
                  </a:lnTo>
                  <a:lnTo>
                    <a:pt x="31536" y="159780"/>
                  </a:lnTo>
                  <a:lnTo>
                    <a:pt x="32454" y="164623"/>
                  </a:lnTo>
                  <a:lnTo>
                    <a:pt x="33066" y="169756"/>
                  </a:lnTo>
                  <a:lnTo>
                    <a:pt x="33473" y="175083"/>
                  </a:lnTo>
                  <a:lnTo>
                    <a:pt x="33745" y="180540"/>
                  </a:lnTo>
                  <a:lnTo>
                    <a:pt x="34047" y="191683"/>
                  </a:lnTo>
                  <a:lnTo>
                    <a:pt x="34289" y="24003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126"/>
            <p:cNvSpPr/>
            <p:nvPr/>
          </p:nvSpPr>
          <p:spPr>
            <a:xfrm>
              <a:off x="6157956" y="4766310"/>
              <a:ext cx="256982" cy="214313"/>
            </a:xfrm>
            <a:custGeom>
              <a:avLst/>
              <a:gdLst/>
              <a:ahLst/>
              <a:cxnLst/>
              <a:rect l="0" t="0" r="0" b="0"/>
              <a:pathLst>
                <a:path w="256982" h="214313">
                  <a:moveTo>
                    <a:pt x="214269" y="0"/>
                  </a:moveTo>
                  <a:lnTo>
                    <a:pt x="177012" y="0"/>
                  </a:lnTo>
                  <a:lnTo>
                    <a:pt x="174191" y="952"/>
                  </a:lnTo>
                  <a:lnTo>
                    <a:pt x="168516" y="4551"/>
                  </a:lnTo>
                  <a:lnTo>
                    <a:pt x="162819" y="6785"/>
                  </a:lnTo>
                  <a:lnTo>
                    <a:pt x="157112" y="7778"/>
                  </a:lnTo>
                  <a:lnTo>
                    <a:pt x="151401" y="8219"/>
                  </a:lnTo>
                  <a:lnTo>
                    <a:pt x="143147" y="8415"/>
                  </a:lnTo>
                  <a:lnTo>
                    <a:pt x="117466" y="8563"/>
                  </a:lnTo>
                  <a:lnTo>
                    <a:pt x="114491" y="9519"/>
                  </a:lnTo>
                  <a:lnTo>
                    <a:pt x="108645" y="13121"/>
                  </a:lnTo>
                  <a:lnTo>
                    <a:pt x="102873" y="15356"/>
                  </a:lnTo>
                  <a:lnTo>
                    <a:pt x="97132" y="16350"/>
                  </a:lnTo>
                  <a:lnTo>
                    <a:pt x="89497" y="16909"/>
                  </a:lnTo>
                  <a:lnTo>
                    <a:pt x="87377" y="17040"/>
                  </a:lnTo>
                  <a:lnTo>
                    <a:pt x="83895" y="19638"/>
                  </a:lnTo>
                  <a:lnTo>
                    <a:pt x="78220" y="23968"/>
                  </a:lnTo>
                  <a:lnTo>
                    <a:pt x="74039" y="26456"/>
                  </a:lnTo>
                  <a:lnTo>
                    <a:pt x="69348" y="29067"/>
                  </a:lnTo>
                  <a:lnTo>
                    <a:pt x="66220" y="31760"/>
                  </a:lnTo>
                  <a:lnTo>
                    <a:pt x="64134" y="34509"/>
                  </a:lnTo>
                  <a:lnTo>
                    <a:pt x="62744" y="37294"/>
                  </a:lnTo>
                  <a:lnTo>
                    <a:pt x="59912" y="41054"/>
                  </a:lnTo>
                  <a:lnTo>
                    <a:pt x="56119" y="45467"/>
                  </a:lnTo>
                  <a:lnTo>
                    <a:pt x="51686" y="50314"/>
                  </a:lnTo>
                  <a:lnTo>
                    <a:pt x="48730" y="54498"/>
                  </a:lnTo>
                  <a:lnTo>
                    <a:pt x="46759" y="58239"/>
                  </a:lnTo>
                  <a:lnTo>
                    <a:pt x="45446" y="61686"/>
                  </a:lnTo>
                  <a:lnTo>
                    <a:pt x="43617" y="65889"/>
                  </a:lnTo>
                  <a:lnTo>
                    <a:pt x="39047" y="75639"/>
                  </a:lnTo>
                  <a:lnTo>
                    <a:pt x="22736" y="108703"/>
                  </a:lnTo>
                  <a:lnTo>
                    <a:pt x="19905" y="113426"/>
                  </a:lnTo>
                  <a:lnTo>
                    <a:pt x="17065" y="117527"/>
                  </a:lnTo>
                  <a:lnTo>
                    <a:pt x="14219" y="121214"/>
                  </a:lnTo>
                  <a:lnTo>
                    <a:pt x="11370" y="125577"/>
                  </a:lnTo>
                  <a:lnTo>
                    <a:pt x="8518" y="130390"/>
                  </a:lnTo>
                  <a:lnTo>
                    <a:pt x="5664" y="135504"/>
                  </a:lnTo>
                  <a:lnTo>
                    <a:pt x="3762" y="139866"/>
                  </a:lnTo>
                  <a:lnTo>
                    <a:pt x="2493" y="143727"/>
                  </a:lnTo>
                  <a:lnTo>
                    <a:pt x="1648" y="147253"/>
                  </a:lnTo>
                  <a:lnTo>
                    <a:pt x="708" y="153710"/>
                  </a:lnTo>
                  <a:lnTo>
                    <a:pt x="0" y="162341"/>
                  </a:lnTo>
                  <a:lnTo>
                    <a:pt x="4520" y="167269"/>
                  </a:lnTo>
                  <a:lnTo>
                    <a:pt x="6809" y="167710"/>
                  </a:lnTo>
                  <a:lnTo>
                    <a:pt x="9287" y="167052"/>
                  </a:lnTo>
                  <a:lnTo>
                    <a:pt x="11892" y="165660"/>
                  </a:lnTo>
                  <a:lnTo>
                    <a:pt x="17326" y="164114"/>
                  </a:lnTo>
                  <a:lnTo>
                    <a:pt x="22916" y="163427"/>
                  </a:lnTo>
                  <a:lnTo>
                    <a:pt x="28575" y="163122"/>
                  </a:lnTo>
                  <a:lnTo>
                    <a:pt x="31418" y="162088"/>
                  </a:lnTo>
                  <a:lnTo>
                    <a:pt x="37117" y="158399"/>
                  </a:lnTo>
                  <a:lnTo>
                    <a:pt x="40922" y="156081"/>
                  </a:lnTo>
                  <a:lnTo>
                    <a:pt x="45364" y="153584"/>
                  </a:lnTo>
                  <a:lnTo>
                    <a:pt x="55380" y="148269"/>
                  </a:lnTo>
                  <a:lnTo>
                    <a:pt x="82973" y="134260"/>
                  </a:lnTo>
                  <a:lnTo>
                    <a:pt x="89590" y="131417"/>
                  </a:lnTo>
                  <a:lnTo>
                    <a:pt x="96860" y="128568"/>
                  </a:lnTo>
                  <a:lnTo>
                    <a:pt x="104564" y="125717"/>
                  </a:lnTo>
                  <a:lnTo>
                    <a:pt x="111605" y="123816"/>
                  </a:lnTo>
                  <a:lnTo>
                    <a:pt x="118203" y="122549"/>
                  </a:lnTo>
                  <a:lnTo>
                    <a:pt x="124507" y="121705"/>
                  </a:lnTo>
                  <a:lnTo>
                    <a:pt x="130615" y="121141"/>
                  </a:lnTo>
                  <a:lnTo>
                    <a:pt x="136592" y="120766"/>
                  </a:lnTo>
                  <a:lnTo>
                    <a:pt x="148314" y="120349"/>
                  </a:lnTo>
                  <a:lnTo>
                    <a:pt x="171360" y="120080"/>
                  </a:lnTo>
                  <a:lnTo>
                    <a:pt x="211409" y="120019"/>
                  </a:lnTo>
                  <a:lnTo>
                    <a:pt x="216172" y="120970"/>
                  </a:lnTo>
                  <a:lnTo>
                    <a:pt x="224005" y="124567"/>
                  </a:lnTo>
                  <a:lnTo>
                    <a:pt x="230661" y="129340"/>
                  </a:lnTo>
                  <a:lnTo>
                    <a:pt x="233769" y="131947"/>
                  </a:lnTo>
                  <a:lnTo>
                    <a:pt x="236794" y="133684"/>
                  </a:lnTo>
                  <a:lnTo>
                    <a:pt x="242695" y="135615"/>
                  </a:lnTo>
                  <a:lnTo>
                    <a:pt x="248493" y="139013"/>
                  </a:lnTo>
                  <a:lnTo>
                    <a:pt x="251372" y="141253"/>
                  </a:lnTo>
                  <a:lnTo>
                    <a:pt x="253292" y="143698"/>
                  </a:lnTo>
                  <a:lnTo>
                    <a:pt x="254571" y="146282"/>
                  </a:lnTo>
                  <a:lnTo>
                    <a:pt x="255993" y="151691"/>
                  </a:lnTo>
                  <a:lnTo>
                    <a:pt x="256626" y="157271"/>
                  </a:lnTo>
                  <a:lnTo>
                    <a:pt x="256981" y="161216"/>
                  </a:lnTo>
                  <a:lnTo>
                    <a:pt x="254524" y="164678"/>
                  </a:lnTo>
                  <a:lnTo>
                    <a:pt x="250258" y="169393"/>
                  </a:lnTo>
                  <a:lnTo>
                    <a:pt x="242500" y="177402"/>
                  </a:lnTo>
                  <a:lnTo>
                    <a:pt x="236976" y="182985"/>
                  </a:lnTo>
                  <a:lnTo>
                    <a:pt x="233217" y="185807"/>
                  </a:lnTo>
                  <a:lnTo>
                    <a:pt x="228806" y="188642"/>
                  </a:lnTo>
                  <a:lnTo>
                    <a:pt x="223960" y="191483"/>
                  </a:lnTo>
                  <a:lnTo>
                    <a:pt x="218825" y="194331"/>
                  </a:lnTo>
                  <a:lnTo>
                    <a:pt x="208039" y="200034"/>
                  </a:lnTo>
                  <a:lnTo>
                    <a:pt x="202496" y="201936"/>
                  </a:lnTo>
                  <a:lnTo>
                    <a:pt x="196895" y="203204"/>
                  </a:lnTo>
                  <a:lnTo>
                    <a:pt x="191256" y="204049"/>
                  </a:lnTo>
                  <a:lnTo>
                    <a:pt x="186545" y="205565"/>
                  </a:lnTo>
                  <a:lnTo>
                    <a:pt x="178770" y="209790"/>
                  </a:lnTo>
                  <a:lnTo>
                    <a:pt x="172139" y="212302"/>
                  </a:lnTo>
                  <a:lnTo>
                    <a:pt x="165064" y="213419"/>
                  </a:lnTo>
                  <a:lnTo>
                    <a:pt x="160511" y="213717"/>
                  </a:lnTo>
                  <a:lnTo>
                    <a:pt x="155570" y="213915"/>
                  </a:lnTo>
                  <a:lnTo>
                    <a:pt x="145001" y="214136"/>
                  </a:lnTo>
                  <a:lnTo>
                    <a:pt x="102826" y="21431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127"/>
            <p:cNvSpPr/>
            <p:nvPr/>
          </p:nvSpPr>
          <p:spPr>
            <a:xfrm>
              <a:off x="6449377" y="4740592"/>
              <a:ext cx="180024" cy="360046"/>
            </a:xfrm>
            <a:custGeom>
              <a:avLst/>
              <a:gdLst/>
              <a:ahLst/>
              <a:cxnLst/>
              <a:rect l="0" t="0" r="0" b="0"/>
              <a:pathLst>
                <a:path w="180024" h="360046">
                  <a:moveTo>
                    <a:pt x="180023" y="0"/>
                  </a:moveTo>
                  <a:lnTo>
                    <a:pt x="180023" y="17321"/>
                  </a:lnTo>
                  <a:lnTo>
                    <a:pt x="179071" y="21072"/>
                  </a:lnTo>
                  <a:lnTo>
                    <a:pt x="175472" y="27781"/>
                  </a:lnTo>
                  <a:lnTo>
                    <a:pt x="170697" y="36477"/>
                  </a:lnTo>
                  <a:lnTo>
                    <a:pt x="166354" y="45740"/>
                  </a:lnTo>
                  <a:lnTo>
                    <a:pt x="164422" y="53032"/>
                  </a:lnTo>
                  <a:lnTo>
                    <a:pt x="162002" y="57262"/>
                  </a:lnTo>
                  <a:lnTo>
                    <a:pt x="158484" y="61987"/>
                  </a:lnTo>
                  <a:lnTo>
                    <a:pt x="154234" y="67042"/>
                  </a:lnTo>
                  <a:lnTo>
                    <a:pt x="150448" y="73270"/>
                  </a:lnTo>
                  <a:lnTo>
                    <a:pt x="146971" y="80280"/>
                  </a:lnTo>
                  <a:lnTo>
                    <a:pt x="143701" y="87809"/>
                  </a:lnTo>
                  <a:lnTo>
                    <a:pt x="137527" y="101257"/>
                  </a:lnTo>
                  <a:lnTo>
                    <a:pt x="125803" y="125412"/>
                  </a:lnTo>
                  <a:lnTo>
                    <a:pt x="121968" y="132185"/>
                  </a:lnTo>
                  <a:lnTo>
                    <a:pt x="117507" y="139558"/>
                  </a:lnTo>
                  <a:lnTo>
                    <a:pt x="112628" y="147332"/>
                  </a:lnTo>
                  <a:lnTo>
                    <a:pt x="108423" y="154419"/>
                  </a:lnTo>
                  <a:lnTo>
                    <a:pt x="104667" y="161048"/>
                  </a:lnTo>
                  <a:lnTo>
                    <a:pt x="97954" y="173495"/>
                  </a:lnTo>
                  <a:lnTo>
                    <a:pt x="91795" y="185376"/>
                  </a:lnTo>
                  <a:lnTo>
                    <a:pt x="87867" y="191212"/>
                  </a:lnTo>
                  <a:lnTo>
                    <a:pt x="83343" y="197007"/>
                  </a:lnTo>
                  <a:lnTo>
                    <a:pt x="78422" y="202776"/>
                  </a:lnTo>
                  <a:lnTo>
                    <a:pt x="74189" y="209479"/>
                  </a:lnTo>
                  <a:lnTo>
                    <a:pt x="70414" y="216805"/>
                  </a:lnTo>
                  <a:lnTo>
                    <a:pt x="63681" y="231613"/>
                  </a:lnTo>
                  <a:lnTo>
                    <a:pt x="54534" y="250659"/>
                  </a:lnTo>
                  <a:lnTo>
                    <a:pt x="22863" y="314316"/>
                  </a:lnTo>
                  <a:lnTo>
                    <a:pt x="20004" y="319081"/>
                  </a:lnTo>
                  <a:lnTo>
                    <a:pt x="17146" y="323211"/>
                  </a:lnTo>
                  <a:lnTo>
                    <a:pt x="14289" y="326917"/>
                  </a:lnTo>
                  <a:lnTo>
                    <a:pt x="11113" y="333574"/>
                  </a:lnTo>
                  <a:lnTo>
                    <a:pt x="10266" y="336682"/>
                  </a:lnTo>
                  <a:lnTo>
                    <a:pt x="6785" y="342677"/>
                  </a:lnTo>
                  <a:lnTo>
                    <a:pt x="4523" y="345609"/>
                  </a:lnTo>
                  <a:lnTo>
                    <a:pt x="2011" y="351407"/>
                  </a:lnTo>
                  <a:lnTo>
                    <a:pt x="0" y="36004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128"/>
            <p:cNvSpPr/>
            <p:nvPr/>
          </p:nvSpPr>
          <p:spPr>
            <a:xfrm>
              <a:off x="6612642" y="4877752"/>
              <a:ext cx="212468" cy="231459"/>
            </a:xfrm>
            <a:custGeom>
              <a:avLst/>
              <a:gdLst/>
              <a:ahLst/>
              <a:cxnLst/>
              <a:rect l="0" t="0" r="0" b="0"/>
              <a:pathLst>
                <a:path w="212468" h="231459">
                  <a:moveTo>
                    <a:pt x="93910" y="0"/>
                  </a:moveTo>
                  <a:lnTo>
                    <a:pt x="89359" y="0"/>
                  </a:lnTo>
                  <a:lnTo>
                    <a:pt x="87066" y="953"/>
                  </a:lnTo>
                  <a:lnTo>
                    <a:pt x="81978" y="4551"/>
                  </a:lnTo>
                  <a:lnTo>
                    <a:pt x="76542" y="9325"/>
                  </a:lnTo>
                  <a:lnTo>
                    <a:pt x="70951" y="14622"/>
                  </a:lnTo>
                  <a:lnTo>
                    <a:pt x="56750" y="28619"/>
                  </a:lnTo>
                  <a:lnTo>
                    <a:pt x="53896" y="32414"/>
                  </a:lnTo>
                  <a:lnTo>
                    <a:pt x="51041" y="36850"/>
                  </a:lnTo>
                  <a:lnTo>
                    <a:pt x="48187" y="41712"/>
                  </a:lnTo>
                  <a:lnTo>
                    <a:pt x="45330" y="46857"/>
                  </a:lnTo>
                  <a:lnTo>
                    <a:pt x="39617" y="57656"/>
                  </a:lnTo>
                  <a:lnTo>
                    <a:pt x="22473" y="91484"/>
                  </a:lnTo>
                  <a:lnTo>
                    <a:pt x="20567" y="97185"/>
                  </a:lnTo>
                  <a:lnTo>
                    <a:pt x="19298" y="102890"/>
                  </a:lnTo>
                  <a:lnTo>
                    <a:pt x="18450" y="108598"/>
                  </a:lnTo>
                  <a:lnTo>
                    <a:pt x="16933" y="114309"/>
                  </a:lnTo>
                  <a:lnTo>
                    <a:pt x="14970" y="120021"/>
                  </a:lnTo>
                  <a:lnTo>
                    <a:pt x="12708" y="125734"/>
                  </a:lnTo>
                  <a:lnTo>
                    <a:pt x="11201" y="131448"/>
                  </a:lnTo>
                  <a:lnTo>
                    <a:pt x="10196" y="137162"/>
                  </a:lnTo>
                  <a:lnTo>
                    <a:pt x="9525" y="142876"/>
                  </a:lnTo>
                  <a:lnTo>
                    <a:pt x="8126" y="148591"/>
                  </a:lnTo>
                  <a:lnTo>
                    <a:pt x="6241" y="154305"/>
                  </a:lnTo>
                  <a:lnTo>
                    <a:pt x="4032" y="160020"/>
                  </a:lnTo>
                  <a:lnTo>
                    <a:pt x="2559" y="165735"/>
                  </a:lnTo>
                  <a:lnTo>
                    <a:pt x="1577" y="171450"/>
                  </a:lnTo>
                  <a:lnTo>
                    <a:pt x="922" y="177165"/>
                  </a:lnTo>
                  <a:lnTo>
                    <a:pt x="486" y="182880"/>
                  </a:lnTo>
                  <a:lnTo>
                    <a:pt x="194" y="188595"/>
                  </a:lnTo>
                  <a:lnTo>
                    <a:pt x="0" y="194310"/>
                  </a:lnTo>
                  <a:lnTo>
                    <a:pt x="824" y="199073"/>
                  </a:lnTo>
                  <a:lnTo>
                    <a:pt x="2325" y="203201"/>
                  </a:lnTo>
                  <a:lnTo>
                    <a:pt x="6533" y="210326"/>
                  </a:lnTo>
                  <a:lnTo>
                    <a:pt x="11578" y="216669"/>
                  </a:lnTo>
                  <a:lnTo>
                    <a:pt x="15223" y="221043"/>
                  </a:lnTo>
                  <a:lnTo>
                    <a:pt x="21156" y="224607"/>
                  </a:lnTo>
                  <a:lnTo>
                    <a:pt x="25404" y="226890"/>
                  </a:lnTo>
                  <a:lnTo>
                    <a:pt x="29190" y="227460"/>
                  </a:lnTo>
                  <a:lnTo>
                    <a:pt x="32666" y="226888"/>
                  </a:lnTo>
                  <a:lnTo>
                    <a:pt x="35935" y="225553"/>
                  </a:lnTo>
                  <a:lnTo>
                    <a:pt x="40020" y="224664"/>
                  </a:lnTo>
                  <a:lnTo>
                    <a:pt x="44649" y="224071"/>
                  </a:lnTo>
                  <a:lnTo>
                    <a:pt x="49639" y="223676"/>
                  </a:lnTo>
                  <a:lnTo>
                    <a:pt x="54871" y="222460"/>
                  </a:lnTo>
                  <a:lnTo>
                    <a:pt x="60264" y="220696"/>
                  </a:lnTo>
                  <a:lnTo>
                    <a:pt x="65765" y="218569"/>
                  </a:lnTo>
                  <a:lnTo>
                    <a:pt x="71336" y="216197"/>
                  </a:lnTo>
                  <a:lnTo>
                    <a:pt x="82607" y="211023"/>
                  </a:lnTo>
                  <a:lnTo>
                    <a:pt x="99663" y="202754"/>
                  </a:lnTo>
                  <a:lnTo>
                    <a:pt x="105365" y="198987"/>
                  </a:lnTo>
                  <a:lnTo>
                    <a:pt x="111072" y="194571"/>
                  </a:lnTo>
                  <a:lnTo>
                    <a:pt x="116781" y="189721"/>
                  </a:lnTo>
                  <a:lnTo>
                    <a:pt x="122493" y="185536"/>
                  </a:lnTo>
                  <a:lnTo>
                    <a:pt x="128205" y="181793"/>
                  </a:lnTo>
                  <a:lnTo>
                    <a:pt x="133919" y="178345"/>
                  </a:lnTo>
                  <a:lnTo>
                    <a:pt x="139632" y="174142"/>
                  </a:lnTo>
                  <a:lnTo>
                    <a:pt x="145347" y="169435"/>
                  </a:lnTo>
                  <a:lnTo>
                    <a:pt x="151061" y="164392"/>
                  </a:lnTo>
                  <a:lnTo>
                    <a:pt x="162490" y="153708"/>
                  </a:lnTo>
                  <a:lnTo>
                    <a:pt x="180799" y="135878"/>
                  </a:lnTo>
                  <a:lnTo>
                    <a:pt x="185174" y="132496"/>
                  </a:lnTo>
                  <a:lnTo>
                    <a:pt x="189995" y="129288"/>
                  </a:lnTo>
                  <a:lnTo>
                    <a:pt x="195114" y="126197"/>
                  </a:lnTo>
                  <a:lnTo>
                    <a:pt x="198527" y="123184"/>
                  </a:lnTo>
                  <a:lnTo>
                    <a:pt x="200802" y="120223"/>
                  </a:lnTo>
                  <a:lnTo>
                    <a:pt x="204282" y="114392"/>
                  </a:lnTo>
                  <a:lnTo>
                    <a:pt x="209005" y="108626"/>
                  </a:lnTo>
                  <a:lnTo>
                    <a:pt x="212467" y="104576"/>
                  </a:lnTo>
                  <a:lnTo>
                    <a:pt x="212001" y="104007"/>
                  </a:lnTo>
                  <a:lnTo>
                    <a:pt x="210737" y="103628"/>
                  </a:lnTo>
                  <a:lnTo>
                    <a:pt x="204408" y="103095"/>
                  </a:lnTo>
                  <a:lnTo>
                    <a:pt x="199218" y="102970"/>
                  </a:lnTo>
                  <a:lnTo>
                    <a:pt x="172211" y="102874"/>
                  </a:lnTo>
                  <a:lnTo>
                    <a:pt x="167065" y="103826"/>
                  </a:lnTo>
                  <a:lnTo>
                    <a:pt x="161730" y="105412"/>
                  </a:lnTo>
                  <a:lnTo>
                    <a:pt x="156268" y="107422"/>
                  </a:lnTo>
                  <a:lnTo>
                    <a:pt x="150722" y="109715"/>
                  </a:lnTo>
                  <a:lnTo>
                    <a:pt x="145120" y="112196"/>
                  </a:lnTo>
                  <a:lnTo>
                    <a:pt x="133815" y="117492"/>
                  </a:lnTo>
                  <a:lnTo>
                    <a:pt x="105327" y="131489"/>
                  </a:lnTo>
                  <a:lnTo>
                    <a:pt x="99616" y="135284"/>
                  </a:lnTo>
                  <a:lnTo>
                    <a:pt x="93904" y="139720"/>
                  </a:lnTo>
                  <a:lnTo>
                    <a:pt x="88191" y="144582"/>
                  </a:lnTo>
                  <a:lnTo>
                    <a:pt x="82478" y="149727"/>
                  </a:lnTo>
                  <a:lnTo>
                    <a:pt x="71050" y="160526"/>
                  </a:lnTo>
                  <a:lnTo>
                    <a:pt x="65334" y="165120"/>
                  </a:lnTo>
                  <a:lnTo>
                    <a:pt x="59619" y="169135"/>
                  </a:lnTo>
                  <a:lnTo>
                    <a:pt x="53905" y="172764"/>
                  </a:lnTo>
                  <a:lnTo>
                    <a:pt x="48190" y="177089"/>
                  </a:lnTo>
                  <a:lnTo>
                    <a:pt x="42475" y="181877"/>
                  </a:lnTo>
                  <a:lnTo>
                    <a:pt x="31998" y="191324"/>
                  </a:lnTo>
                  <a:lnTo>
                    <a:pt x="24166" y="198698"/>
                  </a:lnTo>
                  <a:lnTo>
                    <a:pt x="14402" y="208205"/>
                  </a:lnTo>
                  <a:lnTo>
                    <a:pt x="12329" y="211193"/>
                  </a:lnTo>
                  <a:lnTo>
                    <a:pt x="10027" y="217054"/>
                  </a:lnTo>
                  <a:lnTo>
                    <a:pt x="9004" y="222833"/>
                  </a:lnTo>
                  <a:lnTo>
                    <a:pt x="8185" y="23145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129"/>
            <p:cNvSpPr/>
            <p:nvPr/>
          </p:nvSpPr>
          <p:spPr>
            <a:xfrm>
              <a:off x="7152322" y="4877752"/>
              <a:ext cx="231459" cy="8574"/>
            </a:xfrm>
            <a:custGeom>
              <a:avLst/>
              <a:gdLst/>
              <a:ahLst/>
              <a:cxnLst/>
              <a:rect l="0" t="0" r="0" b="0"/>
              <a:pathLst>
                <a:path w="231459" h="8574">
                  <a:moveTo>
                    <a:pt x="0" y="0"/>
                  </a:moveTo>
                  <a:lnTo>
                    <a:pt x="36912" y="0"/>
                  </a:lnTo>
                  <a:lnTo>
                    <a:pt x="40801" y="953"/>
                  </a:lnTo>
                  <a:lnTo>
                    <a:pt x="45298" y="2540"/>
                  </a:lnTo>
                  <a:lnTo>
                    <a:pt x="50201" y="4551"/>
                  </a:lnTo>
                  <a:lnTo>
                    <a:pt x="55375" y="5892"/>
                  </a:lnTo>
                  <a:lnTo>
                    <a:pt x="60729" y="6785"/>
                  </a:lnTo>
                  <a:lnTo>
                    <a:pt x="66204" y="7381"/>
                  </a:lnTo>
                  <a:lnTo>
                    <a:pt x="71758" y="7778"/>
                  </a:lnTo>
                  <a:lnTo>
                    <a:pt x="77366" y="8043"/>
                  </a:lnTo>
                  <a:lnTo>
                    <a:pt x="89630" y="8337"/>
                  </a:lnTo>
                  <a:lnTo>
                    <a:pt x="231458" y="857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130"/>
            <p:cNvSpPr/>
            <p:nvPr/>
          </p:nvSpPr>
          <p:spPr>
            <a:xfrm>
              <a:off x="7144103" y="4972050"/>
              <a:ext cx="273967" cy="17146"/>
            </a:xfrm>
            <a:custGeom>
              <a:avLst/>
              <a:gdLst/>
              <a:ahLst/>
              <a:cxnLst/>
              <a:rect l="0" t="0" r="0" b="0"/>
              <a:pathLst>
                <a:path w="273967" h="17146">
                  <a:moveTo>
                    <a:pt x="8219" y="17145"/>
                  </a:moveTo>
                  <a:lnTo>
                    <a:pt x="0" y="17145"/>
                  </a:lnTo>
                  <a:lnTo>
                    <a:pt x="74070" y="17145"/>
                  </a:lnTo>
                  <a:lnTo>
                    <a:pt x="80694" y="16192"/>
                  </a:lnTo>
                  <a:lnTo>
                    <a:pt x="87969" y="14605"/>
                  </a:lnTo>
                  <a:lnTo>
                    <a:pt x="95676" y="12594"/>
                  </a:lnTo>
                  <a:lnTo>
                    <a:pt x="103670" y="11253"/>
                  </a:lnTo>
                  <a:lnTo>
                    <a:pt x="111859" y="10359"/>
                  </a:lnTo>
                  <a:lnTo>
                    <a:pt x="120174" y="9764"/>
                  </a:lnTo>
                  <a:lnTo>
                    <a:pt x="128576" y="9366"/>
                  </a:lnTo>
                  <a:lnTo>
                    <a:pt x="145531" y="8925"/>
                  </a:lnTo>
                  <a:lnTo>
                    <a:pt x="171142" y="8677"/>
                  </a:lnTo>
                  <a:lnTo>
                    <a:pt x="178746" y="7689"/>
                  </a:lnTo>
                  <a:lnTo>
                    <a:pt x="185722" y="6079"/>
                  </a:lnTo>
                  <a:lnTo>
                    <a:pt x="192277" y="4052"/>
                  </a:lnTo>
                  <a:lnTo>
                    <a:pt x="199504" y="2702"/>
                  </a:lnTo>
                  <a:lnTo>
                    <a:pt x="207180" y="1801"/>
                  </a:lnTo>
                  <a:lnTo>
                    <a:pt x="215154" y="1200"/>
                  </a:lnTo>
                  <a:lnTo>
                    <a:pt x="222376" y="800"/>
                  </a:lnTo>
                  <a:lnTo>
                    <a:pt x="235480" y="355"/>
                  </a:lnTo>
                  <a:lnTo>
                    <a:pt x="262678" y="47"/>
                  </a:lnTo>
                  <a:lnTo>
                    <a:pt x="273966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131"/>
            <p:cNvSpPr/>
            <p:nvPr/>
          </p:nvSpPr>
          <p:spPr>
            <a:xfrm>
              <a:off x="7684215" y="4724639"/>
              <a:ext cx="212179" cy="178832"/>
            </a:xfrm>
            <a:custGeom>
              <a:avLst/>
              <a:gdLst/>
              <a:ahLst/>
              <a:cxnLst/>
              <a:rect l="0" t="0" r="0" b="0"/>
              <a:pathLst>
                <a:path w="212179" h="178832">
                  <a:moveTo>
                    <a:pt x="93900" y="7381"/>
                  </a:moveTo>
                  <a:lnTo>
                    <a:pt x="86519" y="0"/>
                  </a:lnTo>
                  <a:lnTo>
                    <a:pt x="86122" y="555"/>
                  </a:lnTo>
                  <a:lnTo>
                    <a:pt x="85681" y="3712"/>
                  </a:lnTo>
                  <a:lnTo>
                    <a:pt x="84610" y="4935"/>
                  </a:lnTo>
                  <a:lnTo>
                    <a:pt x="82945" y="5750"/>
                  </a:lnTo>
                  <a:lnTo>
                    <a:pt x="80880" y="6293"/>
                  </a:lnTo>
                  <a:lnTo>
                    <a:pt x="79506" y="7608"/>
                  </a:lnTo>
                  <a:lnTo>
                    <a:pt x="78588" y="9437"/>
                  </a:lnTo>
                  <a:lnTo>
                    <a:pt x="77977" y="11609"/>
                  </a:lnTo>
                  <a:lnTo>
                    <a:pt x="74758" y="16563"/>
                  </a:lnTo>
                  <a:lnTo>
                    <a:pt x="70152" y="21939"/>
                  </a:lnTo>
                  <a:lnTo>
                    <a:pt x="64930" y="27504"/>
                  </a:lnTo>
                  <a:lnTo>
                    <a:pt x="52864" y="39789"/>
                  </a:lnTo>
                  <a:lnTo>
                    <a:pt x="22813" y="69893"/>
                  </a:lnTo>
                  <a:lnTo>
                    <a:pt x="19838" y="73821"/>
                  </a:lnTo>
                  <a:lnTo>
                    <a:pt x="16903" y="78344"/>
                  </a:lnTo>
                  <a:lnTo>
                    <a:pt x="13994" y="83265"/>
                  </a:lnTo>
                  <a:lnTo>
                    <a:pt x="12053" y="88450"/>
                  </a:lnTo>
                  <a:lnTo>
                    <a:pt x="10761" y="93812"/>
                  </a:lnTo>
                  <a:lnTo>
                    <a:pt x="9899" y="99292"/>
                  </a:lnTo>
                  <a:lnTo>
                    <a:pt x="8372" y="103897"/>
                  </a:lnTo>
                  <a:lnTo>
                    <a:pt x="6401" y="107920"/>
                  </a:lnTo>
                  <a:lnTo>
                    <a:pt x="4135" y="111554"/>
                  </a:lnTo>
                  <a:lnTo>
                    <a:pt x="2624" y="115882"/>
                  </a:lnTo>
                  <a:lnTo>
                    <a:pt x="1616" y="120672"/>
                  </a:lnTo>
                  <a:lnTo>
                    <a:pt x="945" y="125771"/>
                  </a:lnTo>
                  <a:lnTo>
                    <a:pt x="498" y="130123"/>
                  </a:lnTo>
                  <a:lnTo>
                    <a:pt x="199" y="133976"/>
                  </a:lnTo>
                  <a:lnTo>
                    <a:pt x="0" y="137497"/>
                  </a:lnTo>
                  <a:lnTo>
                    <a:pt x="820" y="140798"/>
                  </a:lnTo>
                  <a:lnTo>
                    <a:pt x="2319" y="143951"/>
                  </a:lnTo>
                  <a:lnTo>
                    <a:pt x="7018" y="151303"/>
                  </a:lnTo>
                  <a:lnTo>
                    <a:pt x="10200" y="154849"/>
                  </a:lnTo>
                  <a:lnTo>
                    <a:pt x="12383" y="157128"/>
                  </a:lnTo>
                  <a:lnTo>
                    <a:pt x="14791" y="158647"/>
                  </a:lnTo>
                  <a:lnTo>
                    <a:pt x="20005" y="160335"/>
                  </a:lnTo>
                  <a:lnTo>
                    <a:pt x="25498" y="161086"/>
                  </a:lnTo>
                  <a:lnTo>
                    <a:pt x="32066" y="161419"/>
                  </a:lnTo>
                  <a:lnTo>
                    <a:pt x="46475" y="161606"/>
                  </a:lnTo>
                  <a:lnTo>
                    <a:pt x="57265" y="161651"/>
                  </a:lnTo>
                  <a:lnTo>
                    <a:pt x="62809" y="160710"/>
                  </a:lnTo>
                  <a:lnTo>
                    <a:pt x="68410" y="159130"/>
                  </a:lnTo>
                  <a:lnTo>
                    <a:pt x="74049" y="157124"/>
                  </a:lnTo>
                  <a:lnTo>
                    <a:pt x="79714" y="154835"/>
                  </a:lnTo>
                  <a:lnTo>
                    <a:pt x="85395" y="152356"/>
                  </a:lnTo>
                  <a:lnTo>
                    <a:pt x="96787" y="147062"/>
                  </a:lnTo>
                  <a:lnTo>
                    <a:pt x="136764" y="127376"/>
                  </a:lnTo>
                  <a:lnTo>
                    <a:pt x="142478" y="124525"/>
                  </a:lnTo>
                  <a:lnTo>
                    <a:pt x="148193" y="120719"/>
                  </a:lnTo>
                  <a:lnTo>
                    <a:pt x="153908" y="116277"/>
                  </a:lnTo>
                  <a:lnTo>
                    <a:pt x="159623" y="111411"/>
                  </a:lnTo>
                  <a:lnTo>
                    <a:pt x="165337" y="107214"/>
                  </a:lnTo>
                  <a:lnTo>
                    <a:pt x="171052" y="103464"/>
                  </a:lnTo>
                  <a:lnTo>
                    <a:pt x="176767" y="100011"/>
                  </a:lnTo>
                  <a:lnTo>
                    <a:pt x="181530" y="97709"/>
                  </a:lnTo>
                  <a:lnTo>
                    <a:pt x="185658" y="96175"/>
                  </a:lnTo>
                  <a:lnTo>
                    <a:pt x="189360" y="95152"/>
                  </a:lnTo>
                  <a:lnTo>
                    <a:pt x="192783" y="93517"/>
                  </a:lnTo>
                  <a:lnTo>
                    <a:pt x="199125" y="89161"/>
                  </a:lnTo>
                  <a:lnTo>
                    <a:pt x="205119" y="84050"/>
                  </a:lnTo>
                  <a:lnTo>
                    <a:pt x="212178" y="77558"/>
                  </a:lnTo>
                  <a:lnTo>
                    <a:pt x="211804" y="76074"/>
                  </a:lnTo>
                  <a:lnTo>
                    <a:pt x="208848" y="71883"/>
                  </a:lnTo>
                  <a:lnTo>
                    <a:pt x="206728" y="70385"/>
                  </a:lnTo>
                  <a:lnTo>
                    <a:pt x="201830" y="68720"/>
                  </a:lnTo>
                  <a:lnTo>
                    <a:pt x="196479" y="67980"/>
                  </a:lnTo>
                  <a:lnTo>
                    <a:pt x="190925" y="67651"/>
                  </a:lnTo>
                  <a:lnTo>
                    <a:pt x="185282" y="67505"/>
                  </a:lnTo>
                  <a:lnTo>
                    <a:pt x="176750" y="67423"/>
                  </a:lnTo>
                  <a:lnTo>
                    <a:pt x="172946" y="68364"/>
                  </a:lnTo>
                  <a:lnTo>
                    <a:pt x="168505" y="69943"/>
                  </a:lnTo>
                  <a:lnTo>
                    <a:pt x="163639" y="71950"/>
                  </a:lnTo>
                  <a:lnTo>
                    <a:pt x="159442" y="74239"/>
                  </a:lnTo>
                  <a:lnTo>
                    <a:pt x="155692" y="76718"/>
                  </a:lnTo>
                  <a:lnTo>
                    <a:pt x="152240" y="79323"/>
                  </a:lnTo>
                  <a:lnTo>
                    <a:pt x="145863" y="84758"/>
                  </a:lnTo>
                  <a:lnTo>
                    <a:pt x="142830" y="87540"/>
                  </a:lnTo>
                  <a:lnTo>
                    <a:pt x="138902" y="90348"/>
                  </a:lnTo>
                  <a:lnTo>
                    <a:pt x="134379" y="93172"/>
                  </a:lnTo>
                  <a:lnTo>
                    <a:pt x="129459" y="96007"/>
                  </a:lnTo>
                  <a:lnTo>
                    <a:pt x="125226" y="98850"/>
                  </a:lnTo>
                  <a:lnTo>
                    <a:pt x="121451" y="101698"/>
                  </a:lnTo>
                  <a:lnTo>
                    <a:pt x="117983" y="104549"/>
                  </a:lnTo>
                  <a:lnTo>
                    <a:pt x="113765" y="107402"/>
                  </a:lnTo>
                  <a:lnTo>
                    <a:pt x="109048" y="110256"/>
                  </a:lnTo>
                  <a:lnTo>
                    <a:pt x="103999" y="113112"/>
                  </a:lnTo>
                  <a:lnTo>
                    <a:pt x="99680" y="115969"/>
                  </a:lnTo>
                  <a:lnTo>
                    <a:pt x="95848" y="118825"/>
                  </a:lnTo>
                  <a:lnTo>
                    <a:pt x="92342" y="121682"/>
                  </a:lnTo>
                  <a:lnTo>
                    <a:pt x="89051" y="124539"/>
                  </a:lnTo>
                  <a:lnTo>
                    <a:pt x="85905" y="127396"/>
                  </a:lnTo>
                  <a:lnTo>
                    <a:pt x="82855" y="130253"/>
                  </a:lnTo>
                  <a:lnTo>
                    <a:pt x="79869" y="134064"/>
                  </a:lnTo>
                  <a:lnTo>
                    <a:pt x="76925" y="138508"/>
                  </a:lnTo>
                  <a:lnTo>
                    <a:pt x="74011" y="143377"/>
                  </a:lnTo>
                  <a:lnTo>
                    <a:pt x="72068" y="147575"/>
                  </a:lnTo>
                  <a:lnTo>
                    <a:pt x="70773" y="151326"/>
                  </a:lnTo>
                  <a:lnTo>
                    <a:pt x="68693" y="159639"/>
                  </a:lnTo>
                  <a:lnTo>
                    <a:pt x="68410" y="163316"/>
                  </a:lnTo>
                  <a:lnTo>
                    <a:pt x="68228" y="168887"/>
                  </a:lnTo>
                  <a:lnTo>
                    <a:pt x="68182" y="17883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132"/>
            <p:cNvSpPr/>
            <p:nvPr/>
          </p:nvSpPr>
          <p:spPr>
            <a:xfrm>
              <a:off x="7820977" y="4680585"/>
              <a:ext cx="274321" cy="360045"/>
            </a:xfrm>
            <a:custGeom>
              <a:avLst/>
              <a:gdLst/>
              <a:ahLst/>
              <a:cxnLst/>
              <a:rect l="0" t="0" r="0" b="0"/>
              <a:pathLst>
                <a:path w="274321" h="360045">
                  <a:moveTo>
                    <a:pt x="274320" y="0"/>
                  </a:moveTo>
                  <a:lnTo>
                    <a:pt x="266101" y="0"/>
                  </a:lnTo>
                  <a:lnTo>
                    <a:pt x="258973" y="6844"/>
                  </a:lnTo>
                  <a:lnTo>
                    <a:pt x="232581" y="33169"/>
                  </a:lnTo>
                  <a:lnTo>
                    <a:pt x="224655" y="43634"/>
                  </a:lnTo>
                  <a:lnTo>
                    <a:pt x="217004" y="54635"/>
                  </a:lnTo>
                  <a:lnTo>
                    <a:pt x="212297" y="60236"/>
                  </a:lnTo>
                  <a:lnTo>
                    <a:pt x="207254" y="65874"/>
                  </a:lnTo>
                  <a:lnTo>
                    <a:pt x="201986" y="72491"/>
                  </a:lnTo>
                  <a:lnTo>
                    <a:pt x="196570" y="79760"/>
                  </a:lnTo>
                  <a:lnTo>
                    <a:pt x="191054" y="87463"/>
                  </a:lnTo>
                  <a:lnTo>
                    <a:pt x="185473" y="94504"/>
                  </a:lnTo>
                  <a:lnTo>
                    <a:pt x="179846" y="101102"/>
                  </a:lnTo>
                  <a:lnTo>
                    <a:pt x="174190" y="107406"/>
                  </a:lnTo>
                  <a:lnTo>
                    <a:pt x="162825" y="119491"/>
                  </a:lnTo>
                  <a:lnTo>
                    <a:pt x="157129" y="125380"/>
                  </a:lnTo>
                  <a:lnTo>
                    <a:pt x="151424" y="132165"/>
                  </a:lnTo>
                  <a:lnTo>
                    <a:pt x="145717" y="139544"/>
                  </a:lnTo>
                  <a:lnTo>
                    <a:pt x="140007" y="147322"/>
                  </a:lnTo>
                  <a:lnTo>
                    <a:pt x="128583" y="163584"/>
                  </a:lnTo>
                  <a:lnTo>
                    <a:pt x="122869" y="171921"/>
                  </a:lnTo>
                  <a:lnTo>
                    <a:pt x="117155" y="179384"/>
                  </a:lnTo>
                  <a:lnTo>
                    <a:pt x="111441" y="186264"/>
                  </a:lnTo>
                  <a:lnTo>
                    <a:pt x="105727" y="192756"/>
                  </a:lnTo>
                  <a:lnTo>
                    <a:pt x="100965" y="199941"/>
                  </a:lnTo>
                  <a:lnTo>
                    <a:pt x="96837" y="207589"/>
                  </a:lnTo>
                  <a:lnTo>
                    <a:pt x="93132" y="215545"/>
                  </a:lnTo>
                  <a:lnTo>
                    <a:pt x="88758" y="222754"/>
                  </a:lnTo>
                  <a:lnTo>
                    <a:pt x="83938" y="229465"/>
                  </a:lnTo>
                  <a:lnTo>
                    <a:pt x="78819" y="235844"/>
                  </a:lnTo>
                  <a:lnTo>
                    <a:pt x="74453" y="242002"/>
                  </a:lnTo>
                  <a:lnTo>
                    <a:pt x="70590" y="248012"/>
                  </a:lnTo>
                  <a:lnTo>
                    <a:pt x="67063" y="253924"/>
                  </a:lnTo>
                  <a:lnTo>
                    <a:pt x="63758" y="259770"/>
                  </a:lnTo>
                  <a:lnTo>
                    <a:pt x="57547" y="271346"/>
                  </a:lnTo>
                  <a:lnTo>
                    <a:pt x="40040" y="305742"/>
                  </a:lnTo>
                  <a:lnTo>
                    <a:pt x="34306" y="314638"/>
                  </a:lnTo>
                  <a:lnTo>
                    <a:pt x="31443" y="318343"/>
                  </a:lnTo>
                  <a:lnTo>
                    <a:pt x="23182" y="325000"/>
                  </a:lnTo>
                  <a:lnTo>
                    <a:pt x="18312" y="328110"/>
                  </a:lnTo>
                  <a:lnTo>
                    <a:pt x="15066" y="331135"/>
                  </a:lnTo>
                  <a:lnTo>
                    <a:pt x="12901" y="334104"/>
                  </a:lnTo>
                  <a:lnTo>
                    <a:pt x="9545" y="339943"/>
                  </a:lnTo>
                  <a:lnTo>
                    <a:pt x="3251" y="348585"/>
                  </a:lnTo>
                  <a:lnTo>
                    <a:pt x="2167" y="351453"/>
                  </a:lnTo>
                  <a:lnTo>
                    <a:pt x="0" y="36004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133"/>
            <p:cNvSpPr/>
            <p:nvPr/>
          </p:nvSpPr>
          <p:spPr>
            <a:xfrm>
              <a:off x="8001013" y="4809172"/>
              <a:ext cx="213819" cy="205741"/>
            </a:xfrm>
            <a:custGeom>
              <a:avLst/>
              <a:gdLst/>
              <a:ahLst/>
              <a:cxnLst/>
              <a:rect l="0" t="0" r="0" b="0"/>
              <a:pathLst>
                <a:path w="213819" h="205741">
                  <a:moveTo>
                    <a:pt x="102856" y="0"/>
                  </a:moveTo>
                  <a:lnTo>
                    <a:pt x="102856" y="7381"/>
                  </a:lnTo>
                  <a:lnTo>
                    <a:pt x="98305" y="12770"/>
                  </a:lnTo>
                  <a:lnTo>
                    <a:pt x="93532" y="17741"/>
                  </a:lnTo>
                  <a:lnTo>
                    <a:pt x="88235" y="24077"/>
                  </a:lnTo>
                  <a:lnTo>
                    <a:pt x="85488" y="28434"/>
                  </a:lnTo>
                  <a:lnTo>
                    <a:pt x="82705" y="33244"/>
                  </a:lnTo>
                  <a:lnTo>
                    <a:pt x="78945" y="38355"/>
                  </a:lnTo>
                  <a:lnTo>
                    <a:pt x="74533" y="43668"/>
                  </a:lnTo>
                  <a:lnTo>
                    <a:pt x="69686" y="49115"/>
                  </a:lnTo>
                  <a:lnTo>
                    <a:pt x="65503" y="54650"/>
                  </a:lnTo>
                  <a:lnTo>
                    <a:pt x="61762" y="60246"/>
                  </a:lnTo>
                  <a:lnTo>
                    <a:pt x="58315" y="65882"/>
                  </a:lnTo>
                  <a:lnTo>
                    <a:pt x="54113" y="71544"/>
                  </a:lnTo>
                  <a:lnTo>
                    <a:pt x="49406" y="77223"/>
                  </a:lnTo>
                  <a:lnTo>
                    <a:pt x="44363" y="82915"/>
                  </a:lnTo>
                  <a:lnTo>
                    <a:pt x="40048" y="88614"/>
                  </a:lnTo>
                  <a:lnTo>
                    <a:pt x="36220" y="94319"/>
                  </a:lnTo>
                  <a:lnTo>
                    <a:pt x="32714" y="100026"/>
                  </a:lnTo>
                  <a:lnTo>
                    <a:pt x="29425" y="104785"/>
                  </a:lnTo>
                  <a:lnTo>
                    <a:pt x="26279" y="108909"/>
                  </a:lnTo>
                  <a:lnTo>
                    <a:pt x="23230" y="112611"/>
                  </a:lnTo>
                  <a:lnTo>
                    <a:pt x="20245" y="116984"/>
                  </a:lnTo>
                  <a:lnTo>
                    <a:pt x="17302" y="121804"/>
                  </a:lnTo>
                  <a:lnTo>
                    <a:pt x="14388" y="126923"/>
                  </a:lnTo>
                  <a:lnTo>
                    <a:pt x="11492" y="131288"/>
                  </a:lnTo>
                  <a:lnTo>
                    <a:pt x="8609" y="135151"/>
                  </a:lnTo>
                  <a:lnTo>
                    <a:pt x="5735" y="138678"/>
                  </a:lnTo>
                  <a:lnTo>
                    <a:pt x="3819" y="141982"/>
                  </a:lnTo>
                  <a:lnTo>
                    <a:pt x="1690" y="148193"/>
                  </a:lnTo>
                  <a:lnTo>
                    <a:pt x="744" y="154129"/>
                  </a:lnTo>
                  <a:lnTo>
                    <a:pt x="324" y="159942"/>
                  </a:lnTo>
                  <a:lnTo>
                    <a:pt x="136" y="165700"/>
                  </a:lnTo>
                  <a:lnTo>
                    <a:pt x="0" y="178326"/>
                  </a:lnTo>
                  <a:lnTo>
                    <a:pt x="2533" y="181809"/>
                  </a:lnTo>
                  <a:lnTo>
                    <a:pt x="4542" y="184071"/>
                  </a:lnTo>
                  <a:lnTo>
                    <a:pt x="6833" y="185579"/>
                  </a:lnTo>
                  <a:lnTo>
                    <a:pt x="11919" y="187255"/>
                  </a:lnTo>
                  <a:lnTo>
                    <a:pt x="17355" y="188000"/>
                  </a:lnTo>
                  <a:lnTo>
                    <a:pt x="22946" y="188330"/>
                  </a:lnTo>
                  <a:lnTo>
                    <a:pt x="28606" y="188477"/>
                  </a:lnTo>
                  <a:lnTo>
                    <a:pt x="67050" y="188592"/>
                  </a:lnTo>
                  <a:lnTo>
                    <a:pt x="71366" y="187641"/>
                  </a:lnTo>
                  <a:lnTo>
                    <a:pt x="75196" y="186054"/>
                  </a:lnTo>
                  <a:lnTo>
                    <a:pt x="78700" y="184044"/>
                  </a:lnTo>
                  <a:lnTo>
                    <a:pt x="85136" y="181810"/>
                  </a:lnTo>
                  <a:lnTo>
                    <a:pt x="88185" y="181214"/>
                  </a:lnTo>
                  <a:lnTo>
                    <a:pt x="92123" y="179864"/>
                  </a:lnTo>
                  <a:lnTo>
                    <a:pt x="96653" y="178012"/>
                  </a:lnTo>
                  <a:lnTo>
                    <a:pt x="101579" y="175825"/>
                  </a:lnTo>
                  <a:lnTo>
                    <a:pt x="112131" y="170855"/>
                  </a:lnTo>
                  <a:lnTo>
                    <a:pt x="134428" y="159902"/>
                  </a:lnTo>
                  <a:lnTo>
                    <a:pt x="140097" y="156132"/>
                  </a:lnTo>
                  <a:lnTo>
                    <a:pt x="145781" y="151713"/>
                  </a:lnTo>
                  <a:lnTo>
                    <a:pt x="151476" y="146862"/>
                  </a:lnTo>
                  <a:lnTo>
                    <a:pt x="156224" y="142675"/>
                  </a:lnTo>
                  <a:lnTo>
                    <a:pt x="164040" y="135484"/>
                  </a:lnTo>
                  <a:lnTo>
                    <a:pt x="173796" y="126080"/>
                  </a:lnTo>
                  <a:lnTo>
                    <a:pt x="177772" y="123106"/>
                  </a:lnTo>
                  <a:lnTo>
                    <a:pt x="182328" y="120170"/>
                  </a:lnTo>
                  <a:lnTo>
                    <a:pt x="187270" y="117261"/>
                  </a:lnTo>
                  <a:lnTo>
                    <a:pt x="190565" y="114370"/>
                  </a:lnTo>
                  <a:lnTo>
                    <a:pt x="192761" y="111489"/>
                  </a:lnTo>
                  <a:lnTo>
                    <a:pt x="196154" y="105748"/>
                  </a:lnTo>
                  <a:lnTo>
                    <a:pt x="200836" y="100022"/>
                  </a:lnTo>
                  <a:lnTo>
                    <a:pt x="206094" y="94302"/>
                  </a:lnTo>
                  <a:lnTo>
                    <a:pt x="208828" y="91443"/>
                  </a:lnTo>
                  <a:lnTo>
                    <a:pt x="210652" y="88584"/>
                  </a:lnTo>
                  <a:lnTo>
                    <a:pt x="212678" y="82869"/>
                  </a:lnTo>
                  <a:lnTo>
                    <a:pt x="213818" y="78846"/>
                  </a:lnTo>
                  <a:lnTo>
                    <a:pt x="213026" y="77329"/>
                  </a:lnTo>
                  <a:lnTo>
                    <a:pt x="209605" y="73104"/>
                  </a:lnTo>
                  <a:lnTo>
                    <a:pt x="207360" y="71596"/>
                  </a:lnTo>
                  <a:lnTo>
                    <a:pt x="202325" y="69921"/>
                  </a:lnTo>
                  <a:lnTo>
                    <a:pt x="198697" y="70426"/>
                  </a:lnTo>
                  <a:lnTo>
                    <a:pt x="194372" y="71716"/>
                  </a:lnTo>
                  <a:lnTo>
                    <a:pt x="189585" y="73528"/>
                  </a:lnTo>
                  <a:lnTo>
                    <a:pt x="185440" y="74736"/>
                  </a:lnTo>
                  <a:lnTo>
                    <a:pt x="181725" y="75542"/>
                  </a:lnTo>
                  <a:lnTo>
                    <a:pt x="178296" y="76079"/>
                  </a:lnTo>
                  <a:lnTo>
                    <a:pt x="174104" y="77389"/>
                  </a:lnTo>
                  <a:lnTo>
                    <a:pt x="169406" y="79215"/>
                  </a:lnTo>
                  <a:lnTo>
                    <a:pt x="164368" y="81386"/>
                  </a:lnTo>
                  <a:lnTo>
                    <a:pt x="159104" y="84737"/>
                  </a:lnTo>
                  <a:lnTo>
                    <a:pt x="153690" y="88877"/>
                  </a:lnTo>
                  <a:lnTo>
                    <a:pt x="148175" y="93541"/>
                  </a:lnTo>
                  <a:lnTo>
                    <a:pt x="142594" y="98555"/>
                  </a:lnTo>
                  <a:lnTo>
                    <a:pt x="131313" y="109208"/>
                  </a:lnTo>
                  <a:lnTo>
                    <a:pt x="114252" y="125914"/>
                  </a:lnTo>
                  <a:lnTo>
                    <a:pt x="108548" y="132521"/>
                  </a:lnTo>
                  <a:lnTo>
                    <a:pt x="102841" y="139782"/>
                  </a:lnTo>
                  <a:lnTo>
                    <a:pt x="97132" y="147481"/>
                  </a:lnTo>
                  <a:lnTo>
                    <a:pt x="92372" y="153566"/>
                  </a:lnTo>
                  <a:lnTo>
                    <a:pt x="88247" y="158575"/>
                  </a:lnTo>
                  <a:lnTo>
                    <a:pt x="84545" y="162867"/>
                  </a:lnTo>
                  <a:lnTo>
                    <a:pt x="80171" y="167633"/>
                  </a:lnTo>
                  <a:lnTo>
                    <a:pt x="65867" y="182490"/>
                  </a:lnTo>
                  <a:lnTo>
                    <a:pt x="42849" y="20574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134"/>
            <p:cNvSpPr/>
            <p:nvPr/>
          </p:nvSpPr>
          <p:spPr>
            <a:xfrm>
              <a:off x="8343900" y="4809172"/>
              <a:ext cx="171451" cy="8574"/>
            </a:xfrm>
            <a:custGeom>
              <a:avLst/>
              <a:gdLst/>
              <a:ahLst/>
              <a:cxnLst/>
              <a:rect l="0" t="0" r="0" b="0"/>
              <a:pathLst>
                <a:path w="171451" h="8574">
                  <a:moveTo>
                    <a:pt x="0" y="8573"/>
                  </a:moveTo>
                  <a:lnTo>
                    <a:pt x="20151" y="8573"/>
                  </a:lnTo>
                  <a:lnTo>
                    <a:pt x="23911" y="7620"/>
                  </a:lnTo>
                  <a:lnTo>
                    <a:pt x="28324" y="6033"/>
                  </a:lnTo>
                  <a:lnTo>
                    <a:pt x="33170" y="4022"/>
                  </a:lnTo>
                  <a:lnTo>
                    <a:pt x="39258" y="2681"/>
                  </a:lnTo>
                  <a:lnTo>
                    <a:pt x="46174" y="1787"/>
                  </a:lnTo>
                  <a:lnTo>
                    <a:pt x="53643" y="1192"/>
                  </a:lnTo>
                  <a:lnTo>
                    <a:pt x="60527" y="794"/>
                  </a:lnTo>
                  <a:lnTo>
                    <a:pt x="73256" y="353"/>
                  </a:lnTo>
                  <a:lnTo>
                    <a:pt x="91132" y="105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135"/>
            <p:cNvSpPr/>
            <p:nvPr/>
          </p:nvSpPr>
          <p:spPr>
            <a:xfrm>
              <a:off x="8356105" y="4860607"/>
              <a:ext cx="219253" cy="8573"/>
            </a:xfrm>
            <a:custGeom>
              <a:avLst/>
              <a:gdLst/>
              <a:ahLst/>
              <a:cxnLst/>
              <a:rect l="0" t="0" r="0" b="0"/>
              <a:pathLst>
                <a:path w="219253" h="8573">
                  <a:moveTo>
                    <a:pt x="4939" y="8572"/>
                  </a:moveTo>
                  <a:lnTo>
                    <a:pt x="0" y="8572"/>
                  </a:lnTo>
                  <a:lnTo>
                    <a:pt x="22254" y="8572"/>
                  </a:lnTo>
                  <a:lnTo>
                    <a:pt x="26008" y="7620"/>
                  </a:lnTo>
                  <a:lnTo>
                    <a:pt x="29463" y="6033"/>
                  </a:lnTo>
                  <a:lnTo>
                    <a:pt x="32719" y="4022"/>
                  </a:lnTo>
                  <a:lnTo>
                    <a:pt x="36793" y="2681"/>
                  </a:lnTo>
                  <a:lnTo>
                    <a:pt x="41415" y="1788"/>
                  </a:lnTo>
                  <a:lnTo>
                    <a:pt x="46402" y="1191"/>
                  </a:lnTo>
                  <a:lnTo>
                    <a:pt x="51631" y="794"/>
                  </a:lnTo>
                  <a:lnTo>
                    <a:pt x="57022" y="530"/>
                  </a:lnTo>
                  <a:lnTo>
                    <a:pt x="68093" y="236"/>
                  </a:lnTo>
                  <a:lnTo>
                    <a:pt x="219252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136"/>
            <p:cNvSpPr/>
            <p:nvPr/>
          </p:nvSpPr>
          <p:spPr>
            <a:xfrm>
              <a:off x="8669655" y="4697739"/>
              <a:ext cx="34290" cy="274312"/>
            </a:xfrm>
            <a:custGeom>
              <a:avLst/>
              <a:gdLst/>
              <a:ahLst/>
              <a:cxnLst/>
              <a:rect l="0" t="0" r="0" b="0"/>
              <a:pathLst>
                <a:path w="34290" h="274312">
                  <a:moveTo>
                    <a:pt x="34289" y="8563"/>
                  </a:moveTo>
                  <a:lnTo>
                    <a:pt x="34289" y="4013"/>
                  </a:lnTo>
                  <a:lnTo>
                    <a:pt x="33337" y="2672"/>
                  </a:lnTo>
                  <a:lnTo>
                    <a:pt x="31750" y="1778"/>
                  </a:lnTo>
                  <a:lnTo>
                    <a:pt x="25787" y="11"/>
                  </a:lnTo>
                  <a:lnTo>
                    <a:pt x="25749" y="0"/>
                  </a:lnTo>
                  <a:lnTo>
                    <a:pt x="25718" y="33161"/>
                  </a:lnTo>
                  <a:lnTo>
                    <a:pt x="24765" y="38296"/>
                  </a:lnTo>
                  <a:lnTo>
                    <a:pt x="23177" y="43625"/>
                  </a:lnTo>
                  <a:lnTo>
                    <a:pt x="21167" y="49083"/>
                  </a:lnTo>
                  <a:lnTo>
                    <a:pt x="20779" y="54627"/>
                  </a:lnTo>
                  <a:lnTo>
                    <a:pt x="21473" y="60227"/>
                  </a:lnTo>
                  <a:lnTo>
                    <a:pt x="22888" y="65865"/>
                  </a:lnTo>
                  <a:lnTo>
                    <a:pt x="23830" y="72482"/>
                  </a:lnTo>
                  <a:lnTo>
                    <a:pt x="24460" y="79751"/>
                  </a:lnTo>
                  <a:lnTo>
                    <a:pt x="24879" y="87454"/>
                  </a:lnTo>
                  <a:lnTo>
                    <a:pt x="24206" y="95447"/>
                  </a:lnTo>
                  <a:lnTo>
                    <a:pt x="22805" y="103633"/>
                  </a:lnTo>
                  <a:lnTo>
                    <a:pt x="20918" y="111948"/>
                  </a:lnTo>
                  <a:lnTo>
                    <a:pt x="19660" y="120349"/>
                  </a:lnTo>
                  <a:lnTo>
                    <a:pt x="18822" y="128807"/>
                  </a:lnTo>
                  <a:lnTo>
                    <a:pt x="18263" y="137303"/>
                  </a:lnTo>
                  <a:lnTo>
                    <a:pt x="16938" y="144872"/>
                  </a:lnTo>
                  <a:lnTo>
                    <a:pt x="15102" y="151823"/>
                  </a:lnTo>
                  <a:lnTo>
                    <a:pt x="12925" y="158363"/>
                  </a:lnTo>
                  <a:lnTo>
                    <a:pt x="11474" y="165580"/>
                  </a:lnTo>
                  <a:lnTo>
                    <a:pt x="10507" y="173248"/>
                  </a:lnTo>
                  <a:lnTo>
                    <a:pt x="9862" y="181218"/>
                  </a:lnTo>
                  <a:lnTo>
                    <a:pt x="8480" y="189389"/>
                  </a:lnTo>
                  <a:lnTo>
                    <a:pt x="6606" y="197694"/>
                  </a:lnTo>
                  <a:lnTo>
                    <a:pt x="4404" y="206088"/>
                  </a:lnTo>
                  <a:lnTo>
                    <a:pt x="2936" y="213589"/>
                  </a:lnTo>
                  <a:lnTo>
                    <a:pt x="1958" y="220494"/>
                  </a:lnTo>
                  <a:lnTo>
                    <a:pt x="1304" y="227003"/>
                  </a:lnTo>
                  <a:lnTo>
                    <a:pt x="870" y="233248"/>
                  </a:lnTo>
                  <a:lnTo>
                    <a:pt x="580" y="239315"/>
                  </a:lnTo>
                  <a:lnTo>
                    <a:pt x="171" y="254417"/>
                  </a:lnTo>
                  <a:lnTo>
                    <a:pt x="0" y="27431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Compound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the probability of two events occurring. </a:t>
            </a:r>
          </a:p>
          <a:p>
            <a:r>
              <a:rPr lang="en-US" dirty="0" smtClean="0"/>
              <a:t>It is measured by the probability of each event occurring minus any overlap.</a:t>
            </a:r>
          </a:p>
          <a:p>
            <a:r>
              <a:rPr lang="en-US" dirty="0" smtClean="0"/>
              <a:t>Try this one:</a:t>
            </a:r>
          </a:p>
          <a:p>
            <a:pPr lvl="1"/>
            <a:r>
              <a:rPr lang="en-US" dirty="0" smtClean="0"/>
              <a:t>What is the probability of rolling two dice and getting either the sum of eight or rolling a pair?</a:t>
            </a:r>
          </a:p>
        </p:txBody>
      </p:sp>
      <p:sp>
        <p:nvSpPr>
          <p:cNvPr id="4" name="SMARTPenAnnotation84"/>
          <p:cNvSpPr/>
          <p:nvPr/>
        </p:nvSpPr>
        <p:spPr>
          <a:xfrm>
            <a:off x="3920521" y="4740592"/>
            <a:ext cx="171420" cy="240031"/>
          </a:xfrm>
          <a:custGeom>
            <a:avLst/>
            <a:gdLst/>
            <a:ahLst/>
            <a:cxnLst/>
            <a:rect l="0" t="0" r="0" b="0"/>
            <a:pathLst>
              <a:path w="171420" h="240031">
                <a:moveTo>
                  <a:pt x="171419" y="0"/>
                </a:moveTo>
                <a:lnTo>
                  <a:pt x="155818" y="0"/>
                </a:lnTo>
                <a:lnTo>
                  <a:pt x="152420" y="2540"/>
                </a:lnTo>
                <a:lnTo>
                  <a:pt x="147028" y="7381"/>
                </a:lnTo>
                <a:lnTo>
                  <a:pt x="143751" y="8043"/>
                </a:lnTo>
                <a:lnTo>
                  <a:pt x="139119" y="8337"/>
                </a:lnTo>
                <a:lnTo>
                  <a:pt x="133886" y="8468"/>
                </a:lnTo>
                <a:lnTo>
                  <a:pt x="131157" y="9455"/>
                </a:lnTo>
                <a:lnTo>
                  <a:pt x="128385" y="11066"/>
                </a:lnTo>
                <a:lnTo>
                  <a:pt x="125585" y="13093"/>
                </a:lnTo>
                <a:lnTo>
                  <a:pt x="121813" y="14444"/>
                </a:lnTo>
                <a:lnTo>
                  <a:pt x="117393" y="15344"/>
                </a:lnTo>
                <a:lnTo>
                  <a:pt x="112542" y="15944"/>
                </a:lnTo>
                <a:lnTo>
                  <a:pt x="108355" y="16345"/>
                </a:lnTo>
                <a:lnTo>
                  <a:pt x="104611" y="16611"/>
                </a:lnTo>
                <a:lnTo>
                  <a:pt x="101162" y="16789"/>
                </a:lnTo>
                <a:lnTo>
                  <a:pt x="94791" y="16987"/>
                </a:lnTo>
                <a:lnTo>
                  <a:pt x="83309" y="17098"/>
                </a:lnTo>
                <a:lnTo>
                  <a:pt x="25721" y="17145"/>
                </a:lnTo>
                <a:lnTo>
                  <a:pt x="25687" y="37296"/>
                </a:lnTo>
                <a:lnTo>
                  <a:pt x="24734" y="41056"/>
                </a:lnTo>
                <a:lnTo>
                  <a:pt x="23146" y="45469"/>
                </a:lnTo>
                <a:lnTo>
                  <a:pt x="21136" y="50315"/>
                </a:lnTo>
                <a:lnTo>
                  <a:pt x="19795" y="55451"/>
                </a:lnTo>
                <a:lnTo>
                  <a:pt x="18901" y="60780"/>
                </a:lnTo>
                <a:lnTo>
                  <a:pt x="18306" y="66237"/>
                </a:lnTo>
                <a:lnTo>
                  <a:pt x="16956" y="71781"/>
                </a:lnTo>
                <a:lnTo>
                  <a:pt x="15103" y="77381"/>
                </a:lnTo>
                <a:lnTo>
                  <a:pt x="12916" y="83020"/>
                </a:lnTo>
                <a:lnTo>
                  <a:pt x="11457" y="88684"/>
                </a:lnTo>
                <a:lnTo>
                  <a:pt x="10485" y="94365"/>
                </a:lnTo>
                <a:lnTo>
                  <a:pt x="9837" y="100058"/>
                </a:lnTo>
                <a:lnTo>
                  <a:pt x="9405" y="104806"/>
                </a:lnTo>
                <a:lnTo>
                  <a:pt x="9117" y="108923"/>
                </a:lnTo>
                <a:lnTo>
                  <a:pt x="8925" y="112620"/>
                </a:lnTo>
                <a:lnTo>
                  <a:pt x="7845" y="116037"/>
                </a:lnTo>
                <a:lnTo>
                  <a:pt x="4104" y="122375"/>
                </a:lnTo>
                <a:lnTo>
                  <a:pt x="1807" y="128366"/>
                </a:lnTo>
                <a:lnTo>
                  <a:pt x="0" y="137008"/>
                </a:lnTo>
                <a:lnTo>
                  <a:pt x="4529" y="141666"/>
                </a:lnTo>
                <a:lnTo>
                  <a:pt x="5866" y="142069"/>
                </a:lnTo>
                <a:lnTo>
                  <a:pt x="6758" y="141385"/>
                </a:lnTo>
                <a:lnTo>
                  <a:pt x="8436" y="137407"/>
                </a:lnTo>
                <a:lnTo>
                  <a:pt x="13061" y="137234"/>
                </a:lnTo>
                <a:lnTo>
                  <a:pt x="15364" y="136256"/>
                </a:lnTo>
                <a:lnTo>
                  <a:pt x="20464" y="132631"/>
                </a:lnTo>
                <a:lnTo>
                  <a:pt x="23157" y="131283"/>
                </a:lnTo>
                <a:lnTo>
                  <a:pt x="25905" y="130385"/>
                </a:lnTo>
                <a:lnTo>
                  <a:pt x="28690" y="129786"/>
                </a:lnTo>
                <a:lnTo>
                  <a:pt x="32451" y="128434"/>
                </a:lnTo>
                <a:lnTo>
                  <a:pt x="36864" y="126580"/>
                </a:lnTo>
                <a:lnTo>
                  <a:pt x="41710" y="124392"/>
                </a:lnTo>
                <a:lnTo>
                  <a:pt x="46846" y="122933"/>
                </a:lnTo>
                <a:lnTo>
                  <a:pt x="52175" y="121960"/>
                </a:lnTo>
                <a:lnTo>
                  <a:pt x="57633" y="121312"/>
                </a:lnTo>
                <a:lnTo>
                  <a:pt x="63176" y="119927"/>
                </a:lnTo>
                <a:lnTo>
                  <a:pt x="68777" y="118051"/>
                </a:lnTo>
                <a:lnTo>
                  <a:pt x="74416" y="115849"/>
                </a:lnTo>
                <a:lnTo>
                  <a:pt x="79127" y="114380"/>
                </a:lnTo>
                <a:lnTo>
                  <a:pt x="83221" y="113401"/>
                </a:lnTo>
                <a:lnTo>
                  <a:pt x="86903" y="112748"/>
                </a:lnTo>
                <a:lnTo>
                  <a:pt x="91262" y="112313"/>
                </a:lnTo>
                <a:lnTo>
                  <a:pt x="96074" y="112023"/>
                </a:lnTo>
                <a:lnTo>
                  <a:pt x="105547" y="111700"/>
                </a:lnTo>
                <a:lnTo>
                  <a:pt x="117187" y="111519"/>
                </a:lnTo>
                <a:lnTo>
                  <a:pt x="126996" y="111476"/>
                </a:lnTo>
                <a:lnTo>
                  <a:pt x="131326" y="112418"/>
                </a:lnTo>
                <a:lnTo>
                  <a:pt x="135165" y="113998"/>
                </a:lnTo>
                <a:lnTo>
                  <a:pt x="138677" y="116004"/>
                </a:lnTo>
                <a:lnTo>
                  <a:pt x="141971" y="118293"/>
                </a:lnTo>
                <a:lnTo>
                  <a:pt x="145119" y="120772"/>
                </a:lnTo>
                <a:lnTo>
                  <a:pt x="148170" y="123377"/>
                </a:lnTo>
                <a:lnTo>
                  <a:pt x="151157" y="126067"/>
                </a:lnTo>
                <a:lnTo>
                  <a:pt x="157016" y="131595"/>
                </a:lnTo>
                <a:lnTo>
                  <a:pt x="158959" y="134402"/>
                </a:lnTo>
                <a:lnTo>
                  <a:pt x="161119" y="140062"/>
                </a:lnTo>
                <a:lnTo>
                  <a:pt x="162079" y="145753"/>
                </a:lnTo>
                <a:lnTo>
                  <a:pt x="162505" y="151456"/>
                </a:lnTo>
                <a:lnTo>
                  <a:pt x="162694" y="157167"/>
                </a:lnTo>
                <a:lnTo>
                  <a:pt x="162801" y="165736"/>
                </a:lnTo>
                <a:lnTo>
                  <a:pt x="161863" y="168593"/>
                </a:lnTo>
                <a:lnTo>
                  <a:pt x="158282" y="174308"/>
                </a:lnTo>
                <a:lnTo>
                  <a:pt x="153515" y="180023"/>
                </a:lnTo>
                <a:lnTo>
                  <a:pt x="148221" y="185738"/>
                </a:lnTo>
                <a:lnTo>
                  <a:pt x="139886" y="194310"/>
                </a:lnTo>
                <a:lnTo>
                  <a:pt x="121135" y="213149"/>
                </a:lnTo>
                <a:lnTo>
                  <a:pt x="115988" y="216394"/>
                </a:lnTo>
                <a:lnTo>
                  <a:pt x="110653" y="218558"/>
                </a:lnTo>
                <a:lnTo>
                  <a:pt x="105191" y="220000"/>
                </a:lnTo>
                <a:lnTo>
                  <a:pt x="100597" y="221914"/>
                </a:lnTo>
                <a:lnTo>
                  <a:pt x="96581" y="224143"/>
                </a:lnTo>
                <a:lnTo>
                  <a:pt x="92952" y="226581"/>
                </a:lnTo>
                <a:lnTo>
                  <a:pt x="88628" y="228207"/>
                </a:lnTo>
                <a:lnTo>
                  <a:pt x="83840" y="229291"/>
                </a:lnTo>
                <a:lnTo>
                  <a:pt x="78743" y="230013"/>
                </a:lnTo>
                <a:lnTo>
                  <a:pt x="74392" y="230494"/>
                </a:lnTo>
                <a:lnTo>
                  <a:pt x="70539" y="230816"/>
                </a:lnTo>
                <a:lnTo>
                  <a:pt x="67018" y="231030"/>
                </a:lnTo>
                <a:lnTo>
                  <a:pt x="63718" y="232125"/>
                </a:lnTo>
                <a:lnTo>
                  <a:pt x="60566" y="233807"/>
                </a:lnTo>
                <a:lnTo>
                  <a:pt x="57512" y="235881"/>
                </a:lnTo>
                <a:lnTo>
                  <a:pt x="54523" y="237265"/>
                </a:lnTo>
                <a:lnTo>
                  <a:pt x="51578" y="238186"/>
                </a:lnTo>
                <a:lnTo>
                  <a:pt x="48663" y="238801"/>
                </a:lnTo>
                <a:lnTo>
                  <a:pt x="45766" y="239211"/>
                </a:lnTo>
                <a:lnTo>
                  <a:pt x="42883" y="239484"/>
                </a:lnTo>
                <a:lnTo>
                  <a:pt x="40008" y="239666"/>
                </a:lnTo>
                <a:lnTo>
                  <a:pt x="34274" y="239868"/>
                </a:lnTo>
                <a:lnTo>
                  <a:pt x="25686" y="24003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5"/>
          <p:cNvSpPr/>
          <p:nvPr/>
        </p:nvSpPr>
        <p:spPr>
          <a:xfrm>
            <a:off x="4177665" y="4886325"/>
            <a:ext cx="34290" cy="128588"/>
          </a:xfrm>
          <a:custGeom>
            <a:avLst/>
            <a:gdLst/>
            <a:ahLst/>
            <a:cxnLst/>
            <a:rect l="0" t="0" r="0" b="0"/>
            <a:pathLst>
              <a:path w="34290" h="128588">
                <a:moveTo>
                  <a:pt x="34289" y="0"/>
                </a:moveTo>
                <a:lnTo>
                  <a:pt x="26908" y="7381"/>
                </a:lnTo>
                <a:lnTo>
                  <a:pt x="26247" y="10583"/>
                </a:lnTo>
                <a:lnTo>
                  <a:pt x="26070" y="12770"/>
                </a:lnTo>
                <a:lnTo>
                  <a:pt x="25952" y="16133"/>
                </a:lnTo>
                <a:lnTo>
                  <a:pt x="25764" y="32679"/>
                </a:lnTo>
                <a:lnTo>
                  <a:pt x="25748" y="36073"/>
                </a:lnTo>
                <a:lnTo>
                  <a:pt x="24785" y="41193"/>
                </a:lnTo>
                <a:lnTo>
                  <a:pt x="23191" y="47465"/>
                </a:lnTo>
                <a:lnTo>
                  <a:pt x="21175" y="54503"/>
                </a:lnTo>
                <a:lnTo>
                  <a:pt x="18879" y="60148"/>
                </a:lnTo>
                <a:lnTo>
                  <a:pt x="16396" y="64863"/>
                </a:lnTo>
                <a:lnTo>
                  <a:pt x="13788" y="68960"/>
                </a:lnTo>
                <a:lnTo>
                  <a:pt x="12049" y="73596"/>
                </a:lnTo>
                <a:lnTo>
                  <a:pt x="10890" y="78591"/>
                </a:lnTo>
                <a:lnTo>
                  <a:pt x="10118" y="83826"/>
                </a:lnTo>
                <a:lnTo>
                  <a:pt x="9602" y="89222"/>
                </a:lnTo>
                <a:lnTo>
                  <a:pt x="9259" y="94724"/>
                </a:lnTo>
                <a:lnTo>
                  <a:pt x="8708" y="108139"/>
                </a:lnTo>
                <a:lnTo>
                  <a:pt x="7710" y="110193"/>
                </a:lnTo>
                <a:lnTo>
                  <a:pt x="6092" y="112514"/>
                </a:lnTo>
                <a:lnTo>
                  <a:pt x="4062" y="115015"/>
                </a:lnTo>
                <a:lnTo>
                  <a:pt x="2708" y="117634"/>
                </a:lnTo>
                <a:lnTo>
                  <a:pt x="1805" y="120332"/>
                </a:lnTo>
                <a:lnTo>
                  <a:pt x="0" y="12858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6"/>
          <p:cNvSpPr/>
          <p:nvPr/>
        </p:nvSpPr>
        <p:spPr>
          <a:xfrm>
            <a:off x="4289107" y="4749281"/>
            <a:ext cx="171406" cy="205624"/>
          </a:xfrm>
          <a:custGeom>
            <a:avLst/>
            <a:gdLst/>
            <a:ahLst/>
            <a:cxnLst/>
            <a:rect l="0" t="0" r="0" b="0"/>
            <a:pathLst>
              <a:path w="171406" h="205624">
                <a:moveTo>
                  <a:pt x="0" y="34173"/>
                </a:moveTo>
                <a:lnTo>
                  <a:pt x="11932" y="34173"/>
                </a:lnTo>
                <a:lnTo>
                  <a:pt x="13670" y="33221"/>
                </a:lnTo>
                <a:lnTo>
                  <a:pt x="14828" y="31634"/>
                </a:lnTo>
                <a:lnTo>
                  <a:pt x="15600" y="29623"/>
                </a:lnTo>
                <a:lnTo>
                  <a:pt x="17068" y="28282"/>
                </a:lnTo>
                <a:lnTo>
                  <a:pt x="18999" y="27389"/>
                </a:lnTo>
                <a:lnTo>
                  <a:pt x="21238" y="26792"/>
                </a:lnTo>
                <a:lnTo>
                  <a:pt x="24637" y="25443"/>
                </a:lnTo>
                <a:lnTo>
                  <a:pt x="28806" y="23591"/>
                </a:lnTo>
                <a:lnTo>
                  <a:pt x="33492" y="21403"/>
                </a:lnTo>
                <a:lnTo>
                  <a:pt x="37568" y="18993"/>
                </a:lnTo>
                <a:lnTo>
                  <a:pt x="41238" y="16433"/>
                </a:lnTo>
                <a:lnTo>
                  <a:pt x="44637" y="13774"/>
                </a:lnTo>
                <a:lnTo>
                  <a:pt x="48808" y="12002"/>
                </a:lnTo>
                <a:lnTo>
                  <a:pt x="53494" y="10819"/>
                </a:lnTo>
                <a:lnTo>
                  <a:pt x="58522" y="10032"/>
                </a:lnTo>
                <a:lnTo>
                  <a:pt x="62828" y="8554"/>
                </a:lnTo>
                <a:lnTo>
                  <a:pt x="66650" y="6617"/>
                </a:lnTo>
                <a:lnTo>
                  <a:pt x="70151" y="4372"/>
                </a:lnTo>
                <a:lnTo>
                  <a:pt x="74390" y="2876"/>
                </a:lnTo>
                <a:lnTo>
                  <a:pt x="79121" y="1878"/>
                </a:lnTo>
                <a:lnTo>
                  <a:pt x="84180" y="1214"/>
                </a:lnTo>
                <a:lnTo>
                  <a:pt x="88505" y="770"/>
                </a:lnTo>
                <a:lnTo>
                  <a:pt x="92341" y="475"/>
                </a:lnTo>
                <a:lnTo>
                  <a:pt x="95850" y="277"/>
                </a:lnTo>
                <a:lnTo>
                  <a:pt x="102290" y="59"/>
                </a:lnTo>
                <a:lnTo>
                  <a:pt x="105341" y="0"/>
                </a:lnTo>
                <a:lnTo>
                  <a:pt x="108327" y="914"/>
                </a:lnTo>
                <a:lnTo>
                  <a:pt x="111271" y="2476"/>
                </a:lnTo>
                <a:lnTo>
                  <a:pt x="118288" y="7275"/>
                </a:lnTo>
                <a:lnTo>
                  <a:pt x="118863" y="8621"/>
                </a:lnTo>
                <a:lnTo>
                  <a:pt x="119503" y="12657"/>
                </a:lnTo>
                <a:lnTo>
                  <a:pt x="119674" y="16019"/>
                </a:lnTo>
                <a:lnTo>
                  <a:pt x="119863" y="24835"/>
                </a:lnTo>
                <a:lnTo>
                  <a:pt x="118961" y="28900"/>
                </a:lnTo>
                <a:lnTo>
                  <a:pt x="117408" y="32563"/>
                </a:lnTo>
                <a:lnTo>
                  <a:pt x="115419" y="35957"/>
                </a:lnTo>
                <a:lnTo>
                  <a:pt x="110670" y="42269"/>
                </a:lnTo>
                <a:lnTo>
                  <a:pt x="105384" y="48249"/>
                </a:lnTo>
                <a:lnTo>
                  <a:pt x="99860" y="54082"/>
                </a:lnTo>
                <a:lnTo>
                  <a:pt x="75473" y="78694"/>
                </a:lnTo>
                <a:lnTo>
                  <a:pt x="72223" y="80998"/>
                </a:lnTo>
                <a:lnTo>
                  <a:pt x="69104" y="82535"/>
                </a:lnTo>
                <a:lnTo>
                  <a:pt x="66072" y="83560"/>
                </a:lnTo>
                <a:lnTo>
                  <a:pt x="63098" y="85195"/>
                </a:lnTo>
                <a:lnTo>
                  <a:pt x="60163" y="87238"/>
                </a:lnTo>
                <a:lnTo>
                  <a:pt x="57254" y="89552"/>
                </a:lnTo>
                <a:lnTo>
                  <a:pt x="54361" y="91095"/>
                </a:lnTo>
                <a:lnTo>
                  <a:pt x="51481" y="92124"/>
                </a:lnTo>
                <a:lnTo>
                  <a:pt x="42907" y="94171"/>
                </a:lnTo>
                <a:lnTo>
                  <a:pt x="54798" y="94180"/>
                </a:lnTo>
                <a:lnTo>
                  <a:pt x="57487" y="93228"/>
                </a:lnTo>
                <a:lnTo>
                  <a:pt x="60232" y="91641"/>
                </a:lnTo>
                <a:lnTo>
                  <a:pt x="63015" y="89630"/>
                </a:lnTo>
                <a:lnTo>
                  <a:pt x="65822" y="88289"/>
                </a:lnTo>
                <a:lnTo>
                  <a:pt x="68646" y="87396"/>
                </a:lnTo>
                <a:lnTo>
                  <a:pt x="71482" y="86800"/>
                </a:lnTo>
                <a:lnTo>
                  <a:pt x="75277" y="86403"/>
                </a:lnTo>
                <a:lnTo>
                  <a:pt x="79712" y="86138"/>
                </a:lnTo>
                <a:lnTo>
                  <a:pt x="89720" y="85844"/>
                </a:lnTo>
                <a:lnTo>
                  <a:pt x="134347" y="85618"/>
                </a:lnTo>
                <a:lnTo>
                  <a:pt x="139094" y="86567"/>
                </a:lnTo>
                <a:lnTo>
                  <a:pt x="143212" y="88153"/>
                </a:lnTo>
                <a:lnTo>
                  <a:pt x="146910" y="90162"/>
                </a:lnTo>
                <a:lnTo>
                  <a:pt x="150327" y="92454"/>
                </a:lnTo>
                <a:lnTo>
                  <a:pt x="153558" y="94935"/>
                </a:lnTo>
                <a:lnTo>
                  <a:pt x="156665" y="97541"/>
                </a:lnTo>
                <a:lnTo>
                  <a:pt x="159688" y="99279"/>
                </a:lnTo>
                <a:lnTo>
                  <a:pt x="162656" y="100437"/>
                </a:lnTo>
                <a:lnTo>
                  <a:pt x="165587" y="101209"/>
                </a:lnTo>
                <a:lnTo>
                  <a:pt x="167541" y="102677"/>
                </a:lnTo>
                <a:lnTo>
                  <a:pt x="168844" y="104607"/>
                </a:lnTo>
                <a:lnTo>
                  <a:pt x="169713" y="106847"/>
                </a:lnTo>
                <a:lnTo>
                  <a:pt x="170292" y="110245"/>
                </a:lnTo>
                <a:lnTo>
                  <a:pt x="170678" y="114415"/>
                </a:lnTo>
                <a:lnTo>
                  <a:pt x="171107" y="123177"/>
                </a:lnTo>
                <a:lnTo>
                  <a:pt x="171298" y="130245"/>
                </a:lnTo>
                <a:lnTo>
                  <a:pt x="171405" y="144131"/>
                </a:lnTo>
                <a:lnTo>
                  <a:pt x="170467" y="148436"/>
                </a:lnTo>
                <a:lnTo>
                  <a:pt x="168890" y="152258"/>
                </a:lnTo>
                <a:lnTo>
                  <a:pt x="166886" y="155759"/>
                </a:lnTo>
                <a:lnTo>
                  <a:pt x="162119" y="164729"/>
                </a:lnTo>
                <a:lnTo>
                  <a:pt x="159514" y="169788"/>
                </a:lnTo>
                <a:lnTo>
                  <a:pt x="155873" y="173161"/>
                </a:lnTo>
                <a:lnTo>
                  <a:pt x="151540" y="175409"/>
                </a:lnTo>
                <a:lnTo>
                  <a:pt x="146747" y="176908"/>
                </a:lnTo>
                <a:lnTo>
                  <a:pt x="142599" y="178860"/>
                </a:lnTo>
                <a:lnTo>
                  <a:pt x="138881" y="181114"/>
                </a:lnTo>
                <a:lnTo>
                  <a:pt x="135450" y="183569"/>
                </a:lnTo>
                <a:lnTo>
                  <a:pt x="131258" y="186158"/>
                </a:lnTo>
                <a:lnTo>
                  <a:pt x="126557" y="188836"/>
                </a:lnTo>
                <a:lnTo>
                  <a:pt x="121519" y="191575"/>
                </a:lnTo>
                <a:lnTo>
                  <a:pt x="117208" y="193400"/>
                </a:lnTo>
                <a:lnTo>
                  <a:pt x="113381" y="194617"/>
                </a:lnTo>
                <a:lnTo>
                  <a:pt x="109877" y="195429"/>
                </a:lnTo>
                <a:lnTo>
                  <a:pt x="105637" y="196922"/>
                </a:lnTo>
                <a:lnTo>
                  <a:pt x="100904" y="198870"/>
                </a:lnTo>
                <a:lnTo>
                  <a:pt x="95845" y="201121"/>
                </a:lnTo>
                <a:lnTo>
                  <a:pt x="91519" y="202622"/>
                </a:lnTo>
                <a:lnTo>
                  <a:pt x="87683" y="203623"/>
                </a:lnTo>
                <a:lnTo>
                  <a:pt x="84172" y="204290"/>
                </a:lnTo>
                <a:lnTo>
                  <a:pt x="80880" y="204735"/>
                </a:lnTo>
                <a:lnTo>
                  <a:pt x="77733" y="205031"/>
                </a:lnTo>
                <a:lnTo>
                  <a:pt x="74682" y="205228"/>
                </a:lnTo>
                <a:lnTo>
                  <a:pt x="68752" y="205448"/>
                </a:lnTo>
                <a:lnTo>
                  <a:pt x="60008" y="20562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7"/>
          <p:cNvSpPr/>
          <p:nvPr/>
        </p:nvSpPr>
        <p:spPr>
          <a:xfrm>
            <a:off x="3860587" y="5092112"/>
            <a:ext cx="187042" cy="231411"/>
          </a:xfrm>
          <a:custGeom>
            <a:avLst/>
            <a:gdLst/>
            <a:ahLst/>
            <a:cxnLst/>
            <a:rect l="0" t="0" r="0" b="0"/>
            <a:pathLst>
              <a:path w="187042" h="231411">
                <a:moveTo>
                  <a:pt x="8467" y="77105"/>
                </a:moveTo>
                <a:lnTo>
                  <a:pt x="248" y="77105"/>
                </a:lnTo>
                <a:lnTo>
                  <a:pt x="0" y="72554"/>
                </a:lnTo>
                <a:lnTo>
                  <a:pt x="917" y="71213"/>
                </a:lnTo>
                <a:lnTo>
                  <a:pt x="2482" y="70320"/>
                </a:lnTo>
                <a:lnTo>
                  <a:pt x="4477" y="69724"/>
                </a:lnTo>
                <a:lnTo>
                  <a:pt x="9234" y="66522"/>
                </a:lnTo>
                <a:lnTo>
                  <a:pt x="14523" y="61924"/>
                </a:lnTo>
                <a:lnTo>
                  <a:pt x="20049" y="56706"/>
                </a:lnTo>
                <a:lnTo>
                  <a:pt x="28515" y="48412"/>
                </a:lnTo>
                <a:lnTo>
                  <a:pt x="32310" y="45594"/>
                </a:lnTo>
                <a:lnTo>
                  <a:pt x="36745" y="42763"/>
                </a:lnTo>
                <a:lnTo>
                  <a:pt x="41606" y="39923"/>
                </a:lnTo>
                <a:lnTo>
                  <a:pt x="46753" y="36124"/>
                </a:lnTo>
                <a:lnTo>
                  <a:pt x="52089" y="31687"/>
                </a:lnTo>
                <a:lnTo>
                  <a:pt x="57550" y="26824"/>
                </a:lnTo>
                <a:lnTo>
                  <a:pt x="63097" y="22630"/>
                </a:lnTo>
                <a:lnTo>
                  <a:pt x="68700" y="18881"/>
                </a:lnTo>
                <a:lnTo>
                  <a:pt x="74340" y="15429"/>
                </a:lnTo>
                <a:lnTo>
                  <a:pt x="80958" y="12175"/>
                </a:lnTo>
                <a:lnTo>
                  <a:pt x="88227" y="9054"/>
                </a:lnTo>
                <a:lnTo>
                  <a:pt x="95931" y="6020"/>
                </a:lnTo>
                <a:lnTo>
                  <a:pt x="102019" y="3998"/>
                </a:lnTo>
                <a:lnTo>
                  <a:pt x="107030" y="2649"/>
                </a:lnTo>
                <a:lnTo>
                  <a:pt x="111323" y="1750"/>
                </a:lnTo>
                <a:lnTo>
                  <a:pt x="116090" y="1151"/>
                </a:lnTo>
                <a:lnTo>
                  <a:pt x="121174" y="751"/>
                </a:lnTo>
                <a:lnTo>
                  <a:pt x="126468" y="485"/>
                </a:lnTo>
                <a:lnTo>
                  <a:pt x="137430" y="189"/>
                </a:lnTo>
                <a:lnTo>
                  <a:pt x="155438" y="0"/>
                </a:lnTo>
                <a:lnTo>
                  <a:pt x="157883" y="936"/>
                </a:lnTo>
                <a:lnTo>
                  <a:pt x="159513" y="2513"/>
                </a:lnTo>
                <a:lnTo>
                  <a:pt x="160600" y="4517"/>
                </a:lnTo>
                <a:lnTo>
                  <a:pt x="161807" y="9284"/>
                </a:lnTo>
                <a:lnTo>
                  <a:pt x="162343" y="15530"/>
                </a:lnTo>
                <a:lnTo>
                  <a:pt x="162582" y="24656"/>
                </a:lnTo>
                <a:lnTo>
                  <a:pt x="162716" y="40504"/>
                </a:lnTo>
                <a:lnTo>
                  <a:pt x="161782" y="46037"/>
                </a:lnTo>
                <a:lnTo>
                  <a:pt x="160208" y="51631"/>
                </a:lnTo>
                <a:lnTo>
                  <a:pt x="153440" y="71144"/>
                </a:lnTo>
                <a:lnTo>
                  <a:pt x="150835" y="78846"/>
                </a:lnTo>
                <a:lnTo>
                  <a:pt x="147195" y="84934"/>
                </a:lnTo>
                <a:lnTo>
                  <a:pt x="142862" y="89944"/>
                </a:lnTo>
                <a:lnTo>
                  <a:pt x="138069" y="94237"/>
                </a:lnTo>
                <a:lnTo>
                  <a:pt x="127663" y="104087"/>
                </a:lnTo>
                <a:lnTo>
                  <a:pt x="110012" y="121381"/>
                </a:lnTo>
                <a:lnTo>
                  <a:pt x="105691" y="123768"/>
                </a:lnTo>
                <a:lnTo>
                  <a:pt x="100906" y="125358"/>
                </a:lnTo>
                <a:lnTo>
                  <a:pt x="95810" y="126419"/>
                </a:lnTo>
                <a:lnTo>
                  <a:pt x="91461" y="128079"/>
                </a:lnTo>
                <a:lnTo>
                  <a:pt x="87609" y="130137"/>
                </a:lnTo>
                <a:lnTo>
                  <a:pt x="84088" y="132462"/>
                </a:lnTo>
                <a:lnTo>
                  <a:pt x="80789" y="134012"/>
                </a:lnTo>
                <a:lnTo>
                  <a:pt x="77637" y="135046"/>
                </a:lnTo>
                <a:lnTo>
                  <a:pt x="70285" y="136704"/>
                </a:lnTo>
                <a:lnTo>
                  <a:pt x="64460" y="136992"/>
                </a:lnTo>
                <a:lnTo>
                  <a:pt x="61253" y="137077"/>
                </a:lnTo>
                <a:lnTo>
                  <a:pt x="60803" y="136136"/>
                </a:lnTo>
                <a:lnTo>
                  <a:pt x="60303" y="132551"/>
                </a:lnTo>
                <a:lnTo>
                  <a:pt x="61122" y="131214"/>
                </a:lnTo>
                <a:lnTo>
                  <a:pt x="62621" y="130323"/>
                </a:lnTo>
                <a:lnTo>
                  <a:pt x="64572" y="129728"/>
                </a:lnTo>
                <a:lnTo>
                  <a:pt x="69280" y="126528"/>
                </a:lnTo>
                <a:lnTo>
                  <a:pt x="71870" y="124341"/>
                </a:lnTo>
                <a:lnTo>
                  <a:pt x="74548" y="122884"/>
                </a:lnTo>
                <a:lnTo>
                  <a:pt x="83821" y="119879"/>
                </a:lnTo>
                <a:lnTo>
                  <a:pt x="88231" y="118004"/>
                </a:lnTo>
                <a:lnTo>
                  <a:pt x="93075" y="115801"/>
                </a:lnTo>
                <a:lnTo>
                  <a:pt x="97257" y="113380"/>
                </a:lnTo>
                <a:lnTo>
                  <a:pt x="100999" y="110813"/>
                </a:lnTo>
                <a:lnTo>
                  <a:pt x="104445" y="108150"/>
                </a:lnTo>
                <a:lnTo>
                  <a:pt x="108648" y="106374"/>
                </a:lnTo>
                <a:lnTo>
                  <a:pt x="113354" y="105190"/>
                </a:lnTo>
                <a:lnTo>
                  <a:pt x="118397" y="104401"/>
                </a:lnTo>
                <a:lnTo>
                  <a:pt x="123663" y="103875"/>
                </a:lnTo>
                <a:lnTo>
                  <a:pt x="129080" y="103524"/>
                </a:lnTo>
                <a:lnTo>
                  <a:pt x="139226" y="103134"/>
                </a:lnTo>
                <a:lnTo>
                  <a:pt x="146909" y="102961"/>
                </a:lnTo>
                <a:lnTo>
                  <a:pt x="150292" y="103868"/>
                </a:lnTo>
                <a:lnTo>
                  <a:pt x="153500" y="105424"/>
                </a:lnTo>
                <a:lnTo>
                  <a:pt x="156591" y="107414"/>
                </a:lnTo>
                <a:lnTo>
                  <a:pt x="160557" y="109694"/>
                </a:lnTo>
                <a:lnTo>
                  <a:pt x="176992" y="118427"/>
                </a:lnTo>
                <a:lnTo>
                  <a:pt x="181157" y="121823"/>
                </a:lnTo>
                <a:lnTo>
                  <a:pt x="183601" y="124062"/>
                </a:lnTo>
                <a:lnTo>
                  <a:pt x="185231" y="126507"/>
                </a:lnTo>
                <a:lnTo>
                  <a:pt x="187041" y="131764"/>
                </a:lnTo>
                <a:lnTo>
                  <a:pt x="186572" y="134499"/>
                </a:lnTo>
                <a:lnTo>
                  <a:pt x="183510" y="140079"/>
                </a:lnTo>
                <a:lnTo>
                  <a:pt x="182312" y="143852"/>
                </a:lnTo>
                <a:lnTo>
                  <a:pt x="181514" y="148273"/>
                </a:lnTo>
                <a:lnTo>
                  <a:pt x="180982" y="153126"/>
                </a:lnTo>
                <a:lnTo>
                  <a:pt x="179675" y="157313"/>
                </a:lnTo>
                <a:lnTo>
                  <a:pt x="175682" y="164505"/>
                </a:lnTo>
                <a:lnTo>
                  <a:pt x="173284" y="168709"/>
                </a:lnTo>
                <a:lnTo>
                  <a:pt x="168079" y="178461"/>
                </a:lnTo>
                <a:lnTo>
                  <a:pt x="165358" y="182775"/>
                </a:lnTo>
                <a:lnTo>
                  <a:pt x="162591" y="186605"/>
                </a:lnTo>
                <a:lnTo>
                  <a:pt x="159794" y="190110"/>
                </a:lnTo>
                <a:lnTo>
                  <a:pt x="156024" y="193399"/>
                </a:lnTo>
                <a:lnTo>
                  <a:pt x="151606" y="196545"/>
                </a:lnTo>
                <a:lnTo>
                  <a:pt x="146756" y="199594"/>
                </a:lnTo>
                <a:lnTo>
                  <a:pt x="141617" y="202579"/>
                </a:lnTo>
                <a:lnTo>
                  <a:pt x="130827" y="208436"/>
                </a:lnTo>
                <a:lnTo>
                  <a:pt x="114044" y="217089"/>
                </a:lnTo>
                <a:lnTo>
                  <a:pt x="109331" y="219005"/>
                </a:lnTo>
                <a:lnTo>
                  <a:pt x="105238" y="220283"/>
                </a:lnTo>
                <a:lnTo>
                  <a:pt x="101556" y="221134"/>
                </a:lnTo>
                <a:lnTo>
                  <a:pt x="97197" y="221702"/>
                </a:lnTo>
                <a:lnTo>
                  <a:pt x="92385" y="222081"/>
                </a:lnTo>
                <a:lnTo>
                  <a:pt x="87273" y="222332"/>
                </a:lnTo>
                <a:lnTo>
                  <a:pt x="82912" y="223453"/>
                </a:lnTo>
                <a:lnTo>
                  <a:pt x="79052" y="225153"/>
                </a:lnTo>
                <a:lnTo>
                  <a:pt x="75527" y="227239"/>
                </a:lnTo>
                <a:lnTo>
                  <a:pt x="72223" y="228629"/>
                </a:lnTo>
                <a:lnTo>
                  <a:pt x="69069" y="229556"/>
                </a:lnTo>
                <a:lnTo>
                  <a:pt x="61713" y="231044"/>
                </a:lnTo>
                <a:lnTo>
                  <a:pt x="59205" y="231166"/>
                </a:lnTo>
                <a:lnTo>
                  <a:pt x="42758" y="23141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8"/>
          <p:cNvSpPr/>
          <p:nvPr/>
        </p:nvSpPr>
        <p:spPr>
          <a:xfrm>
            <a:off x="4083367" y="5289232"/>
            <a:ext cx="17146" cy="137161"/>
          </a:xfrm>
          <a:custGeom>
            <a:avLst/>
            <a:gdLst/>
            <a:ahLst/>
            <a:cxnLst/>
            <a:rect l="0" t="0" r="0" b="0"/>
            <a:pathLst>
              <a:path w="17146" h="137161">
                <a:moveTo>
                  <a:pt x="17145" y="0"/>
                </a:moveTo>
                <a:lnTo>
                  <a:pt x="12595" y="4551"/>
                </a:lnTo>
                <a:lnTo>
                  <a:pt x="10301" y="5892"/>
                </a:lnTo>
                <a:lnTo>
                  <a:pt x="7820" y="6785"/>
                </a:lnTo>
                <a:lnTo>
                  <a:pt x="5214" y="7381"/>
                </a:lnTo>
                <a:lnTo>
                  <a:pt x="4428" y="7778"/>
                </a:lnTo>
                <a:lnTo>
                  <a:pt x="4857" y="8043"/>
                </a:lnTo>
                <a:lnTo>
                  <a:pt x="6096" y="8219"/>
                </a:lnTo>
                <a:lnTo>
                  <a:pt x="6921" y="10242"/>
                </a:lnTo>
                <a:lnTo>
                  <a:pt x="7472" y="13496"/>
                </a:lnTo>
                <a:lnTo>
                  <a:pt x="7838" y="17570"/>
                </a:lnTo>
                <a:lnTo>
                  <a:pt x="8083" y="21238"/>
                </a:lnTo>
                <a:lnTo>
                  <a:pt x="8246" y="24636"/>
                </a:lnTo>
                <a:lnTo>
                  <a:pt x="8355" y="27855"/>
                </a:lnTo>
                <a:lnTo>
                  <a:pt x="8530" y="46707"/>
                </a:lnTo>
                <a:lnTo>
                  <a:pt x="8567" y="74425"/>
                </a:lnTo>
                <a:lnTo>
                  <a:pt x="7617" y="80097"/>
                </a:lnTo>
                <a:lnTo>
                  <a:pt x="6030" y="85783"/>
                </a:lnTo>
                <a:lnTo>
                  <a:pt x="4020" y="91479"/>
                </a:lnTo>
                <a:lnTo>
                  <a:pt x="2680" y="97181"/>
                </a:lnTo>
                <a:lnTo>
                  <a:pt x="1787" y="102887"/>
                </a:lnTo>
                <a:lnTo>
                  <a:pt x="1191" y="108597"/>
                </a:lnTo>
                <a:lnTo>
                  <a:pt x="794" y="113356"/>
                </a:lnTo>
                <a:lnTo>
                  <a:pt x="529" y="117480"/>
                </a:lnTo>
                <a:lnTo>
                  <a:pt x="236" y="124604"/>
                </a:lnTo>
                <a:lnTo>
                  <a:pt x="0" y="13716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9"/>
          <p:cNvSpPr/>
          <p:nvPr/>
        </p:nvSpPr>
        <p:spPr>
          <a:xfrm>
            <a:off x="4220527" y="5083492"/>
            <a:ext cx="162761" cy="240031"/>
          </a:xfrm>
          <a:custGeom>
            <a:avLst/>
            <a:gdLst/>
            <a:ahLst/>
            <a:cxnLst/>
            <a:rect l="0" t="0" r="0" b="0"/>
            <a:pathLst>
              <a:path w="162761" h="240031">
                <a:moveTo>
                  <a:pt x="145732" y="0"/>
                </a:moveTo>
                <a:lnTo>
                  <a:pt x="138351" y="0"/>
                </a:lnTo>
                <a:lnTo>
                  <a:pt x="137954" y="953"/>
                </a:lnTo>
                <a:lnTo>
                  <a:pt x="137513" y="4551"/>
                </a:lnTo>
                <a:lnTo>
                  <a:pt x="136443" y="5891"/>
                </a:lnTo>
                <a:lnTo>
                  <a:pt x="134777" y="6785"/>
                </a:lnTo>
                <a:lnTo>
                  <a:pt x="130386" y="7779"/>
                </a:lnTo>
                <a:lnTo>
                  <a:pt x="127881" y="8043"/>
                </a:lnTo>
                <a:lnTo>
                  <a:pt x="125259" y="8220"/>
                </a:lnTo>
                <a:lnTo>
                  <a:pt x="121606" y="9290"/>
                </a:lnTo>
                <a:lnTo>
                  <a:pt x="117266" y="10956"/>
                </a:lnTo>
                <a:lnTo>
                  <a:pt x="112467" y="13019"/>
                </a:lnTo>
                <a:lnTo>
                  <a:pt x="108316" y="14394"/>
                </a:lnTo>
                <a:lnTo>
                  <a:pt x="104596" y="15311"/>
                </a:lnTo>
                <a:lnTo>
                  <a:pt x="101163" y="15922"/>
                </a:lnTo>
                <a:lnTo>
                  <a:pt x="96969" y="17283"/>
                </a:lnTo>
                <a:lnTo>
                  <a:pt x="92269" y="19142"/>
                </a:lnTo>
                <a:lnTo>
                  <a:pt x="87230" y="21334"/>
                </a:lnTo>
                <a:lnTo>
                  <a:pt x="81966" y="22795"/>
                </a:lnTo>
                <a:lnTo>
                  <a:pt x="76551" y="23769"/>
                </a:lnTo>
                <a:lnTo>
                  <a:pt x="71037" y="24419"/>
                </a:lnTo>
                <a:lnTo>
                  <a:pt x="66408" y="24852"/>
                </a:lnTo>
                <a:lnTo>
                  <a:pt x="62369" y="25141"/>
                </a:lnTo>
                <a:lnTo>
                  <a:pt x="58725" y="25333"/>
                </a:lnTo>
                <a:lnTo>
                  <a:pt x="52135" y="25546"/>
                </a:lnTo>
                <a:lnTo>
                  <a:pt x="40530" y="25667"/>
                </a:lnTo>
                <a:lnTo>
                  <a:pt x="400" y="25718"/>
                </a:lnTo>
                <a:lnTo>
                  <a:pt x="79" y="32562"/>
                </a:lnTo>
                <a:lnTo>
                  <a:pt x="0" y="145583"/>
                </a:lnTo>
                <a:lnTo>
                  <a:pt x="4551" y="145688"/>
                </a:lnTo>
                <a:lnTo>
                  <a:pt x="7381" y="145719"/>
                </a:lnTo>
                <a:lnTo>
                  <a:pt x="10583" y="143187"/>
                </a:lnTo>
                <a:lnTo>
                  <a:pt x="12770" y="141178"/>
                </a:lnTo>
                <a:lnTo>
                  <a:pt x="15181" y="139838"/>
                </a:lnTo>
                <a:lnTo>
                  <a:pt x="17741" y="138946"/>
                </a:lnTo>
                <a:lnTo>
                  <a:pt x="20400" y="138350"/>
                </a:lnTo>
                <a:lnTo>
                  <a:pt x="22172" y="137001"/>
                </a:lnTo>
                <a:lnTo>
                  <a:pt x="23354" y="135149"/>
                </a:lnTo>
                <a:lnTo>
                  <a:pt x="24142" y="132962"/>
                </a:lnTo>
                <a:lnTo>
                  <a:pt x="26572" y="130551"/>
                </a:lnTo>
                <a:lnTo>
                  <a:pt x="30098" y="127992"/>
                </a:lnTo>
                <a:lnTo>
                  <a:pt x="34352" y="125333"/>
                </a:lnTo>
                <a:lnTo>
                  <a:pt x="38141" y="122608"/>
                </a:lnTo>
                <a:lnTo>
                  <a:pt x="41620" y="119839"/>
                </a:lnTo>
                <a:lnTo>
                  <a:pt x="44892" y="117040"/>
                </a:lnTo>
                <a:lnTo>
                  <a:pt x="48026" y="114222"/>
                </a:lnTo>
                <a:lnTo>
                  <a:pt x="54047" y="108550"/>
                </a:lnTo>
                <a:lnTo>
                  <a:pt x="57939" y="106657"/>
                </a:lnTo>
                <a:lnTo>
                  <a:pt x="62438" y="105395"/>
                </a:lnTo>
                <a:lnTo>
                  <a:pt x="67343" y="104553"/>
                </a:lnTo>
                <a:lnTo>
                  <a:pt x="72518" y="103992"/>
                </a:lnTo>
                <a:lnTo>
                  <a:pt x="77873" y="103618"/>
                </a:lnTo>
                <a:lnTo>
                  <a:pt x="87950" y="103202"/>
                </a:lnTo>
                <a:lnTo>
                  <a:pt x="95604" y="103018"/>
                </a:lnTo>
                <a:lnTo>
                  <a:pt x="99931" y="103921"/>
                </a:lnTo>
                <a:lnTo>
                  <a:pt x="104721" y="105476"/>
                </a:lnTo>
                <a:lnTo>
                  <a:pt x="109819" y="107465"/>
                </a:lnTo>
                <a:lnTo>
                  <a:pt x="114170" y="108791"/>
                </a:lnTo>
                <a:lnTo>
                  <a:pt x="118024" y="109675"/>
                </a:lnTo>
                <a:lnTo>
                  <a:pt x="121545" y="110264"/>
                </a:lnTo>
                <a:lnTo>
                  <a:pt x="124845" y="111609"/>
                </a:lnTo>
                <a:lnTo>
                  <a:pt x="127997" y="113459"/>
                </a:lnTo>
                <a:lnTo>
                  <a:pt x="131051" y="115644"/>
                </a:lnTo>
                <a:lnTo>
                  <a:pt x="134040" y="118054"/>
                </a:lnTo>
                <a:lnTo>
                  <a:pt x="136985" y="120613"/>
                </a:lnTo>
                <a:lnTo>
                  <a:pt x="139901" y="123271"/>
                </a:lnTo>
                <a:lnTo>
                  <a:pt x="145681" y="128765"/>
                </a:lnTo>
                <a:lnTo>
                  <a:pt x="148556" y="131563"/>
                </a:lnTo>
                <a:lnTo>
                  <a:pt x="150472" y="135334"/>
                </a:lnTo>
                <a:lnTo>
                  <a:pt x="151749" y="139753"/>
                </a:lnTo>
                <a:lnTo>
                  <a:pt x="152601" y="144603"/>
                </a:lnTo>
                <a:lnTo>
                  <a:pt x="154122" y="148790"/>
                </a:lnTo>
                <a:lnTo>
                  <a:pt x="158351" y="155981"/>
                </a:lnTo>
                <a:lnTo>
                  <a:pt x="159860" y="160185"/>
                </a:lnTo>
                <a:lnTo>
                  <a:pt x="160866" y="164893"/>
                </a:lnTo>
                <a:lnTo>
                  <a:pt x="161536" y="169936"/>
                </a:lnTo>
                <a:lnTo>
                  <a:pt x="161983" y="174251"/>
                </a:lnTo>
                <a:lnTo>
                  <a:pt x="162480" y="181585"/>
                </a:lnTo>
                <a:lnTo>
                  <a:pt x="162701" y="188019"/>
                </a:lnTo>
                <a:lnTo>
                  <a:pt x="162760" y="191069"/>
                </a:lnTo>
                <a:lnTo>
                  <a:pt x="161847" y="194054"/>
                </a:lnTo>
                <a:lnTo>
                  <a:pt x="158292" y="199911"/>
                </a:lnTo>
                <a:lnTo>
                  <a:pt x="156077" y="205689"/>
                </a:lnTo>
                <a:lnTo>
                  <a:pt x="155486" y="208564"/>
                </a:lnTo>
                <a:lnTo>
                  <a:pt x="153187" y="211433"/>
                </a:lnTo>
                <a:lnTo>
                  <a:pt x="149750" y="214297"/>
                </a:lnTo>
                <a:lnTo>
                  <a:pt x="145554" y="217160"/>
                </a:lnTo>
                <a:lnTo>
                  <a:pt x="141803" y="220021"/>
                </a:lnTo>
                <a:lnTo>
                  <a:pt x="138350" y="222881"/>
                </a:lnTo>
                <a:lnTo>
                  <a:pt x="135096" y="225740"/>
                </a:lnTo>
                <a:lnTo>
                  <a:pt x="131022" y="227646"/>
                </a:lnTo>
                <a:lnTo>
                  <a:pt x="126401" y="228916"/>
                </a:lnTo>
                <a:lnTo>
                  <a:pt x="121414" y="229763"/>
                </a:lnTo>
                <a:lnTo>
                  <a:pt x="116185" y="231281"/>
                </a:lnTo>
                <a:lnTo>
                  <a:pt x="110794" y="233245"/>
                </a:lnTo>
                <a:lnTo>
                  <a:pt x="105296" y="235506"/>
                </a:lnTo>
                <a:lnTo>
                  <a:pt x="100677" y="237014"/>
                </a:lnTo>
                <a:lnTo>
                  <a:pt x="96646" y="238020"/>
                </a:lnTo>
                <a:lnTo>
                  <a:pt x="93006" y="238690"/>
                </a:lnTo>
                <a:lnTo>
                  <a:pt x="88674" y="239136"/>
                </a:lnTo>
                <a:lnTo>
                  <a:pt x="83881" y="239435"/>
                </a:lnTo>
                <a:lnTo>
                  <a:pt x="74428" y="239766"/>
                </a:lnTo>
                <a:lnTo>
                  <a:pt x="63751" y="239952"/>
                </a:lnTo>
                <a:lnTo>
                  <a:pt x="51435" y="24003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0"/>
          <p:cNvSpPr/>
          <p:nvPr/>
        </p:nvSpPr>
        <p:spPr>
          <a:xfrm>
            <a:off x="3851909" y="5490033"/>
            <a:ext cx="25605" cy="219253"/>
          </a:xfrm>
          <a:custGeom>
            <a:avLst/>
            <a:gdLst/>
            <a:ahLst/>
            <a:cxnLst/>
            <a:rect l="0" t="0" r="0" b="0"/>
            <a:pathLst>
              <a:path w="25605" h="219253">
                <a:moveTo>
                  <a:pt x="0" y="4939"/>
                </a:moveTo>
                <a:lnTo>
                  <a:pt x="0" y="0"/>
                </a:lnTo>
                <a:lnTo>
                  <a:pt x="0" y="4690"/>
                </a:lnTo>
                <a:lnTo>
                  <a:pt x="953" y="4774"/>
                </a:lnTo>
                <a:lnTo>
                  <a:pt x="2541" y="4829"/>
                </a:lnTo>
                <a:lnTo>
                  <a:pt x="4552" y="4866"/>
                </a:lnTo>
                <a:lnTo>
                  <a:pt x="5892" y="6795"/>
                </a:lnTo>
                <a:lnTo>
                  <a:pt x="6786" y="9987"/>
                </a:lnTo>
                <a:lnTo>
                  <a:pt x="7382" y="14019"/>
                </a:lnTo>
                <a:lnTo>
                  <a:pt x="7779" y="17660"/>
                </a:lnTo>
                <a:lnTo>
                  <a:pt x="8220" y="24245"/>
                </a:lnTo>
                <a:lnTo>
                  <a:pt x="9290" y="27335"/>
                </a:lnTo>
                <a:lnTo>
                  <a:pt x="10956" y="30347"/>
                </a:lnTo>
                <a:lnTo>
                  <a:pt x="13019" y="33308"/>
                </a:lnTo>
                <a:lnTo>
                  <a:pt x="14395" y="38139"/>
                </a:lnTo>
                <a:lnTo>
                  <a:pt x="15311" y="44217"/>
                </a:lnTo>
                <a:lnTo>
                  <a:pt x="15923" y="51127"/>
                </a:lnTo>
                <a:lnTo>
                  <a:pt x="17283" y="57639"/>
                </a:lnTo>
                <a:lnTo>
                  <a:pt x="19142" y="63885"/>
                </a:lnTo>
                <a:lnTo>
                  <a:pt x="21334" y="69954"/>
                </a:lnTo>
                <a:lnTo>
                  <a:pt x="22795" y="75905"/>
                </a:lnTo>
                <a:lnTo>
                  <a:pt x="23769" y="81777"/>
                </a:lnTo>
                <a:lnTo>
                  <a:pt x="24419" y="87597"/>
                </a:lnTo>
                <a:lnTo>
                  <a:pt x="24852" y="94335"/>
                </a:lnTo>
                <a:lnTo>
                  <a:pt x="25141" y="101684"/>
                </a:lnTo>
                <a:lnTo>
                  <a:pt x="25547" y="123139"/>
                </a:lnTo>
                <a:lnTo>
                  <a:pt x="25604" y="129459"/>
                </a:lnTo>
                <a:lnTo>
                  <a:pt x="24689" y="135578"/>
                </a:lnTo>
                <a:lnTo>
                  <a:pt x="23128" y="141561"/>
                </a:lnTo>
                <a:lnTo>
                  <a:pt x="21134" y="147456"/>
                </a:lnTo>
                <a:lnTo>
                  <a:pt x="19804" y="153290"/>
                </a:lnTo>
                <a:lnTo>
                  <a:pt x="18918" y="159085"/>
                </a:lnTo>
                <a:lnTo>
                  <a:pt x="18327" y="164853"/>
                </a:lnTo>
                <a:lnTo>
                  <a:pt x="17933" y="170603"/>
                </a:lnTo>
                <a:lnTo>
                  <a:pt x="17671" y="176342"/>
                </a:lnTo>
                <a:lnTo>
                  <a:pt x="17379" y="187799"/>
                </a:lnTo>
                <a:lnTo>
                  <a:pt x="17250" y="199240"/>
                </a:lnTo>
                <a:lnTo>
                  <a:pt x="16262" y="204005"/>
                </a:lnTo>
                <a:lnTo>
                  <a:pt x="14652" y="208135"/>
                </a:lnTo>
                <a:lnTo>
                  <a:pt x="8573" y="21925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1"/>
          <p:cNvSpPr/>
          <p:nvPr/>
        </p:nvSpPr>
        <p:spPr>
          <a:xfrm>
            <a:off x="3697992" y="5477827"/>
            <a:ext cx="179636" cy="137161"/>
          </a:xfrm>
          <a:custGeom>
            <a:avLst/>
            <a:gdLst/>
            <a:ahLst/>
            <a:cxnLst/>
            <a:rect l="0" t="0" r="0" b="0"/>
            <a:pathLst>
              <a:path w="179636" h="137161">
                <a:moveTo>
                  <a:pt x="179635" y="111443"/>
                </a:moveTo>
                <a:lnTo>
                  <a:pt x="150672" y="111443"/>
                </a:lnTo>
                <a:lnTo>
                  <a:pt x="147944" y="112395"/>
                </a:lnTo>
                <a:lnTo>
                  <a:pt x="142373" y="115993"/>
                </a:lnTo>
                <a:lnTo>
                  <a:pt x="139553" y="117334"/>
                </a:lnTo>
                <a:lnTo>
                  <a:pt x="136721" y="118228"/>
                </a:lnTo>
                <a:lnTo>
                  <a:pt x="133881" y="118824"/>
                </a:lnTo>
                <a:lnTo>
                  <a:pt x="131035" y="119221"/>
                </a:lnTo>
                <a:lnTo>
                  <a:pt x="128185" y="119485"/>
                </a:lnTo>
                <a:lnTo>
                  <a:pt x="125332" y="119662"/>
                </a:lnTo>
                <a:lnTo>
                  <a:pt x="119623" y="119858"/>
                </a:lnTo>
                <a:lnTo>
                  <a:pt x="108514" y="119968"/>
                </a:lnTo>
                <a:lnTo>
                  <a:pt x="92244" y="120006"/>
                </a:lnTo>
                <a:lnTo>
                  <a:pt x="88989" y="120962"/>
                </a:lnTo>
                <a:lnTo>
                  <a:pt x="85867" y="122551"/>
                </a:lnTo>
                <a:lnTo>
                  <a:pt x="82833" y="124563"/>
                </a:lnTo>
                <a:lnTo>
                  <a:pt x="78906" y="125905"/>
                </a:lnTo>
                <a:lnTo>
                  <a:pt x="74382" y="126799"/>
                </a:lnTo>
                <a:lnTo>
                  <a:pt x="69461" y="127395"/>
                </a:lnTo>
                <a:lnTo>
                  <a:pt x="65229" y="127793"/>
                </a:lnTo>
                <a:lnTo>
                  <a:pt x="61454" y="128057"/>
                </a:lnTo>
                <a:lnTo>
                  <a:pt x="57985" y="128235"/>
                </a:lnTo>
                <a:lnTo>
                  <a:pt x="51591" y="128431"/>
                </a:lnTo>
                <a:lnTo>
                  <a:pt x="48552" y="128483"/>
                </a:lnTo>
                <a:lnTo>
                  <a:pt x="45574" y="129470"/>
                </a:lnTo>
                <a:lnTo>
                  <a:pt x="42636" y="131081"/>
                </a:lnTo>
                <a:lnTo>
                  <a:pt x="39725" y="133108"/>
                </a:lnTo>
                <a:lnTo>
                  <a:pt x="36831" y="134459"/>
                </a:lnTo>
                <a:lnTo>
                  <a:pt x="33950" y="135359"/>
                </a:lnTo>
                <a:lnTo>
                  <a:pt x="31077" y="135959"/>
                </a:lnTo>
                <a:lnTo>
                  <a:pt x="28209" y="136360"/>
                </a:lnTo>
                <a:lnTo>
                  <a:pt x="25344" y="136626"/>
                </a:lnTo>
                <a:lnTo>
                  <a:pt x="18454" y="137055"/>
                </a:lnTo>
                <a:lnTo>
                  <a:pt x="14972" y="137113"/>
                </a:lnTo>
                <a:lnTo>
                  <a:pt x="0" y="137160"/>
                </a:lnTo>
                <a:lnTo>
                  <a:pt x="2325" y="134620"/>
                </a:lnTo>
                <a:lnTo>
                  <a:pt x="7027" y="129779"/>
                </a:lnTo>
                <a:lnTo>
                  <a:pt x="10210" y="129117"/>
                </a:lnTo>
                <a:lnTo>
                  <a:pt x="12393" y="128941"/>
                </a:lnTo>
                <a:lnTo>
                  <a:pt x="13848" y="127871"/>
                </a:lnTo>
                <a:lnTo>
                  <a:pt x="14818" y="126205"/>
                </a:lnTo>
                <a:lnTo>
                  <a:pt x="15464" y="124141"/>
                </a:lnTo>
                <a:lnTo>
                  <a:pt x="15895" y="121813"/>
                </a:lnTo>
                <a:lnTo>
                  <a:pt x="16183" y="119309"/>
                </a:lnTo>
                <a:lnTo>
                  <a:pt x="16375" y="116687"/>
                </a:lnTo>
                <a:lnTo>
                  <a:pt x="17454" y="113987"/>
                </a:lnTo>
                <a:lnTo>
                  <a:pt x="19127" y="111233"/>
                </a:lnTo>
                <a:lnTo>
                  <a:pt x="21195" y="108445"/>
                </a:lnTo>
                <a:lnTo>
                  <a:pt x="23526" y="105635"/>
                </a:lnTo>
                <a:lnTo>
                  <a:pt x="26032" y="102808"/>
                </a:lnTo>
                <a:lnTo>
                  <a:pt x="31357" y="97128"/>
                </a:lnTo>
                <a:lnTo>
                  <a:pt x="36899" y="91428"/>
                </a:lnTo>
                <a:lnTo>
                  <a:pt x="38757" y="87622"/>
                </a:lnTo>
                <a:lnTo>
                  <a:pt x="39996" y="83180"/>
                </a:lnTo>
                <a:lnTo>
                  <a:pt x="40823" y="78313"/>
                </a:lnTo>
                <a:lnTo>
                  <a:pt x="42326" y="74116"/>
                </a:lnTo>
                <a:lnTo>
                  <a:pt x="44281" y="70366"/>
                </a:lnTo>
                <a:lnTo>
                  <a:pt x="46536" y="66913"/>
                </a:lnTo>
                <a:lnTo>
                  <a:pt x="48992" y="62706"/>
                </a:lnTo>
                <a:lnTo>
                  <a:pt x="51583" y="57997"/>
                </a:lnTo>
                <a:lnTo>
                  <a:pt x="54262" y="52952"/>
                </a:lnTo>
                <a:lnTo>
                  <a:pt x="56048" y="48636"/>
                </a:lnTo>
                <a:lnTo>
                  <a:pt x="57238" y="44807"/>
                </a:lnTo>
                <a:lnTo>
                  <a:pt x="58032" y="41301"/>
                </a:lnTo>
                <a:lnTo>
                  <a:pt x="59514" y="38012"/>
                </a:lnTo>
                <a:lnTo>
                  <a:pt x="61454" y="34866"/>
                </a:lnTo>
                <a:lnTo>
                  <a:pt x="63701" y="31817"/>
                </a:lnTo>
                <a:lnTo>
                  <a:pt x="65198" y="28831"/>
                </a:lnTo>
                <a:lnTo>
                  <a:pt x="66196" y="25888"/>
                </a:lnTo>
                <a:lnTo>
                  <a:pt x="66861" y="22974"/>
                </a:lnTo>
                <a:lnTo>
                  <a:pt x="68258" y="20078"/>
                </a:lnTo>
                <a:lnTo>
                  <a:pt x="70141" y="17196"/>
                </a:lnTo>
                <a:lnTo>
                  <a:pt x="75456" y="10276"/>
                </a:lnTo>
                <a:lnTo>
                  <a:pt x="76184" y="6790"/>
                </a:lnTo>
                <a:lnTo>
                  <a:pt x="76377" y="4527"/>
                </a:lnTo>
                <a:lnTo>
                  <a:pt x="75554" y="3018"/>
                </a:lnTo>
                <a:lnTo>
                  <a:pt x="74052" y="2012"/>
                </a:lnTo>
                <a:lnTo>
                  <a:pt x="6819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2"/>
          <p:cNvSpPr/>
          <p:nvPr/>
        </p:nvSpPr>
        <p:spPr>
          <a:xfrm>
            <a:off x="4014787" y="5692140"/>
            <a:ext cx="60009" cy="77153"/>
          </a:xfrm>
          <a:custGeom>
            <a:avLst/>
            <a:gdLst/>
            <a:ahLst/>
            <a:cxnLst/>
            <a:rect l="0" t="0" r="0" b="0"/>
            <a:pathLst>
              <a:path w="60009" h="77153">
                <a:moveTo>
                  <a:pt x="60008" y="0"/>
                </a:moveTo>
                <a:lnTo>
                  <a:pt x="35587" y="24420"/>
                </a:lnTo>
                <a:lnTo>
                  <a:pt x="35155" y="26757"/>
                </a:lnTo>
                <a:lnTo>
                  <a:pt x="34866" y="30221"/>
                </a:lnTo>
                <a:lnTo>
                  <a:pt x="34674" y="34434"/>
                </a:lnTo>
                <a:lnTo>
                  <a:pt x="33594" y="38196"/>
                </a:lnTo>
                <a:lnTo>
                  <a:pt x="31921" y="41656"/>
                </a:lnTo>
                <a:lnTo>
                  <a:pt x="29853" y="44916"/>
                </a:lnTo>
                <a:lnTo>
                  <a:pt x="27522" y="48042"/>
                </a:lnTo>
                <a:lnTo>
                  <a:pt x="25016" y="51077"/>
                </a:lnTo>
                <a:lnTo>
                  <a:pt x="22392" y="54054"/>
                </a:lnTo>
                <a:lnTo>
                  <a:pt x="20643" y="56991"/>
                </a:lnTo>
                <a:lnTo>
                  <a:pt x="19477" y="59901"/>
                </a:lnTo>
                <a:lnTo>
                  <a:pt x="18700" y="62794"/>
                </a:lnTo>
                <a:lnTo>
                  <a:pt x="18181" y="65675"/>
                </a:lnTo>
                <a:lnTo>
                  <a:pt x="17836" y="68548"/>
                </a:lnTo>
                <a:lnTo>
                  <a:pt x="17606" y="71417"/>
                </a:lnTo>
                <a:lnTo>
                  <a:pt x="16500" y="73329"/>
                </a:lnTo>
                <a:lnTo>
                  <a:pt x="14810" y="74603"/>
                </a:lnTo>
                <a:lnTo>
                  <a:pt x="12731" y="75453"/>
                </a:lnTo>
                <a:lnTo>
                  <a:pt x="10392" y="76019"/>
                </a:lnTo>
                <a:lnTo>
                  <a:pt x="7881" y="76397"/>
                </a:lnTo>
                <a:lnTo>
                  <a:pt x="0" y="7715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3"/>
          <p:cNvSpPr/>
          <p:nvPr/>
        </p:nvSpPr>
        <p:spPr>
          <a:xfrm>
            <a:off x="4118044" y="5494972"/>
            <a:ext cx="188209" cy="68581"/>
          </a:xfrm>
          <a:custGeom>
            <a:avLst/>
            <a:gdLst/>
            <a:ahLst/>
            <a:cxnLst/>
            <a:rect l="0" t="0" r="0" b="0"/>
            <a:pathLst>
              <a:path w="188209" h="68581">
                <a:moveTo>
                  <a:pt x="59621" y="0"/>
                </a:moveTo>
                <a:lnTo>
                  <a:pt x="51051" y="0"/>
                </a:lnTo>
                <a:lnTo>
                  <a:pt x="46498" y="4551"/>
                </a:lnTo>
                <a:lnTo>
                  <a:pt x="45157" y="6844"/>
                </a:lnTo>
                <a:lnTo>
                  <a:pt x="44263" y="9325"/>
                </a:lnTo>
                <a:lnTo>
                  <a:pt x="43667" y="11932"/>
                </a:lnTo>
                <a:lnTo>
                  <a:pt x="42317" y="14622"/>
                </a:lnTo>
                <a:lnTo>
                  <a:pt x="40465" y="17368"/>
                </a:lnTo>
                <a:lnTo>
                  <a:pt x="38278" y="20151"/>
                </a:lnTo>
                <a:lnTo>
                  <a:pt x="36819" y="22959"/>
                </a:lnTo>
                <a:lnTo>
                  <a:pt x="35847" y="25784"/>
                </a:lnTo>
                <a:lnTo>
                  <a:pt x="35200" y="28619"/>
                </a:lnTo>
                <a:lnTo>
                  <a:pt x="33814" y="31462"/>
                </a:lnTo>
                <a:lnTo>
                  <a:pt x="31939" y="34310"/>
                </a:lnTo>
                <a:lnTo>
                  <a:pt x="26636" y="41173"/>
                </a:lnTo>
                <a:lnTo>
                  <a:pt x="25248" y="42689"/>
                </a:lnTo>
                <a:lnTo>
                  <a:pt x="18064" y="50095"/>
                </a:lnTo>
                <a:lnTo>
                  <a:pt x="9492" y="58699"/>
                </a:lnTo>
                <a:lnTo>
                  <a:pt x="8104" y="59135"/>
                </a:lnTo>
                <a:lnTo>
                  <a:pt x="4022" y="59620"/>
                </a:lnTo>
                <a:lnTo>
                  <a:pt x="2552" y="60702"/>
                </a:lnTo>
                <a:lnTo>
                  <a:pt x="1572" y="62375"/>
                </a:lnTo>
                <a:lnTo>
                  <a:pt x="0" y="67355"/>
                </a:lnTo>
                <a:lnTo>
                  <a:pt x="824" y="67763"/>
                </a:lnTo>
                <a:lnTo>
                  <a:pt x="6449" y="68419"/>
                </a:lnTo>
                <a:lnTo>
                  <a:pt x="10211" y="68532"/>
                </a:lnTo>
                <a:lnTo>
                  <a:pt x="20926" y="68577"/>
                </a:lnTo>
                <a:lnTo>
                  <a:pt x="23347" y="67626"/>
                </a:lnTo>
                <a:lnTo>
                  <a:pt x="25913" y="66039"/>
                </a:lnTo>
                <a:lnTo>
                  <a:pt x="28576" y="64028"/>
                </a:lnTo>
                <a:lnTo>
                  <a:pt x="31304" y="62688"/>
                </a:lnTo>
                <a:lnTo>
                  <a:pt x="36876" y="61199"/>
                </a:lnTo>
                <a:lnTo>
                  <a:pt x="42527" y="60537"/>
                </a:lnTo>
                <a:lnTo>
                  <a:pt x="45367" y="60360"/>
                </a:lnTo>
                <a:lnTo>
                  <a:pt x="53604" y="60164"/>
                </a:lnTo>
                <a:lnTo>
                  <a:pt x="92642" y="60010"/>
                </a:lnTo>
                <a:lnTo>
                  <a:pt x="96875" y="59057"/>
                </a:lnTo>
                <a:lnTo>
                  <a:pt x="100649" y="57469"/>
                </a:lnTo>
                <a:lnTo>
                  <a:pt x="104118" y="55458"/>
                </a:lnTo>
                <a:lnTo>
                  <a:pt x="107383" y="55069"/>
                </a:lnTo>
                <a:lnTo>
                  <a:pt x="110513" y="55763"/>
                </a:lnTo>
                <a:lnTo>
                  <a:pt x="113551" y="57177"/>
                </a:lnTo>
                <a:lnTo>
                  <a:pt x="117482" y="58121"/>
                </a:lnTo>
                <a:lnTo>
                  <a:pt x="122007" y="58750"/>
                </a:lnTo>
                <a:lnTo>
                  <a:pt x="126929" y="59169"/>
                </a:lnTo>
                <a:lnTo>
                  <a:pt x="131163" y="59449"/>
                </a:lnTo>
                <a:lnTo>
                  <a:pt x="138407" y="59759"/>
                </a:lnTo>
                <a:lnTo>
                  <a:pt x="147841" y="59934"/>
                </a:lnTo>
                <a:lnTo>
                  <a:pt x="165317" y="60001"/>
                </a:lnTo>
                <a:lnTo>
                  <a:pt x="169137" y="60956"/>
                </a:lnTo>
                <a:lnTo>
                  <a:pt x="173589" y="62545"/>
                </a:lnTo>
                <a:lnTo>
                  <a:pt x="188208" y="6858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4"/>
          <p:cNvSpPr/>
          <p:nvPr/>
        </p:nvSpPr>
        <p:spPr>
          <a:xfrm>
            <a:off x="4229100" y="5452110"/>
            <a:ext cx="60008" cy="265748"/>
          </a:xfrm>
          <a:custGeom>
            <a:avLst/>
            <a:gdLst/>
            <a:ahLst/>
            <a:cxnLst/>
            <a:rect l="0" t="0" r="0" b="0"/>
            <a:pathLst>
              <a:path w="60008" h="265748">
                <a:moveTo>
                  <a:pt x="60007" y="0"/>
                </a:moveTo>
                <a:lnTo>
                  <a:pt x="51539" y="0"/>
                </a:lnTo>
                <a:lnTo>
                  <a:pt x="51444" y="7381"/>
                </a:lnTo>
                <a:lnTo>
                  <a:pt x="51435" y="41462"/>
                </a:lnTo>
                <a:lnTo>
                  <a:pt x="50482" y="46691"/>
                </a:lnTo>
                <a:lnTo>
                  <a:pt x="48895" y="52083"/>
                </a:lnTo>
                <a:lnTo>
                  <a:pt x="46884" y="57581"/>
                </a:lnTo>
                <a:lnTo>
                  <a:pt x="45543" y="64105"/>
                </a:lnTo>
                <a:lnTo>
                  <a:pt x="44649" y="71312"/>
                </a:lnTo>
                <a:lnTo>
                  <a:pt x="44053" y="78974"/>
                </a:lnTo>
                <a:lnTo>
                  <a:pt x="43656" y="85986"/>
                </a:lnTo>
                <a:lnTo>
                  <a:pt x="43215" y="98858"/>
                </a:lnTo>
                <a:lnTo>
                  <a:pt x="42967" y="116815"/>
                </a:lnTo>
                <a:lnTo>
                  <a:pt x="41979" y="123596"/>
                </a:lnTo>
                <a:lnTo>
                  <a:pt x="40369" y="130975"/>
                </a:lnTo>
                <a:lnTo>
                  <a:pt x="38343" y="138752"/>
                </a:lnTo>
                <a:lnTo>
                  <a:pt x="36991" y="145841"/>
                </a:lnTo>
                <a:lnTo>
                  <a:pt x="36091" y="152472"/>
                </a:lnTo>
                <a:lnTo>
                  <a:pt x="35490" y="158798"/>
                </a:lnTo>
                <a:lnTo>
                  <a:pt x="34138" y="165873"/>
                </a:lnTo>
                <a:lnTo>
                  <a:pt x="32284" y="173447"/>
                </a:lnTo>
                <a:lnTo>
                  <a:pt x="30094" y="181354"/>
                </a:lnTo>
                <a:lnTo>
                  <a:pt x="28635" y="188530"/>
                </a:lnTo>
                <a:lnTo>
                  <a:pt x="27662" y="195219"/>
                </a:lnTo>
                <a:lnTo>
                  <a:pt x="27014" y="201583"/>
                </a:lnTo>
                <a:lnTo>
                  <a:pt x="25629" y="207732"/>
                </a:lnTo>
                <a:lnTo>
                  <a:pt x="23753" y="213735"/>
                </a:lnTo>
                <a:lnTo>
                  <a:pt x="21551" y="219642"/>
                </a:lnTo>
                <a:lnTo>
                  <a:pt x="19129" y="225486"/>
                </a:lnTo>
                <a:lnTo>
                  <a:pt x="16563" y="231286"/>
                </a:lnTo>
                <a:lnTo>
                  <a:pt x="13899" y="237058"/>
                </a:lnTo>
                <a:lnTo>
                  <a:pt x="12124" y="241859"/>
                </a:lnTo>
                <a:lnTo>
                  <a:pt x="10940" y="246011"/>
                </a:lnTo>
                <a:lnTo>
                  <a:pt x="10150" y="249733"/>
                </a:lnTo>
                <a:lnTo>
                  <a:pt x="8672" y="252213"/>
                </a:lnTo>
                <a:lnTo>
                  <a:pt x="6733" y="253867"/>
                </a:lnTo>
                <a:lnTo>
                  <a:pt x="4489" y="254970"/>
                </a:lnTo>
                <a:lnTo>
                  <a:pt x="2992" y="256657"/>
                </a:lnTo>
                <a:lnTo>
                  <a:pt x="1995" y="258735"/>
                </a:lnTo>
                <a:lnTo>
                  <a:pt x="0" y="26574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5"/>
          <p:cNvSpPr/>
          <p:nvPr/>
        </p:nvSpPr>
        <p:spPr>
          <a:xfrm>
            <a:off x="3692952" y="5820727"/>
            <a:ext cx="13226" cy="12141"/>
          </a:xfrm>
          <a:custGeom>
            <a:avLst/>
            <a:gdLst/>
            <a:ahLst/>
            <a:cxnLst/>
            <a:rect l="0" t="0" r="0" b="0"/>
            <a:pathLst>
              <a:path w="13226" h="12141">
                <a:moveTo>
                  <a:pt x="13225" y="0"/>
                </a:moveTo>
                <a:lnTo>
                  <a:pt x="4683" y="0"/>
                </a:lnTo>
                <a:lnTo>
                  <a:pt x="4662" y="4551"/>
                </a:lnTo>
                <a:lnTo>
                  <a:pt x="3706" y="6844"/>
                </a:lnTo>
                <a:lnTo>
                  <a:pt x="2117" y="9325"/>
                </a:lnTo>
                <a:lnTo>
                  <a:pt x="105" y="11932"/>
                </a:lnTo>
                <a:lnTo>
                  <a:pt x="0" y="1214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96"/>
          <p:cNvSpPr/>
          <p:nvPr/>
        </p:nvSpPr>
        <p:spPr>
          <a:xfrm>
            <a:off x="4795023" y="4783454"/>
            <a:ext cx="169959" cy="158974"/>
          </a:xfrm>
          <a:custGeom>
            <a:avLst/>
            <a:gdLst/>
            <a:ahLst/>
            <a:cxnLst/>
            <a:rect l="0" t="0" r="0" b="0"/>
            <a:pathLst>
              <a:path w="169959" h="158974">
                <a:moveTo>
                  <a:pt x="42724" y="0"/>
                </a:moveTo>
                <a:lnTo>
                  <a:pt x="42724" y="4552"/>
                </a:lnTo>
                <a:lnTo>
                  <a:pt x="41772" y="6844"/>
                </a:lnTo>
                <a:lnTo>
                  <a:pt x="40184" y="9325"/>
                </a:lnTo>
                <a:lnTo>
                  <a:pt x="38173" y="11932"/>
                </a:lnTo>
                <a:lnTo>
                  <a:pt x="36832" y="14623"/>
                </a:lnTo>
                <a:lnTo>
                  <a:pt x="35939" y="17368"/>
                </a:lnTo>
                <a:lnTo>
                  <a:pt x="35343" y="20152"/>
                </a:lnTo>
                <a:lnTo>
                  <a:pt x="33993" y="22959"/>
                </a:lnTo>
                <a:lnTo>
                  <a:pt x="32141" y="25784"/>
                </a:lnTo>
                <a:lnTo>
                  <a:pt x="29954" y="28620"/>
                </a:lnTo>
                <a:lnTo>
                  <a:pt x="27543" y="32415"/>
                </a:lnTo>
                <a:lnTo>
                  <a:pt x="24983" y="36850"/>
                </a:lnTo>
                <a:lnTo>
                  <a:pt x="22325" y="41712"/>
                </a:lnTo>
                <a:lnTo>
                  <a:pt x="20552" y="46858"/>
                </a:lnTo>
                <a:lnTo>
                  <a:pt x="19370" y="52194"/>
                </a:lnTo>
                <a:lnTo>
                  <a:pt x="18582" y="57656"/>
                </a:lnTo>
                <a:lnTo>
                  <a:pt x="17104" y="63203"/>
                </a:lnTo>
                <a:lnTo>
                  <a:pt x="15167" y="68806"/>
                </a:lnTo>
                <a:lnTo>
                  <a:pt x="12923" y="74445"/>
                </a:lnTo>
                <a:lnTo>
                  <a:pt x="10474" y="79158"/>
                </a:lnTo>
                <a:lnTo>
                  <a:pt x="7889" y="83252"/>
                </a:lnTo>
                <a:lnTo>
                  <a:pt x="5213" y="86934"/>
                </a:lnTo>
                <a:lnTo>
                  <a:pt x="3429" y="91294"/>
                </a:lnTo>
                <a:lnTo>
                  <a:pt x="2240" y="96105"/>
                </a:lnTo>
                <a:lnTo>
                  <a:pt x="1447" y="101218"/>
                </a:lnTo>
                <a:lnTo>
                  <a:pt x="918" y="105579"/>
                </a:lnTo>
                <a:lnTo>
                  <a:pt x="566" y="109439"/>
                </a:lnTo>
                <a:lnTo>
                  <a:pt x="331" y="112964"/>
                </a:lnTo>
                <a:lnTo>
                  <a:pt x="175" y="117220"/>
                </a:lnTo>
                <a:lnTo>
                  <a:pt x="0" y="127028"/>
                </a:lnTo>
                <a:lnTo>
                  <a:pt x="907" y="131358"/>
                </a:lnTo>
                <a:lnTo>
                  <a:pt x="2464" y="135198"/>
                </a:lnTo>
                <a:lnTo>
                  <a:pt x="7255" y="143652"/>
                </a:lnTo>
                <a:lnTo>
                  <a:pt x="10450" y="147348"/>
                </a:lnTo>
                <a:lnTo>
                  <a:pt x="12635" y="149667"/>
                </a:lnTo>
                <a:lnTo>
                  <a:pt x="15045" y="151213"/>
                </a:lnTo>
                <a:lnTo>
                  <a:pt x="20262" y="152932"/>
                </a:lnTo>
                <a:lnTo>
                  <a:pt x="22987" y="154342"/>
                </a:lnTo>
                <a:lnTo>
                  <a:pt x="25756" y="156235"/>
                </a:lnTo>
                <a:lnTo>
                  <a:pt x="28555" y="158449"/>
                </a:lnTo>
                <a:lnTo>
                  <a:pt x="32325" y="158973"/>
                </a:lnTo>
                <a:lnTo>
                  <a:pt x="36744" y="158370"/>
                </a:lnTo>
                <a:lnTo>
                  <a:pt x="41595" y="157015"/>
                </a:lnTo>
                <a:lnTo>
                  <a:pt x="46733" y="156112"/>
                </a:lnTo>
                <a:lnTo>
                  <a:pt x="52065" y="155510"/>
                </a:lnTo>
                <a:lnTo>
                  <a:pt x="57524" y="155108"/>
                </a:lnTo>
                <a:lnTo>
                  <a:pt x="62116" y="153888"/>
                </a:lnTo>
                <a:lnTo>
                  <a:pt x="66129" y="152122"/>
                </a:lnTo>
                <a:lnTo>
                  <a:pt x="69757" y="149993"/>
                </a:lnTo>
                <a:lnTo>
                  <a:pt x="74081" y="148573"/>
                </a:lnTo>
                <a:lnTo>
                  <a:pt x="78869" y="147626"/>
                </a:lnTo>
                <a:lnTo>
                  <a:pt x="83966" y="146996"/>
                </a:lnTo>
                <a:lnTo>
                  <a:pt x="89268" y="144669"/>
                </a:lnTo>
                <a:lnTo>
                  <a:pt x="94709" y="141214"/>
                </a:lnTo>
                <a:lnTo>
                  <a:pt x="100240" y="137006"/>
                </a:lnTo>
                <a:lnTo>
                  <a:pt x="105833" y="133247"/>
                </a:lnTo>
                <a:lnTo>
                  <a:pt x="111467" y="129789"/>
                </a:lnTo>
                <a:lnTo>
                  <a:pt x="117127" y="126531"/>
                </a:lnTo>
                <a:lnTo>
                  <a:pt x="128497" y="120371"/>
                </a:lnTo>
                <a:lnTo>
                  <a:pt x="134196" y="117395"/>
                </a:lnTo>
                <a:lnTo>
                  <a:pt x="138948" y="114459"/>
                </a:lnTo>
                <a:lnTo>
                  <a:pt x="143068" y="111549"/>
                </a:lnTo>
                <a:lnTo>
                  <a:pt x="146768" y="108656"/>
                </a:lnTo>
                <a:lnTo>
                  <a:pt x="150187" y="104823"/>
                </a:lnTo>
                <a:lnTo>
                  <a:pt x="153418" y="100362"/>
                </a:lnTo>
                <a:lnTo>
                  <a:pt x="156525" y="95483"/>
                </a:lnTo>
                <a:lnTo>
                  <a:pt x="158597" y="91278"/>
                </a:lnTo>
                <a:lnTo>
                  <a:pt x="159978" y="87522"/>
                </a:lnTo>
                <a:lnTo>
                  <a:pt x="160898" y="84066"/>
                </a:lnTo>
                <a:lnTo>
                  <a:pt x="162464" y="81762"/>
                </a:lnTo>
                <a:lnTo>
                  <a:pt x="164461" y="80225"/>
                </a:lnTo>
                <a:lnTo>
                  <a:pt x="166744" y="79201"/>
                </a:lnTo>
                <a:lnTo>
                  <a:pt x="168267" y="77566"/>
                </a:lnTo>
                <a:lnTo>
                  <a:pt x="169282" y="75523"/>
                </a:lnTo>
                <a:lnTo>
                  <a:pt x="169958" y="73209"/>
                </a:lnTo>
                <a:lnTo>
                  <a:pt x="169457" y="71667"/>
                </a:lnTo>
                <a:lnTo>
                  <a:pt x="168170" y="70638"/>
                </a:lnTo>
                <a:lnTo>
                  <a:pt x="163056" y="68701"/>
                </a:lnTo>
                <a:lnTo>
                  <a:pt x="157800" y="68635"/>
                </a:lnTo>
                <a:lnTo>
                  <a:pt x="143455" y="68591"/>
                </a:lnTo>
                <a:lnTo>
                  <a:pt x="140357" y="69540"/>
                </a:lnTo>
                <a:lnTo>
                  <a:pt x="137341" y="71126"/>
                </a:lnTo>
                <a:lnTo>
                  <a:pt x="134376" y="73134"/>
                </a:lnTo>
                <a:lnTo>
                  <a:pt x="131448" y="74474"/>
                </a:lnTo>
                <a:lnTo>
                  <a:pt x="128544" y="75367"/>
                </a:lnTo>
                <a:lnTo>
                  <a:pt x="125654" y="75963"/>
                </a:lnTo>
                <a:lnTo>
                  <a:pt x="121823" y="78264"/>
                </a:lnTo>
                <a:lnTo>
                  <a:pt x="117365" y="81704"/>
                </a:lnTo>
                <a:lnTo>
                  <a:pt x="112487" y="85902"/>
                </a:lnTo>
                <a:lnTo>
                  <a:pt x="108282" y="89653"/>
                </a:lnTo>
                <a:lnTo>
                  <a:pt x="101071" y="96361"/>
                </a:lnTo>
                <a:lnTo>
                  <a:pt x="96862" y="99484"/>
                </a:lnTo>
                <a:lnTo>
                  <a:pt x="92151" y="102517"/>
                </a:lnTo>
                <a:lnTo>
                  <a:pt x="87105" y="105493"/>
                </a:lnTo>
                <a:lnTo>
                  <a:pt x="82789" y="108429"/>
                </a:lnTo>
                <a:lnTo>
                  <a:pt x="78959" y="111339"/>
                </a:lnTo>
                <a:lnTo>
                  <a:pt x="75453" y="114231"/>
                </a:lnTo>
                <a:lnTo>
                  <a:pt x="72164" y="116159"/>
                </a:lnTo>
                <a:lnTo>
                  <a:pt x="69018" y="117444"/>
                </a:lnTo>
                <a:lnTo>
                  <a:pt x="65968" y="118301"/>
                </a:lnTo>
                <a:lnTo>
                  <a:pt x="63935" y="119826"/>
                </a:lnTo>
                <a:lnTo>
                  <a:pt x="62580" y="121794"/>
                </a:lnTo>
                <a:lnTo>
                  <a:pt x="61074" y="126521"/>
                </a:lnTo>
                <a:lnTo>
                  <a:pt x="60672" y="129115"/>
                </a:lnTo>
                <a:lnTo>
                  <a:pt x="60404" y="131797"/>
                </a:lnTo>
                <a:lnTo>
                  <a:pt x="60226" y="134537"/>
                </a:lnTo>
                <a:lnTo>
                  <a:pt x="60107" y="137317"/>
                </a:lnTo>
                <a:lnTo>
                  <a:pt x="59869" y="14573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97"/>
          <p:cNvSpPr/>
          <p:nvPr/>
        </p:nvSpPr>
        <p:spPr>
          <a:xfrm>
            <a:off x="5017770" y="4886325"/>
            <a:ext cx="25718" cy="102871"/>
          </a:xfrm>
          <a:custGeom>
            <a:avLst/>
            <a:gdLst/>
            <a:ahLst/>
            <a:cxnLst/>
            <a:rect l="0" t="0" r="0" b="0"/>
            <a:pathLst>
              <a:path w="25718" h="102871">
                <a:moveTo>
                  <a:pt x="25717" y="0"/>
                </a:moveTo>
                <a:lnTo>
                  <a:pt x="25717" y="15600"/>
                </a:lnTo>
                <a:lnTo>
                  <a:pt x="24765" y="17067"/>
                </a:lnTo>
                <a:lnTo>
                  <a:pt x="23177" y="18998"/>
                </a:lnTo>
                <a:lnTo>
                  <a:pt x="21167" y="21238"/>
                </a:lnTo>
                <a:lnTo>
                  <a:pt x="19825" y="23683"/>
                </a:lnTo>
                <a:lnTo>
                  <a:pt x="18932" y="26267"/>
                </a:lnTo>
                <a:lnTo>
                  <a:pt x="18336" y="28941"/>
                </a:lnTo>
                <a:lnTo>
                  <a:pt x="17939" y="32629"/>
                </a:lnTo>
                <a:lnTo>
                  <a:pt x="17674" y="36993"/>
                </a:lnTo>
                <a:lnTo>
                  <a:pt x="17498" y="41806"/>
                </a:lnTo>
                <a:lnTo>
                  <a:pt x="16428" y="45968"/>
                </a:lnTo>
                <a:lnTo>
                  <a:pt x="14762" y="49695"/>
                </a:lnTo>
                <a:lnTo>
                  <a:pt x="12698" y="53133"/>
                </a:lnTo>
                <a:lnTo>
                  <a:pt x="11323" y="57329"/>
                </a:lnTo>
                <a:lnTo>
                  <a:pt x="10406" y="62032"/>
                </a:lnTo>
                <a:lnTo>
                  <a:pt x="9795" y="67072"/>
                </a:lnTo>
                <a:lnTo>
                  <a:pt x="8434" y="71385"/>
                </a:lnTo>
                <a:lnTo>
                  <a:pt x="6576" y="75212"/>
                </a:lnTo>
                <a:lnTo>
                  <a:pt x="4383" y="78716"/>
                </a:lnTo>
                <a:lnTo>
                  <a:pt x="2922" y="82005"/>
                </a:lnTo>
                <a:lnTo>
                  <a:pt x="1948" y="85150"/>
                </a:lnTo>
                <a:lnTo>
                  <a:pt x="1298" y="88199"/>
                </a:lnTo>
                <a:lnTo>
                  <a:pt x="865" y="91184"/>
                </a:lnTo>
                <a:lnTo>
                  <a:pt x="577" y="94127"/>
                </a:lnTo>
                <a:lnTo>
                  <a:pt x="0" y="10287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98"/>
          <p:cNvSpPr/>
          <p:nvPr/>
        </p:nvSpPr>
        <p:spPr>
          <a:xfrm>
            <a:off x="5120640" y="4766322"/>
            <a:ext cx="265748" cy="120003"/>
          </a:xfrm>
          <a:custGeom>
            <a:avLst/>
            <a:gdLst/>
            <a:ahLst/>
            <a:cxnLst/>
            <a:rect l="0" t="0" r="0" b="0"/>
            <a:pathLst>
              <a:path w="265748" h="120003">
                <a:moveTo>
                  <a:pt x="0" y="51423"/>
                </a:moveTo>
                <a:lnTo>
                  <a:pt x="0" y="38652"/>
                </a:lnTo>
                <a:lnTo>
                  <a:pt x="952" y="36242"/>
                </a:lnTo>
                <a:lnTo>
                  <a:pt x="2540" y="33682"/>
                </a:lnTo>
                <a:lnTo>
                  <a:pt x="4551" y="31023"/>
                </a:lnTo>
                <a:lnTo>
                  <a:pt x="6843" y="28298"/>
                </a:lnTo>
                <a:lnTo>
                  <a:pt x="9324" y="25529"/>
                </a:lnTo>
                <a:lnTo>
                  <a:pt x="11931" y="22730"/>
                </a:lnTo>
                <a:lnTo>
                  <a:pt x="14622" y="20864"/>
                </a:lnTo>
                <a:lnTo>
                  <a:pt x="20151" y="18791"/>
                </a:lnTo>
                <a:lnTo>
                  <a:pt x="25783" y="15329"/>
                </a:lnTo>
                <a:lnTo>
                  <a:pt x="28619" y="13073"/>
                </a:lnTo>
                <a:lnTo>
                  <a:pt x="31461" y="10617"/>
                </a:lnTo>
                <a:lnTo>
                  <a:pt x="34309" y="8026"/>
                </a:lnTo>
                <a:lnTo>
                  <a:pt x="37160" y="5346"/>
                </a:lnTo>
                <a:lnTo>
                  <a:pt x="40013" y="3560"/>
                </a:lnTo>
                <a:lnTo>
                  <a:pt x="45724" y="1576"/>
                </a:lnTo>
                <a:lnTo>
                  <a:pt x="51436" y="694"/>
                </a:lnTo>
                <a:lnTo>
                  <a:pt x="57150" y="301"/>
                </a:lnTo>
                <a:lnTo>
                  <a:pt x="62865" y="127"/>
                </a:lnTo>
                <a:lnTo>
                  <a:pt x="80010" y="0"/>
                </a:lnTo>
                <a:lnTo>
                  <a:pt x="82867" y="948"/>
                </a:lnTo>
                <a:lnTo>
                  <a:pt x="88582" y="4542"/>
                </a:lnTo>
                <a:lnTo>
                  <a:pt x="92604" y="7370"/>
                </a:lnTo>
                <a:lnTo>
                  <a:pt x="96084" y="10571"/>
                </a:lnTo>
                <a:lnTo>
                  <a:pt x="109853" y="24130"/>
                </a:lnTo>
                <a:lnTo>
                  <a:pt x="110383" y="25607"/>
                </a:lnTo>
                <a:lnTo>
                  <a:pt x="110736" y="27545"/>
                </a:lnTo>
                <a:lnTo>
                  <a:pt x="110972" y="29789"/>
                </a:lnTo>
                <a:lnTo>
                  <a:pt x="111128" y="32238"/>
                </a:lnTo>
                <a:lnTo>
                  <a:pt x="111233" y="34823"/>
                </a:lnTo>
                <a:lnTo>
                  <a:pt x="111401" y="41265"/>
                </a:lnTo>
                <a:lnTo>
                  <a:pt x="108884" y="44685"/>
                </a:lnTo>
                <a:lnTo>
                  <a:pt x="104058" y="50092"/>
                </a:lnTo>
                <a:lnTo>
                  <a:pt x="95593" y="58686"/>
                </a:lnTo>
                <a:lnTo>
                  <a:pt x="95161" y="60075"/>
                </a:lnTo>
                <a:lnTo>
                  <a:pt x="94873" y="61953"/>
                </a:lnTo>
                <a:lnTo>
                  <a:pt x="94411" y="67261"/>
                </a:lnTo>
                <a:lnTo>
                  <a:pt x="91808" y="70527"/>
                </a:lnTo>
                <a:lnTo>
                  <a:pt x="89780" y="72731"/>
                </a:lnTo>
                <a:lnTo>
                  <a:pt x="84987" y="77721"/>
                </a:lnTo>
                <a:lnTo>
                  <a:pt x="78700" y="84134"/>
                </a:lnTo>
                <a:lnTo>
                  <a:pt x="78184" y="85613"/>
                </a:lnTo>
                <a:lnTo>
                  <a:pt x="77840" y="87551"/>
                </a:lnTo>
                <a:lnTo>
                  <a:pt x="77611" y="89796"/>
                </a:lnTo>
                <a:lnTo>
                  <a:pt x="76505" y="91292"/>
                </a:lnTo>
                <a:lnTo>
                  <a:pt x="74816" y="92290"/>
                </a:lnTo>
                <a:lnTo>
                  <a:pt x="72737" y="92955"/>
                </a:lnTo>
                <a:lnTo>
                  <a:pt x="71351" y="94351"/>
                </a:lnTo>
                <a:lnTo>
                  <a:pt x="70428" y="96234"/>
                </a:lnTo>
                <a:lnTo>
                  <a:pt x="68688" y="102470"/>
                </a:lnTo>
                <a:lnTo>
                  <a:pt x="68628" y="105225"/>
                </a:lnTo>
                <a:lnTo>
                  <a:pt x="68612" y="107294"/>
                </a:lnTo>
                <a:lnTo>
                  <a:pt x="69554" y="108673"/>
                </a:lnTo>
                <a:lnTo>
                  <a:pt x="71134" y="109592"/>
                </a:lnTo>
                <a:lnTo>
                  <a:pt x="73140" y="110205"/>
                </a:lnTo>
                <a:lnTo>
                  <a:pt x="74477" y="111565"/>
                </a:lnTo>
                <a:lnTo>
                  <a:pt x="75369" y="113426"/>
                </a:lnTo>
                <a:lnTo>
                  <a:pt x="76800" y="118703"/>
                </a:lnTo>
                <a:lnTo>
                  <a:pt x="77870" y="119137"/>
                </a:lnTo>
                <a:lnTo>
                  <a:pt x="83926" y="119746"/>
                </a:lnTo>
                <a:lnTo>
                  <a:pt x="91754" y="119927"/>
                </a:lnTo>
                <a:lnTo>
                  <a:pt x="135646" y="120002"/>
                </a:lnTo>
                <a:lnTo>
                  <a:pt x="140913" y="119049"/>
                </a:lnTo>
                <a:lnTo>
                  <a:pt x="146329" y="117462"/>
                </a:lnTo>
                <a:lnTo>
                  <a:pt x="151845" y="115452"/>
                </a:lnTo>
                <a:lnTo>
                  <a:pt x="157428" y="114111"/>
                </a:lnTo>
                <a:lnTo>
                  <a:pt x="163054" y="113217"/>
                </a:lnTo>
                <a:lnTo>
                  <a:pt x="168710" y="112622"/>
                </a:lnTo>
                <a:lnTo>
                  <a:pt x="173433" y="112224"/>
                </a:lnTo>
                <a:lnTo>
                  <a:pt x="181221" y="111783"/>
                </a:lnTo>
                <a:lnTo>
                  <a:pt x="190397" y="111587"/>
                </a:lnTo>
                <a:lnTo>
                  <a:pt x="265747" y="11143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99"/>
          <p:cNvSpPr/>
          <p:nvPr/>
        </p:nvSpPr>
        <p:spPr>
          <a:xfrm>
            <a:off x="3654891" y="5803585"/>
            <a:ext cx="205592" cy="274318"/>
          </a:xfrm>
          <a:custGeom>
            <a:avLst/>
            <a:gdLst/>
            <a:ahLst/>
            <a:cxnLst/>
            <a:rect l="0" t="0" r="0" b="0"/>
            <a:pathLst>
              <a:path w="205592" h="274318">
                <a:moveTo>
                  <a:pt x="16996" y="68577"/>
                </a:moveTo>
                <a:lnTo>
                  <a:pt x="21935" y="68577"/>
                </a:lnTo>
                <a:lnTo>
                  <a:pt x="19826" y="68577"/>
                </a:lnTo>
                <a:lnTo>
                  <a:pt x="19835" y="67625"/>
                </a:lnTo>
                <a:lnTo>
                  <a:pt x="22386" y="64027"/>
                </a:lnTo>
                <a:lnTo>
                  <a:pt x="24399" y="62685"/>
                </a:lnTo>
                <a:lnTo>
                  <a:pt x="29176" y="61196"/>
                </a:lnTo>
                <a:lnTo>
                  <a:pt x="30831" y="59847"/>
                </a:lnTo>
                <a:lnTo>
                  <a:pt x="31935" y="57994"/>
                </a:lnTo>
                <a:lnTo>
                  <a:pt x="32670" y="55807"/>
                </a:lnTo>
                <a:lnTo>
                  <a:pt x="36027" y="50837"/>
                </a:lnTo>
                <a:lnTo>
                  <a:pt x="38256" y="48177"/>
                </a:lnTo>
                <a:lnTo>
                  <a:pt x="39742" y="45452"/>
                </a:lnTo>
                <a:lnTo>
                  <a:pt x="42786" y="37067"/>
                </a:lnTo>
                <a:lnTo>
                  <a:pt x="48344" y="28549"/>
                </a:lnTo>
                <a:lnTo>
                  <a:pt x="51367" y="19993"/>
                </a:lnTo>
                <a:lnTo>
                  <a:pt x="56919" y="12378"/>
                </a:lnTo>
                <a:lnTo>
                  <a:pt x="59472" y="9071"/>
                </a:lnTo>
                <a:lnTo>
                  <a:pt x="59744" y="4167"/>
                </a:lnTo>
                <a:lnTo>
                  <a:pt x="60734" y="2778"/>
                </a:lnTo>
                <a:lnTo>
                  <a:pt x="62347" y="1851"/>
                </a:lnTo>
                <a:lnTo>
                  <a:pt x="66680" y="821"/>
                </a:lnTo>
                <a:lnTo>
                  <a:pt x="71780" y="363"/>
                </a:lnTo>
                <a:lnTo>
                  <a:pt x="77222" y="160"/>
                </a:lnTo>
                <a:lnTo>
                  <a:pt x="88477" y="30"/>
                </a:lnTo>
                <a:lnTo>
                  <a:pt x="105582" y="0"/>
                </a:lnTo>
                <a:lnTo>
                  <a:pt x="108438" y="951"/>
                </a:lnTo>
                <a:lnTo>
                  <a:pt x="114152" y="4549"/>
                </a:lnTo>
                <a:lnTo>
                  <a:pt x="118173" y="7378"/>
                </a:lnTo>
                <a:lnTo>
                  <a:pt x="121654" y="8040"/>
                </a:lnTo>
                <a:lnTo>
                  <a:pt x="126375" y="8335"/>
                </a:lnTo>
                <a:lnTo>
                  <a:pt x="131649" y="8465"/>
                </a:lnTo>
                <a:lnTo>
                  <a:pt x="134389" y="9452"/>
                </a:lnTo>
                <a:lnTo>
                  <a:pt x="139973" y="13090"/>
                </a:lnTo>
                <a:lnTo>
                  <a:pt x="145630" y="15341"/>
                </a:lnTo>
                <a:lnTo>
                  <a:pt x="151319" y="16341"/>
                </a:lnTo>
                <a:lnTo>
                  <a:pt x="157023" y="16786"/>
                </a:lnTo>
                <a:lnTo>
                  <a:pt x="159878" y="17857"/>
                </a:lnTo>
                <a:lnTo>
                  <a:pt x="165589" y="21588"/>
                </a:lnTo>
                <a:lnTo>
                  <a:pt x="167493" y="23916"/>
                </a:lnTo>
                <a:lnTo>
                  <a:pt x="168762" y="26420"/>
                </a:lnTo>
                <a:lnTo>
                  <a:pt x="169608" y="29043"/>
                </a:lnTo>
                <a:lnTo>
                  <a:pt x="173089" y="34497"/>
                </a:lnTo>
                <a:lnTo>
                  <a:pt x="175350" y="37284"/>
                </a:lnTo>
                <a:lnTo>
                  <a:pt x="176858" y="40095"/>
                </a:lnTo>
                <a:lnTo>
                  <a:pt x="178533" y="45758"/>
                </a:lnTo>
                <a:lnTo>
                  <a:pt x="179476" y="54302"/>
                </a:lnTo>
                <a:lnTo>
                  <a:pt x="180561" y="57156"/>
                </a:lnTo>
                <a:lnTo>
                  <a:pt x="184307" y="62866"/>
                </a:lnTo>
                <a:lnTo>
                  <a:pt x="184734" y="66675"/>
                </a:lnTo>
                <a:lnTo>
                  <a:pt x="184066" y="71119"/>
                </a:lnTo>
                <a:lnTo>
                  <a:pt x="182668" y="75987"/>
                </a:lnTo>
                <a:lnTo>
                  <a:pt x="181737" y="81137"/>
                </a:lnTo>
                <a:lnTo>
                  <a:pt x="181115" y="86476"/>
                </a:lnTo>
                <a:lnTo>
                  <a:pt x="180702" y="91939"/>
                </a:lnTo>
                <a:lnTo>
                  <a:pt x="180426" y="96535"/>
                </a:lnTo>
                <a:lnTo>
                  <a:pt x="180119" y="104180"/>
                </a:lnTo>
                <a:lnTo>
                  <a:pt x="179085" y="108505"/>
                </a:lnTo>
                <a:lnTo>
                  <a:pt x="177442" y="113293"/>
                </a:lnTo>
                <a:lnTo>
                  <a:pt x="175395" y="118390"/>
                </a:lnTo>
                <a:lnTo>
                  <a:pt x="173078" y="123693"/>
                </a:lnTo>
                <a:lnTo>
                  <a:pt x="167963" y="134666"/>
                </a:lnTo>
                <a:lnTo>
                  <a:pt x="164313" y="140259"/>
                </a:lnTo>
                <a:lnTo>
                  <a:pt x="159975" y="145892"/>
                </a:lnTo>
                <a:lnTo>
                  <a:pt x="155178" y="151553"/>
                </a:lnTo>
                <a:lnTo>
                  <a:pt x="151027" y="157232"/>
                </a:lnTo>
                <a:lnTo>
                  <a:pt x="147307" y="162923"/>
                </a:lnTo>
                <a:lnTo>
                  <a:pt x="143875" y="168622"/>
                </a:lnTo>
                <a:lnTo>
                  <a:pt x="140635" y="174326"/>
                </a:lnTo>
                <a:lnTo>
                  <a:pt x="134494" y="185744"/>
                </a:lnTo>
                <a:lnTo>
                  <a:pt x="130570" y="190503"/>
                </a:lnTo>
                <a:lnTo>
                  <a:pt x="126050" y="194629"/>
                </a:lnTo>
                <a:lnTo>
                  <a:pt x="121131" y="198332"/>
                </a:lnTo>
                <a:lnTo>
                  <a:pt x="116899" y="202705"/>
                </a:lnTo>
                <a:lnTo>
                  <a:pt x="113126" y="207526"/>
                </a:lnTo>
                <a:lnTo>
                  <a:pt x="109658" y="212645"/>
                </a:lnTo>
                <a:lnTo>
                  <a:pt x="103264" y="220872"/>
                </a:lnTo>
                <a:lnTo>
                  <a:pt x="100225" y="224399"/>
                </a:lnTo>
                <a:lnTo>
                  <a:pt x="96295" y="227704"/>
                </a:lnTo>
                <a:lnTo>
                  <a:pt x="91769" y="230859"/>
                </a:lnTo>
                <a:lnTo>
                  <a:pt x="86848" y="233915"/>
                </a:lnTo>
                <a:lnTo>
                  <a:pt x="81661" y="236905"/>
                </a:lnTo>
                <a:lnTo>
                  <a:pt x="70819" y="242767"/>
                </a:lnTo>
                <a:lnTo>
                  <a:pt x="66213" y="244712"/>
                </a:lnTo>
                <a:lnTo>
                  <a:pt x="62190" y="246008"/>
                </a:lnTo>
                <a:lnTo>
                  <a:pt x="58555" y="246872"/>
                </a:lnTo>
                <a:lnTo>
                  <a:pt x="55180" y="248400"/>
                </a:lnTo>
                <a:lnTo>
                  <a:pt x="48889" y="252638"/>
                </a:lnTo>
                <a:lnTo>
                  <a:pt x="42918" y="255157"/>
                </a:lnTo>
                <a:lnTo>
                  <a:pt x="39992" y="255829"/>
                </a:lnTo>
                <a:lnTo>
                  <a:pt x="37089" y="255324"/>
                </a:lnTo>
                <a:lnTo>
                  <a:pt x="31324" y="252224"/>
                </a:lnTo>
                <a:lnTo>
                  <a:pt x="25586" y="250210"/>
                </a:lnTo>
                <a:lnTo>
                  <a:pt x="19862" y="249315"/>
                </a:lnTo>
                <a:lnTo>
                  <a:pt x="14142" y="248918"/>
                </a:lnTo>
                <a:lnTo>
                  <a:pt x="8425" y="248741"/>
                </a:lnTo>
                <a:lnTo>
                  <a:pt x="5567" y="248694"/>
                </a:lnTo>
                <a:lnTo>
                  <a:pt x="3662" y="247710"/>
                </a:lnTo>
                <a:lnTo>
                  <a:pt x="2392" y="246102"/>
                </a:lnTo>
                <a:lnTo>
                  <a:pt x="1545" y="244077"/>
                </a:lnTo>
                <a:lnTo>
                  <a:pt x="353" y="236676"/>
                </a:lnTo>
                <a:lnTo>
                  <a:pt x="0" y="228451"/>
                </a:lnTo>
                <a:lnTo>
                  <a:pt x="903" y="226595"/>
                </a:lnTo>
                <a:lnTo>
                  <a:pt x="2457" y="225357"/>
                </a:lnTo>
                <a:lnTo>
                  <a:pt x="4446" y="224532"/>
                </a:lnTo>
                <a:lnTo>
                  <a:pt x="9196" y="221075"/>
                </a:lnTo>
                <a:lnTo>
                  <a:pt x="11796" y="218820"/>
                </a:lnTo>
                <a:lnTo>
                  <a:pt x="13529" y="215412"/>
                </a:lnTo>
                <a:lnTo>
                  <a:pt x="14685" y="211235"/>
                </a:lnTo>
                <a:lnTo>
                  <a:pt x="15455" y="206545"/>
                </a:lnTo>
                <a:lnTo>
                  <a:pt x="17874" y="203418"/>
                </a:lnTo>
                <a:lnTo>
                  <a:pt x="21391" y="201334"/>
                </a:lnTo>
                <a:lnTo>
                  <a:pt x="25641" y="199944"/>
                </a:lnTo>
                <a:lnTo>
                  <a:pt x="29427" y="198065"/>
                </a:lnTo>
                <a:lnTo>
                  <a:pt x="32904" y="195860"/>
                </a:lnTo>
                <a:lnTo>
                  <a:pt x="36174" y="193438"/>
                </a:lnTo>
                <a:lnTo>
                  <a:pt x="40259" y="190870"/>
                </a:lnTo>
                <a:lnTo>
                  <a:pt x="44887" y="188205"/>
                </a:lnTo>
                <a:lnTo>
                  <a:pt x="55110" y="182705"/>
                </a:lnTo>
                <a:lnTo>
                  <a:pt x="82846" y="168567"/>
                </a:lnTo>
                <a:lnTo>
                  <a:pt x="87566" y="166669"/>
                </a:lnTo>
                <a:lnTo>
                  <a:pt x="91665" y="165404"/>
                </a:lnTo>
                <a:lnTo>
                  <a:pt x="95350" y="164561"/>
                </a:lnTo>
                <a:lnTo>
                  <a:pt x="99712" y="163999"/>
                </a:lnTo>
                <a:lnTo>
                  <a:pt x="104525" y="163624"/>
                </a:lnTo>
                <a:lnTo>
                  <a:pt x="109638" y="163374"/>
                </a:lnTo>
                <a:lnTo>
                  <a:pt x="114000" y="164160"/>
                </a:lnTo>
                <a:lnTo>
                  <a:pt x="117860" y="165637"/>
                </a:lnTo>
                <a:lnTo>
                  <a:pt x="121387" y="167574"/>
                </a:lnTo>
                <a:lnTo>
                  <a:pt x="125642" y="168865"/>
                </a:lnTo>
                <a:lnTo>
                  <a:pt x="130384" y="169726"/>
                </a:lnTo>
                <a:lnTo>
                  <a:pt x="135451" y="170299"/>
                </a:lnTo>
                <a:lnTo>
                  <a:pt x="139781" y="171634"/>
                </a:lnTo>
                <a:lnTo>
                  <a:pt x="143620" y="173477"/>
                </a:lnTo>
                <a:lnTo>
                  <a:pt x="147132" y="175658"/>
                </a:lnTo>
                <a:lnTo>
                  <a:pt x="150426" y="178065"/>
                </a:lnTo>
                <a:lnTo>
                  <a:pt x="156625" y="183278"/>
                </a:lnTo>
                <a:lnTo>
                  <a:pt x="162556" y="188770"/>
                </a:lnTo>
                <a:lnTo>
                  <a:pt x="165471" y="191568"/>
                </a:lnTo>
                <a:lnTo>
                  <a:pt x="171250" y="199758"/>
                </a:lnTo>
                <a:lnTo>
                  <a:pt x="174124" y="204608"/>
                </a:lnTo>
                <a:lnTo>
                  <a:pt x="176993" y="209747"/>
                </a:lnTo>
                <a:lnTo>
                  <a:pt x="182721" y="220537"/>
                </a:lnTo>
                <a:lnTo>
                  <a:pt x="185582" y="225129"/>
                </a:lnTo>
                <a:lnTo>
                  <a:pt x="191300" y="232770"/>
                </a:lnTo>
                <a:lnTo>
                  <a:pt x="193206" y="237095"/>
                </a:lnTo>
                <a:lnTo>
                  <a:pt x="194477" y="241882"/>
                </a:lnTo>
                <a:lnTo>
                  <a:pt x="195324" y="246979"/>
                </a:lnTo>
                <a:lnTo>
                  <a:pt x="198806" y="255182"/>
                </a:lnTo>
                <a:lnTo>
                  <a:pt x="204250" y="263659"/>
                </a:lnTo>
                <a:lnTo>
                  <a:pt x="204995" y="267357"/>
                </a:lnTo>
                <a:lnTo>
                  <a:pt x="205591" y="27431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00"/>
          <p:cNvSpPr/>
          <p:nvPr/>
        </p:nvSpPr>
        <p:spPr>
          <a:xfrm>
            <a:off x="3929062" y="5992177"/>
            <a:ext cx="17146" cy="102871"/>
          </a:xfrm>
          <a:custGeom>
            <a:avLst/>
            <a:gdLst/>
            <a:ahLst/>
            <a:cxnLst/>
            <a:rect l="0" t="0" r="0" b="0"/>
            <a:pathLst>
              <a:path w="17146" h="102871">
                <a:moveTo>
                  <a:pt x="17145" y="0"/>
                </a:moveTo>
                <a:lnTo>
                  <a:pt x="17145" y="33243"/>
                </a:lnTo>
                <a:lnTo>
                  <a:pt x="16193" y="37403"/>
                </a:lnTo>
                <a:lnTo>
                  <a:pt x="14605" y="41127"/>
                </a:lnTo>
                <a:lnTo>
                  <a:pt x="12595" y="44563"/>
                </a:lnTo>
                <a:lnTo>
                  <a:pt x="11254" y="48759"/>
                </a:lnTo>
                <a:lnTo>
                  <a:pt x="10360" y="53461"/>
                </a:lnTo>
                <a:lnTo>
                  <a:pt x="9764" y="58501"/>
                </a:lnTo>
                <a:lnTo>
                  <a:pt x="8415" y="62813"/>
                </a:lnTo>
                <a:lnTo>
                  <a:pt x="6562" y="66641"/>
                </a:lnTo>
                <a:lnTo>
                  <a:pt x="4375" y="70145"/>
                </a:lnTo>
                <a:lnTo>
                  <a:pt x="2916" y="73433"/>
                </a:lnTo>
                <a:lnTo>
                  <a:pt x="1944" y="76578"/>
                </a:lnTo>
                <a:lnTo>
                  <a:pt x="1296" y="79627"/>
                </a:lnTo>
                <a:lnTo>
                  <a:pt x="864" y="82612"/>
                </a:lnTo>
                <a:lnTo>
                  <a:pt x="576" y="85555"/>
                </a:lnTo>
                <a:lnTo>
                  <a:pt x="384" y="88470"/>
                </a:lnTo>
                <a:lnTo>
                  <a:pt x="256" y="91364"/>
                </a:lnTo>
                <a:lnTo>
                  <a:pt x="0" y="10287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01"/>
          <p:cNvSpPr/>
          <p:nvPr/>
        </p:nvSpPr>
        <p:spPr>
          <a:xfrm>
            <a:off x="4058884" y="5812154"/>
            <a:ext cx="170203" cy="265749"/>
          </a:xfrm>
          <a:custGeom>
            <a:avLst/>
            <a:gdLst/>
            <a:ahLst/>
            <a:cxnLst/>
            <a:rect l="0" t="0" r="0" b="0"/>
            <a:pathLst>
              <a:path w="170203" h="265749">
                <a:moveTo>
                  <a:pt x="75918" y="0"/>
                </a:moveTo>
                <a:lnTo>
                  <a:pt x="67699" y="0"/>
                </a:lnTo>
                <a:lnTo>
                  <a:pt x="67450" y="4552"/>
                </a:lnTo>
                <a:lnTo>
                  <a:pt x="66463" y="5892"/>
                </a:lnTo>
                <a:lnTo>
                  <a:pt x="64852" y="6786"/>
                </a:lnTo>
                <a:lnTo>
                  <a:pt x="62826" y="7382"/>
                </a:lnTo>
                <a:lnTo>
                  <a:pt x="61475" y="8731"/>
                </a:lnTo>
                <a:lnTo>
                  <a:pt x="60575" y="10584"/>
                </a:lnTo>
                <a:lnTo>
                  <a:pt x="59974" y="12771"/>
                </a:lnTo>
                <a:lnTo>
                  <a:pt x="56767" y="17742"/>
                </a:lnTo>
                <a:lnTo>
                  <a:pt x="54578" y="20401"/>
                </a:lnTo>
                <a:lnTo>
                  <a:pt x="53119" y="24078"/>
                </a:lnTo>
                <a:lnTo>
                  <a:pt x="52146" y="28435"/>
                </a:lnTo>
                <a:lnTo>
                  <a:pt x="51498" y="33244"/>
                </a:lnTo>
                <a:lnTo>
                  <a:pt x="48237" y="41128"/>
                </a:lnTo>
                <a:lnTo>
                  <a:pt x="43612" y="48759"/>
                </a:lnTo>
                <a:lnTo>
                  <a:pt x="38382" y="58501"/>
                </a:lnTo>
                <a:lnTo>
                  <a:pt x="36607" y="63766"/>
                </a:lnTo>
                <a:lnTo>
                  <a:pt x="35423" y="69181"/>
                </a:lnTo>
                <a:lnTo>
                  <a:pt x="34634" y="74696"/>
                </a:lnTo>
                <a:lnTo>
                  <a:pt x="33155" y="80277"/>
                </a:lnTo>
                <a:lnTo>
                  <a:pt x="31217" y="85903"/>
                </a:lnTo>
                <a:lnTo>
                  <a:pt x="28972" y="91560"/>
                </a:lnTo>
                <a:lnTo>
                  <a:pt x="26523" y="97235"/>
                </a:lnTo>
                <a:lnTo>
                  <a:pt x="21263" y="108621"/>
                </a:lnTo>
                <a:lnTo>
                  <a:pt x="12945" y="125741"/>
                </a:lnTo>
                <a:lnTo>
                  <a:pt x="11076" y="131453"/>
                </a:lnTo>
                <a:lnTo>
                  <a:pt x="9830" y="137165"/>
                </a:lnTo>
                <a:lnTo>
                  <a:pt x="9000" y="142879"/>
                </a:lnTo>
                <a:lnTo>
                  <a:pt x="8446" y="148593"/>
                </a:lnTo>
                <a:lnTo>
                  <a:pt x="8077" y="154307"/>
                </a:lnTo>
                <a:lnTo>
                  <a:pt x="7830" y="160022"/>
                </a:lnTo>
                <a:lnTo>
                  <a:pt x="6714" y="165736"/>
                </a:lnTo>
                <a:lnTo>
                  <a:pt x="5017" y="171451"/>
                </a:lnTo>
                <a:lnTo>
                  <a:pt x="2933" y="177166"/>
                </a:lnTo>
                <a:lnTo>
                  <a:pt x="1544" y="182881"/>
                </a:lnTo>
                <a:lnTo>
                  <a:pt x="618" y="188596"/>
                </a:lnTo>
                <a:lnTo>
                  <a:pt x="0" y="194311"/>
                </a:lnTo>
                <a:lnTo>
                  <a:pt x="541" y="199073"/>
                </a:lnTo>
                <a:lnTo>
                  <a:pt x="1854" y="203201"/>
                </a:lnTo>
                <a:lnTo>
                  <a:pt x="4901" y="210327"/>
                </a:lnTo>
                <a:lnTo>
                  <a:pt x="6255" y="216669"/>
                </a:lnTo>
                <a:lnTo>
                  <a:pt x="9397" y="222663"/>
                </a:lnTo>
                <a:lnTo>
                  <a:pt x="13968" y="228502"/>
                </a:lnTo>
                <a:lnTo>
                  <a:pt x="19174" y="234271"/>
                </a:lnTo>
                <a:lnTo>
                  <a:pt x="24664" y="240011"/>
                </a:lnTo>
                <a:lnTo>
                  <a:pt x="27461" y="242876"/>
                </a:lnTo>
                <a:lnTo>
                  <a:pt x="30278" y="244785"/>
                </a:lnTo>
                <a:lnTo>
                  <a:pt x="33110" y="246057"/>
                </a:lnTo>
                <a:lnTo>
                  <a:pt x="35949" y="246906"/>
                </a:lnTo>
                <a:lnTo>
                  <a:pt x="38794" y="247472"/>
                </a:lnTo>
                <a:lnTo>
                  <a:pt x="41644" y="247848"/>
                </a:lnTo>
                <a:lnTo>
                  <a:pt x="44496" y="248100"/>
                </a:lnTo>
                <a:lnTo>
                  <a:pt x="47350" y="248268"/>
                </a:lnTo>
                <a:lnTo>
                  <a:pt x="53061" y="248455"/>
                </a:lnTo>
                <a:lnTo>
                  <a:pt x="66182" y="248559"/>
                </a:lnTo>
                <a:lnTo>
                  <a:pt x="70380" y="247621"/>
                </a:lnTo>
                <a:lnTo>
                  <a:pt x="74131" y="246044"/>
                </a:lnTo>
                <a:lnTo>
                  <a:pt x="77584" y="244039"/>
                </a:lnTo>
                <a:lnTo>
                  <a:pt x="86501" y="239273"/>
                </a:lnTo>
                <a:lnTo>
                  <a:pt x="91546" y="236668"/>
                </a:lnTo>
                <a:lnTo>
                  <a:pt x="95862" y="233978"/>
                </a:lnTo>
                <a:lnTo>
                  <a:pt x="99691" y="231234"/>
                </a:lnTo>
                <a:lnTo>
                  <a:pt x="103197" y="228451"/>
                </a:lnTo>
                <a:lnTo>
                  <a:pt x="107439" y="224691"/>
                </a:lnTo>
                <a:lnTo>
                  <a:pt x="117232" y="215433"/>
                </a:lnTo>
                <a:lnTo>
                  <a:pt x="122511" y="211250"/>
                </a:lnTo>
                <a:lnTo>
                  <a:pt x="127935" y="207509"/>
                </a:lnTo>
                <a:lnTo>
                  <a:pt x="133456" y="204062"/>
                </a:lnTo>
                <a:lnTo>
                  <a:pt x="138089" y="199859"/>
                </a:lnTo>
                <a:lnTo>
                  <a:pt x="142130" y="195152"/>
                </a:lnTo>
                <a:lnTo>
                  <a:pt x="145777" y="190109"/>
                </a:lnTo>
                <a:lnTo>
                  <a:pt x="149161" y="185795"/>
                </a:lnTo>
                <a:lnTo>
                  <a:pt x="152369" y="181966"/>
                </a:lnTo>
                <a:lnTo>
                  <a:pt x="155461" y="178461"/>
                </a:lnTo>
                <a:lnTo>
                  <a:pt x="158474" y="174219"/>
                </a:lnTo>
                <a:lnTo>
                  <a:pt x="161435" y="169487"/>
                </a:lnTo>
                <a:lnTo>
                  <a:pt x="164362" y="164426"/>
                </a:lnTo>
                <a:lnTo>
                  <a:pt x="167614" y="156263"/>
                </a:lnTo>
                <a:lnTo>
                  <a:pt x="169059" y="148508"/>
                </a:lnTo>
                <a:lnTo>
                  <a:pt x="169445" y="143773"/>
                </a:lnTo>
                <a:lnTo>
                  <a:pt x="169873" y="134384"/>
                </a:lnTo>
                <a:lnTo>
                  <a:pt x="170171" y="122096"/>
                </a:lnTo>
                <a:lnTo>
                  <a:pt x="170202" y="116081"/>
                </a:lnTo>
                <a:lnTo>
                  <a:pt x="168302" y="114535"/>
                </a:lnTo>
                <a:lnTo>
                  <a:pt x="165130" y="113505"/>
                </a:lnTo>
                <a:lnTo>
                  <a:pt x="161110" y="112817"/>
                </a:lnTo>
                <a:lnTo>
                  <a:pt x="157478" y="112359"/>
                </a:lnTo>
                <a:lnTo>
                  <a:pt x="154104" y="112054"/>
                </a:lnTo>
                <a:lnTo>
                  <a:pt x="150902" y="111850"/>
                </a:lnTo>
                <a:lnTo>
                  <a:pt x="146862" y="112667"/>
                </a:lnTo>
                <a:lnTo>
                  <a:pt x="142264" y="114164"/>
                </a:lnTo>
                <a:lnTo>
                  <a:pt x="137294" y="116114"/>
                </a:lnTo>
                <a:lnTo>
                  <a:pt x="133028" y="119320"/>
                </a:lnTo>
                <a:lnTo>
                  <a:pt x="129231" y="123361"/>
                </a:lnTo>
                <a:lnTo>
                  <a:pt x="125748" y="127961"/>
                </a:lnTo>
                <a:lnTo>
                  <a:pt x="121520" y="131980"/>
                </a:lnTo>
                <a:lnTo>
                  <a:pt x="116797" y="135612"/>
                </a:lnTo>
                <a:lnTo>
                  <a:pt x="111743" y="138986"/>
                </a:lnTo>
                <a:lnTo>
                  <a:pt x="106469" y="143140"/>
                </a:lnTo>
                <a:lnTo>
                  <a:pt x="101048" y="147815"/>
                </a:lnTo>
                <a:lnTo>
                  <a:pt x="95529" y="152836"/>
                </a:lnTo>
                <a:lnTo>
                  <a:pt x="90897" y="159041"/>
                </a:lnTo>
                <a:lnTo>
                  <a:pt x="86857" y="166035"/>
                </a:lnTo>
                <a:lnTo>
                  <a:pt x="73528" y="193241"/>
                </a:lnTo>
                <a:lnTo>
                  <a:pt x="69562" y="199312"/>
                </a:lnTo>
                <a:lnTo>
                  <a:pt x="65013" y="205265"/>
                </a:lnTo>
                <a:lnTo>
                  <a:pt x="60076" y="211139"/>
                </a:lnTo>
                <a:lnTo>
                  <a:pt x="56784" y="216960"/>
                </a:lnTo>
                <a:lnTo>
                  <a:pt x="54589" y="222745"/>
                </a:lnTo>
                <a:lnTo>
                  <a:pt x="53127" y="228507"/>
                </a:lnTo>
                <a:lnTo>
                  <a:pt x="51199" y="234253"/>
                </a:lnTo>
                <a:lnTo>
                  <a:pt x="48961" y="239989"/>
                </a:lnTo>
                <a:lnTo>
                  <a:pt x="46516" y="245718"/>
                </a:lnTo>
                <a:lnTo>
                  <a:pt x="44887" y="250489"/>
                </a:lnTo>
                <a:lnTo>
                  <a:pt x="43077" y="258332"/>
                </a:lnTo>
                <a:lnTo>
                  <a:pt x="41628" y="26574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02"/>
          <p:cNvSpPr/>
          <p:nvPr/>
        </p:nvSpPr>
        <p:spPr>
          <a:xfrm>
            <a:off x="4666297" y="5212079"/>
            <a:ext cx="257058" cy="291463"/>
          </a:xfrm>
          <a:custGeom>
            <a:avLst/>
            <a:gdLst/>
            <a:ahLst/>
            <a:cxnLst/>
            <a:rect l="0" t="0" r="0" b="0"/>
            <a:pathLst>
              <a:path w="257058" h="291463">
                <a:moveTo>
                  <a:pt x="222885" y="0"/>
                </a:moveTo>
                <a:lnTo>
                  <a:pt x="207036" y="0"/>
                </a:lnTo>
                <a:lnTo>
                  <a:pt x="199152" y="5892"/>
                </a:lnTo>
                <a:lnTo>
                  <a:pt x="193922" y="7382"/>
                </a:lnTo>
                <a:lnTo>
                  <a:pt x="190242" y="7779"/>
                </a:lnTo>
                <a:lnTo>
                  <a:pt x="185883" y="8044"/>
                </a:lnTo>
                <a:lnTo>
                  <a:pt x="181071" y="8220"/>
                </a:lnTo>
                <a:lnTo>
                  <a:pt x="176912" y="9291"/>
                </a:lnTo>
                <a:lnTo>
                  <a:pt x="169750" y="13019"/>
                </a:lnTo>
                <a:lnTo>
                  <a:pt x="165554" y="14395"/>
                </a:lnTo>
                <a:lnTo>
                  <a:pt x="160852" y="15312"/>
                </a:lnTo>
                <a:lnTo>
                  <a:pt x="155812" y="15923"/>
                </a:lnTo>
                <a:lnTo>
                  <a:pt x="151500" y="16330"/>
                </a:lnTo>
                <a:lnTo>
                  <a:pt x="144168" y="16784"/>
                </a:lnTo>
                <a:lnTo>
                  <a:pt x="135195" y="16985"/>
                </a:lnTo>
                <a:lnTo>
                  <a:pt x="130135" y="17038"/>
                </a:lnTo>
                <a:lnTo>
                  <a:pt x="124857" y="18027"/>
                </a:lnTo>
                <a:lnTo>
                  <a:pt x="119432" y="19638"/>
                </a:lnTo>
                <a:lnTo>
                  <a:pt x="113911" y="21665"/>
                </a:lnTo>
                <a:lnTo>
                  <a:pt x="109279" y="23016"/>
                </a:lnTo>
                <a:lnTo>
                  <a:pt x="101591" y="24517"/>
                </a:lnTo>
                <a:lnTo>
                  <a:pt x="97255" y="24918"/>
                </a:lnTo>
                <a:lnTo>
                  <a:pt x="92459" y="25185"/>
                </a:lnTo>
                <a:lnTo>
                  <a:pt x="83003" y="25481"/>
                </a:lnTo>
                <a:lnTo>
                  <a:pt x="71372" y="25648"/>
                </a:lnTo>
                <a:lnTo>
                  <a:pt x="13099" y="25718"/>
                </a:lnTo>
                <a:lnTo>
                  <a:pt x="11591" y="26671"/>
                </a:lnTo>
                <a:lnTo>
                  <a:pt x="10584" y="28258"/>
                </a:lnTo>
                <a:lnTo>
                  <a:pt x="9914" y="30269"/>
                </a:lnTo>
                <a:lnTo>
                  <a:pt x="8514" y="31610"/>
                </a:lnTo>
                <a:lnTo>
                  <a:pt x="6629" y="32503"/>
                </a:lnTo>
                <a:lnTo>
                  <a:pt x="4419" y="33099"/>
                </a:lnTo>
                <a:lnTo>
                  <a:pt x="2946" y="34449"/>
                </a:lnTo>
                <a:lnTo>
                  <a:pt x="1964" y="36301"/>
                </a:lnTo>
                <a:lnTo>
                  <a:pt x="873" y="40899"/>
                </a:lnTo>
                <a:lnTo>
                  <a:pt x="258" y="48843"/>
                </a:lnTo>
                <a:lnTo>
                  <a:pt x="77" y="57229"/>
                </a:lnTo>
                <a:lnTo>
                  <a:pt x="0" y="148474"/>
                </a:lnTo>
                <a:lnTo>
                  <a:pt x="953" y="150418"/>
                </a:lnTo>
                <a:lnTo>
                  <a:pt x="2540" y="151714"/>
                </a:lnTo>
                <a:lnTo>
                  <a:pt x="4551" y="152578"/>
                </a:lnTo>
                <a:lnTo>
                  <a:pt x="5891" y="154106"/>
                </a:lnTo>
                <a:lnTo>
                  <a:pt x="6785" y="156078"/>
                </a:lnTo>
                <a:lnTo>
                  <a:pt x="7381" y="158344"/>
                </a:lnTo>
                <a:lnTo>
                  <a:pt x="8730" y="159855"/>
                </a:lnTo>
                <a:lnTo>
                  <a:pt x="10583" y="160863"/>
                </a:lnTo>
                <a:lnTo>
                  <a:pt x="15849" y="162480"/>
                </a:lnTo>
                <a:lnTo>
                  <a:pt x="23733" y="162800"/>
                </a:lnTo>
                <a:lnTo>
                  <a:pt x="28963" y="162843"/>
                </a:lnTo>
                <a:lnTo>
                  <a:pt x="31691" y="161902"/>
                </a:lnTo>
                <a:lnTo>
                  <a:pt x="37262" y="158317"/>
                </a:lnTo>
                <a:lnTo>
                  <a:pt x="42914" y="156088"/>
                </a:lnTo>
                <a:lnTo>
                  <a:pt x="45754" y="155494"/>
                </a:lnTo>
                <a:lnTo>
                  <a:pt x="51450" y="152294"/>
                </a:lnTo>
                <a:lnTo>
                  <a:pt x="54303" y="150107"/>
                </a:lnTo>
                <a:lnTo>
                  <a:pt x="60012" y="147677"/>
                </a:lnTo>
                <a:lnTo>
                  <a:pt x="66677" y="145645"/>
                </a:lnTo>
                <a:lnTo>
                  <a:pt x="71121" y="143770"/>
                </a:lnTo>
                <a:lnTo>
                  <a:pt x="75989" y="141566"/>
                </a:lnTo>
                <a:lnTo>
                  <a:pt x="83938" y="136579"/>
                </a:lnTo>
                <a:lnTo>
                  <a:pt x="91598" y="131187"/>
                </a:lnTo>
                <a:lnTo>
                  <a:pt x="96308" y="128416"/>
                </a:lnTo>
                <a:lnTo>
                  <a:pt x="101353" y="125616"/>
                </a:lnTo>
                <a:lnTo>
                  <a:pt x="105669" y="122796"/>
                </a:lnTo>
                <a:lnTo>
                  <a:pt x="113004" y="117124"/>
                </a:lnTo>
                <a:lnTo>
                  <a:pt x="117246" y="115230"/>
                </a:lnTo>
                <a:lnTo>
                  <a:pt x="121979" y="113968"/>
                </a:lnTo>
                <a:lnTo>
                  <a:pt x="127039" y="113126"/>
                </a:lnTo>
                <a:lnTo>
                  <a:pt x="132318" y="112565"/>
                </a:lnTo>
                <a:lnTo>
                  <a:pt x="137742" y="112191"/>
                </a:lnTo>
                <a:lnTo>
                  <a:pt x="143263" y="111942"/>
                </a:lnTo>
                <a:lnTo>
                  <a:pt x="154478" y="111665"/>
                </a:lnTo>
                <a:lnTo>
                  <a:pt x="194320" y="111456"/>
                </a:lnTo>
                <a:lnTo>
                  <a:pt x="199079" y="112404"/>
                </a:lnTo>
                <a:lnTo>
                  <a:pt x="206907" y="115998"/>
                </a:lnTo>
                <a:lnTo>
                  <a:pt x="211281" y="117337"/>
                </a:lnTo>
                <a:lnTo>
                  <a:pt x="216101" y="118230"/>
                </a:lnTo>
                <a:lnTo>
                  <a:pt x="221220" y="118825"/>
                </a:lnTo>
                <a:lnTo>
                  <a:pt x="225585" y="120174"/>
                </a:lnTo>
                <a:lnTo>
                  <a:pt x="232975" y="124214"/>
                </a:lnTo>
                <a:lnTo>
                  <a:pt x="239434" y="129184"/>
                </a:lnTo>
                <a:lnTo>
                  <a:pt x="242491" y="131843"/>
                </a:lnTo>
                <a:lnTo>
                  <a:pt x="244528" y="134568"/>
                </a:lnTo>
                <a:lnTo>
                  <a:pt x="246792" y="140136"/>
                </a:lnTo>
                <a:lnTo>
                  <a:pt x="250338" y="148325"/>
                </a:lnTo>
                <a:lnTo>
                  <a:pt x="254136" y="157363"/>
                </a:lnTo>
                <a:lnTo>
                  <a:pt x="255825" y="164554"/>
                </a:lnTo>
                <a:lnTo>
                  <a:pt x="256575" y="173465"/>
                </a:lnTo>
                <a:lnTo>
                  <a:pt x="256908" y="182824"/>
                </a:lnTo>
                <a:lnTo>
                  <a:pt x="257057" y="190158"/>
                </a:lnTo>
                <a:lnTo>
                  <a:pt x="254582" y="199133"/>
                </a:lnTo>
                <a:lnTo>
                  <a:pt x="252589" y="204193"/>
                </a:lnTo>
                <a:lnTo>
                  <a:pt x="247834" y="212355"/>
                </a:lnTo>
                <a:lnTo>
                  <a:pt x="242546" y="219158"/>
                </a:lnTo>
                <a:lnTo>
                  <a:pt x="237021" y="225356"/>
                </a:lnTo>
                <a:lnTo>
                  <a:pt x="228850" y="233826"/>
                </a:lnTo>
                <a:lnTo>
                  <a:pt x="212633" y="250235"/>
                </a:lnTo>
                <a:lnTo>
                  <a:pt x="207478" y="254454"/>
                </a:lnTo>
                <a:lnTo>
                  <a:pt x="201184" y="259171"/>
                </a:lnTo>
                <a:lnTo>
                  <a:pt x="194129" y="264221"/>
                </a:lnTo>
                <a:lnTo>
                  <a:pt x="187523" y="267587"/>
                </a:lnTo>
                <a:lnTo>
                  <a:pt x="181212" y="269832"/>
                </a:lnTo>
                <a:lnTo>
                  <a:pt x="175101" y="271328"/>
                </a:lnTo>
                <a:lnTo>
                  <a:pt x="169122" y="273278"/>
                </a:lnTo>
                <a:lnTo>
                  <a:pt x="163230" y="275531"/>
                </a:lnTo>
                <a:lnTo>
                  <a:pt x="157398" y="277985"/>
                </a:lnTo>
                <a:lnTo>
                  <a:pt x="150652" y="280574"/>
                </a:lnTo>
                <a:lnTo>
                  <a:pt x="135537" y="285990"/>
                </a:lnTo>
                <a:lnTo>
                  <a:pt x="128458" y="287815"/>
                </a:lnTo>
                <a:lnTo>
                  <a:pt x="121833" y="289032"/>
                </a:lnTo>
                <a:lnTo>
                  <a:pt x="115512" y="289843"/>
                </a:lnTo>
                <a:lnTo>
                  <a:pt x="109393" y="290384"/>
                </a:lnTo>
                <a:lnTo>
                  <a:pt x="103409" y="290745"/>
                </a:lnTo>
                <a:lnTo>
                  <a:pt x="92632" y="291145"/>
                </a:lnTo>
                <a:lnTo>
                  <a:pt x="84668" y="291323"/>
                </a:lnTo>
                <a:lnTo>
                  <a:pt x="48977" y="291462"/>
                </a:lnTo>
                <a:lnTo>
                  <a:pt x="45987" y="290511"/>
                </a:lnTo>
                <a:lnTo>
                  <a:pt x="38179" y="285574"/>
                </a:lnTo>
                <a:lnTo>
                  <a:pt x="34290" y="28289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03"/>
          <p:cNvSpPr/>
          <p:nvPr/>
        </p:nvSpPr>
        <p:spPr>
          <a:xfrm>
            <a:off x="7118178" y="4740592"/>
            <a:ext cx="162335" cy="222886"/>
          </a:xfrm>
          <a:custGeom>
            <a:avLst/>
            <a:gdLst/>
            <a:ahLst/>
            <a:cxnLst/>
            <a:rect l="0" t="0" r="0" b="0"/>
            <a:pathLst>
              <a:path w="162335" h="222886">
                <a:moveTo>
                  <a:pt x="68434" y="0"/>
                </a:moveTo>
                <a:lnTo>
                  <a:pt x="68434" y="24951"/>
                </a:lnTo>
                <a:lnTo>
                  <a:pt x="67482" y="29016"/>
                </a:lnTo>
                <a:lnTo>
                  <a:pt x="65895" y="32679"/>
                </a:lnTo>
                <a:lnTo>
                  <a:pt x="61590" y="39289"/>
                </a:lnTo>
                <a:lnTo>
                  <a:pt x="59109" y="42385"/>
                </a:lnTo>
                <a:lnTo>
                  <a:pt x="56502" y="45402"/>
                </a:lnTo>
                <a:lnTo>
                  <a:pt x="53812" y="49318"/>
                </a:lnTo>
                <a:lnTo>
                  <a:pt x="51066" y="53833"/>
                </a:lnTo>
                <a:lnTo>
                  <a:pt x="48283" y="58749"/>
                </a:lnTo>
                <a:lnTo>
                  <a:pt x="42650" y="69291"/>
                </a:lnTo>
                <a:lnTo>
                  <a:pt x="31273" y="91580"/>
                </a:lnTo>
                <a:lnTo>
                  <a:pt x="29373" y="96296"/>
                </a:lnTo>
                <a:lnTo>
                  <a:pt x="28106" y="100393"/>
                </a:lnTo>
                <a:lnTo>
                  <a:pt x="27261" y="104076"/>
                </a:lnTo>
                <a:lnTo>
                  <a:pt x="25746" y="108437"/>
                </a:lnTo>
                <a:lnTo>
                  <a:pt x="23782" y="113249"/>
                </a:lnTo>
                <a:lnTo>
                  <a:pt x="21522" y="118362"/>
                </a:lnTo>
                <a:lnTo>
                  <a:pt x="16469" y="129123"/>
                </a:lnTo>
                <a:lnTo>
                  <a:pt x="13788" y="134660"/>
                </a:lnTo>
                <a:lnTo>
                  <a:pt x="11048" y="139303"/>
                </a:lnTo>
                <a:lnTo>
                  <a:pt x="8269" y="143351"/>
                </a:lnTo>
                <a:lnTo>
                  <a:pt x="5464" y="147003"/>
                </a:lnTo>
                <a:lnTo>
                  <a:pt x="3594" y="151341"/>
                </a:lnTo>
                <a:lnTo>
                  <a:pt x="2347" y="156140"/>
                </a:lnTo>
                <a:lnTo>
                  <a:pt x="1517" y="161243"/>
                </a:lnTo>
                <a:lnTo>
                  <a:pt x="962" y="165598"/>
                </a:lnTo>
                <a:lnTo>
                  <a:pt x="593" y="169454"/>
                </a:lnTo>
                <a:lnTo>
                  <a:pt x="182" y="176278"/>
                </a:lnTo>
                <a:lnTo>
                  <a:pt x="0" y="182486"/>
                </a:lnTo>
                <a:lnTo>
                  <a:pt x="903" y="185475"/>
                </a:lnTo>
                <a:lnTo>
                  <a:pt x="4448" y="191336"/>
                </a:lnTo>
                <a:lnTo>
                  <a:pt x="9198" y="197116"/>
                </a:lnTo>
                <a:lnTo>
                  <a:pt x="11799" y="199990"/>
                </a:lnTo>
                <a:lnTo>
                  <a:pt x="17228" y="205725"/>
                </a:lnTo>
                <a:lnTo>
                  <a:pt x="20009" y="208588"/>
                </a:lnTo>
                <a:lnTo>
                  <a:pt x="22816" y="210496"/>
                </a:lnTo>
                <a:lnTo>
                  <a:pt x="25640" y="211768"/>
                </a:lnTo>
                <a:lnTo>
                  <a:pt x="28474" y="212616"/>
                </a:lnTo>
                <a:lnTo>
                  <a:pt x="31317" y="213182"/>
                </a:lnTo>
                <a:lnTo>
                  <a:pt x="34165" y="213559"/>
                </a:lnTo>
                <a:lnTo>
                  <a:pt x="37016" y="213810"/>
                </a:lnTo>
                <a:lnTo>
                  <a:pt x="40821" y="213978"/>
                </a:lnTo>
                <a:lnTo>
                  <a:pt x="54326" y="214213"/>
                </a:lnTo>
                <a:lnTo>
                  <a:pt x="70938" y="214300"/>
                </a:lnTo>
                <a:lnTo>
                  <a:pt x="74866" y="213351"/>
                </a:lnTo>
                <a:lnTo>
                  <a:pt x="79390" y="211767"/>
                </a:lnTo>
                <a:lnTo>
                  <a:pt x="84311" y="209758"/>
                </a:lnTo>
                <a:lnTo>
                  <a:pt x="89496" y="208419"/>
                </a:lnTo>
                <a:lnTo>
                  <a:pt x="94858" y="207526"/>
                </a:lnTo>
                <a:lnTo>
                  <a:pt x="100337" y="206930"/>
                </a:lnTo>
                <a:lnTo>
                  <a:pt x="105895" y="205581"/>
                </a:lnTo>
                <a:lnTo>
                  <a:pt x="111506" y="203729"/>
                </a:lnTo>
                <a:lnTo>
                  <a:pt x="117151" y="201542"/>
                </a:lnTo>
                <a:lnTo>
                  <a:pt x="121867" y="199131"/>
                </a:lnTo>
                <a:lnTo>
                  <a:pt x="125964" y="196572"/>
                </a:lnTo>
                <a:lnTo>
                  <a:pt x="129647" y="193913"/>
                </a:lnTo>
                <a:lnTo>
                  <a:pt x="133056" y="191187"/>
                </a:lnTo>
                <a:lnTo>
                  <a:pt x="136280" y="188419"/>
                </a:lnTo>
                <a:lnTo>
                  <a:pt x="139382" y="185620"/>
                </a:lnTo>
                <a:lnTo>
                  <a:pt x="145370" y="179970"/>
                </a:lnTo>
                <a:lnTo>
                  <a:pt x="148299" y="177130"/>
                </a:lnTo>
                <a:lnTo>
                  <a:pt x="150252" y="174284"/>
                </a:lnTo>
                <a:lnTo>
                  <a:pt x="152423" y="168582"/>
                </a:lnTo>
                <a:lnTo>
                  <a:pt x="155928" y="162873"/>
                </a:lnTo>
                <a:lnTo>
                  <a:pt x="161388" y="155997"/>
                </a:lnTo>
                <a:lnTo>
                  <a:pt x="162134" y="152517"/>
                </a:lnTo>
                <a:lnTo>
                  <a:pt x="162334" y="150256"/>
                </a:lnTo>
                <a:lnTo>
                  <a:pt x="161514" y="148748"/>
                </a:lnTo>
                <a:lnTo>
                  <a:pt x="160015" y="147743"/>
                </a:lnTo>
                <a:lnTo>
                  <a:pt x="158063" y="147073"/>
                </a:lnTo>
                <a:lnTo>
                  <a:pt x="156761" y="145674"/>
                </a:lnTo>
                <a:lnTo>
                  <a:pt x="155894" y="143788"/>
                </a:lnTo>
                <a:lnTo>
                  <a:pt x="155316" y="141579"/>
                </a:lnTo>
                <a:lnTo>
                  <a:pt x="153978" y="140106"/>
                </a:lnTo>
                <a:lnTo>
                  <a:pt x="152133" y="139124"/>
                </a:lnTo>
                <a:lnTo>
                  <a:pt x="147544" y="138033"/>
                </a:lnTo>
                <a:lnTo>
                  <a:pt x="144987" y="137742"/>
                </a:lnTo>
                <a:lnTo>
                  <a:pt x="142329" y="137548"/>
                </a:lnTo>
                <a:lnTo>
                  <a:pt x="138652" y="137419"/>
                </a:lnTo>
                <a:lnTo>
                  <a:pt x="129487" y="137275"/>
                </a:lnTo>
                <a:lnTo>
                  <a:pt x="124376" y="138189"/>
                </a:lnTo>
                <a:lnTo>
                  <a:pt x="119063" y="139751"/>
                </a:lnTo>
                <a:lnTo>
                  <a:pt x="113617" y="141745"/>
                </a:lnTo>
                <a:lnTo>
                  <a:pt x="109034" y="143074"/>
                </a:lnTo>
                <a:lnTo>
                  <a:pt x="105026" y="143961"/>
                </a:lnTo>
                <a:lnTo>
                  <a:pt x="101401" y="144551"/>
                </a:lnTo>
                <a:lnTo>
                  <a:pt x="97080" y="145897"/>
                </a:lnTo>
                <a:lnTo>
                  <a:pt x="92294" y="147747"/>
                </a:lnTo>
                <a:lnTo>
                  <a:pt x="87197" y="149933"/>
                </a:lnTo>
                <a:lnTo>
                  <a:pt x="82849" y="152343"/>
                </a:lnTo>
                <a:lnTo>
                  <a:pt x="78996" y="154902"/>
                </a:lnTo>
                <a:lnTo>
                  <a:pt x="75475" y="157560"/>
                </a:lnTo>
                <a:lnTo>
                  <a:pt x="72176" y="160285"/>
                </a:lnTo>
                <a:lnTo>
                  <a:pt x="69024" y="163054"/>
                </a:lnTo>
                <a:lnTo>
                  <a:pt x="65970" y="165853"/>
                </a:lnTo>
                <a:lnTo>
                  <a:pt x="62029" y="168671"/>
                </a:lnTo>
                <a:lnTo>
                  <a:pt x="57497" y="171502"/>
                </a:lnTo>
                <a:lnTo>
                  <a:pt x="52570" y="174342"/>
                </a:lnTo>
                <a:lnTo>
                  <a:pt x="48333" y="177188"/>
                </a:lnTo>
                <a:lnTo>
                  <a:pt x="44556" y="180038"/>
                </a:lnTo>
                <a:lnTo>
                  <a:pt x="41085" y="182891"/>
                </a:lnTo>
                <a:lnTo>
                  <a:pt x="38771" y="186697"/>
                </a:lnTo>
                <a:lnTo>
                  <a:pt x="37229" y="191140"/>
                </a:lnTo>
                <a:lnTo>
                  <a:pt x="36201" y="196007"/>
                </a:lnTo>
                <a:lnTo>
                  <a:pt x="34563" y="199251"/>
                </a:lnTo>
                <a:lnTo>
                  <a:pt x="32518" y="201414"/>
                </a:lnTo>
                <a:lnTo>
                  <a:pt x="30202" y="202856"/>
                </a:lnTo>
                <a:lnTo>
                  <a:pt x="28659" y="204770"/>
                </a:lnTo>
                <a:lnTo>
                  <a:pt x="27630" y="206999"/>
                </a:lnTo>
                <a:lnTo>
                  <a:pt x="26487" y="212014"/>
                </a:lnTo>
                <a:lnTo>
                  <a:pt x="25978" y="217419"/>
                </a:lnTo>
                <a:lnTo>
                  <a:pt x="26795" y="219241"/>
                </a:lnTo>
                <a:lnTo>
                  <a:pt x="28292" y="220456"/>
                </a:lnTo>
                <a:lnTo>
                  <a:pt x="34144" y="22288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04"/>
          <p:cNvSpPr/>
          <p:nvPr/>
        </p:nvSpPr>
        <p:spPr>
          <a:xfrm>
            <a:off x="7426642" y="4843462"/>
            <a:ext cx="25718" cy="239515"/>
          </a:xfrm>
          <a:custGeom>
            <a:avLst/>
            <a:gdLst/>
            <a:ahLst/>
            <a:cxnLst/>
            <a:rect l="0" t="0" r="0" b="0"/>
            <a:pathLst>
              <a:path w="25718" h="239515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6785" y="9325"/>
                </a:lnTo>
                <a:lnTo>
                  <a:pt x="7381" y="11932"/>
                </a:lnTo>
                <a:lnTo>
                  <a:pt x="7778" y="15574"/>
                </a:lnTo>
                <a:lnTo>
                  <a:pt x="8043" y="19908"/>
                </a:lnTo>
                <a:lnTo>
                  <a:pt x="8338" y="29803"/>
                </a:lnTo>
                <a:lnTo>
                  <a:pt x="8468" y="40551"/>
                </a:lnTo>
                <a:lnTo>
                  <a:pt x="9456" y="46084"/>
                </a:lnTo>
                <a:lnTo>
                  <a:pt x="11066" y="51678"/>
                </a:lnTo>
                <a:lnTo>
                  <a:pt x="13093" y="57312"/>
                </a:lnTo>
                <a:lnTo>
                  <a:pt x="14444" y="62973"/>
                </a:lnTo>
                <a:lnTo>
                  <a:pt x="15344" y="68652"/>
                </a:lnTo>
                <a:lnTo>
                  <a:pt x="15945" y="74344"/>
                </a:lnTo>
                <a:lnTo>
                  <a:pt x="16344" y="80995"/>
                </a:lnTo>
                <a:lnTo>
                  <a:pt x="16789" y="96005"/>
                </a:lnTo>
                <a:lnTo>
                  <a:pt x="17098" y="130600"/>
                </a:lnTo>
                <a:lnTo>
                  <a:pt x="17145" y="239514"/>
                </a:lnTo>
                <a:lnTo>
                  <a:pt x="18098" y="238733"/>
                </a:lnTo>
                <a:lnTo>
                  <a:pt x="19685" y="237261"/>
                </a:lnTo>
                <a:lnTo>
                  <a:pt x="25717" y="23145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05"/>
          <p:cNvSpPr/>
          <p:nvPr/>
        </p:nvSpPr>
        <p:spPr>
          <a:xfrm>
            <a:off x="7315200" y="4834900"/>
            <a:ext cx="238323" cy="85716"/>
          </a:xfrm>
          <a:custGeom>
            <a:avLst/>
            <a:gdLst/>
            <a:ahLst/>
            <a:cxnLst/>
            <a:rect l="0" t="0" r="0" b="0"/>
            <a:pathLst>
              <a:path w="238323" h="85716">
                <a:moveTo>
                  <a:pt x="0" y="25707"/>
                </a:moveTo>
                <a:lnTo>
                  <a:pt x="12770" y="25707"/>
                </a:lnTo>
                <a:lnTo>
                  <a:pt x="16133" y="24755"/>
                </a:lnTo>
                <a:lnTo>
                  <a:pt x="20280" y="23167"/>
                </a:lnTo>
                <a:lnTo>
                  <a:pt x="24950" y="21157"/>
                </a:lnTo>
                <a:lnTo>
                  <a:pt x="29016" y="19816"/>
                </a:lnTo>
                <a:lnTo>
                  <a:pt x="36073" y="18326"/>
                </a:lnTo>
                <a:lnTo>
                  <a:pt x="40241" y="16977"/>
                </a:lnTo>
                <a:lnTo>
                  <a:pt x="44925" y="15124"/>
                </a:lnTo>
                <a:lnTo>
                  <a:pt x="49953" y="12937"/>
                </a:lnTo>
                <a:lnTo>
                  <a:pt x="56161" y="11478"/>
                </a:lnTo>
                <a:lnTo>
                  <a:pt x="63158" y="10506"/>
                </a:lnTo>
                <a:lnTo>
                  <a:pt x="70680" y="9859"/>
                </a:lnTo>
                <a:lnTo>
                  <a:pt x="77600" y="8474"/>
                </a:lnTo>
                <a:lnTo>
                  <a:pt x="84118" y="6599"/>
                </a:lnTo>
                <a:lnTo>
                  <a:pt x="90368" y="4396"/>
                </a:lnTo>
                <a:lnTo>
                  <a:pt x="97393" y="2927"/>
                </a:lnTo>
                <a:lnTo>
                  <a:pt x="104933" y="1948"/>
                </a:lnTo>
                <a:lnTo>
                  <a:pt x="112818" y="1295"/>
                </a:lnTo>
                <a:lnTo>
                  <a:pt x="119980" y="860"/>
                </a:lnTo>
                <a:lnTo>
                  <a:pt x="133017" y="376"/>
                </a:lnTo>
                <a:lnTo>
                  <a:pt x="162800" y="66"/>
                </a:lnTo>
                <a:lnTo>
                  <a:pt x="193923" y="0"/>
                </a:lnTo>
                <a:lnTo>
                  <a:pt x="198814" y="949"/>
                </a:lnTo>
                <a:lnTo>
                  <a:pt x="203028" y="2534"/>
                </a:lnTo>
                <a:lnTo>
                  <a:pt x="206790" y="4543"/>
                </a:lnTo>
                <a:lnTo>
                  <a:pt x="210249" y="6835"/>
                </a:lnTo>
                <a:lnTo>
                  <a:pt x="213509" y="9316"/>
                </a:lnTo>
                <a:lnTo>
                  <a:pt x="216634" y="11922"/>
                </a:lnTo>
                <a:lnTo>
                  <a:pt x="219670" y="14612"/>
                </a:lnTo>
                <a:lnTo>
                  <a:pt x="225583" y="20141"/>
                </a:lnTo>
                <a:lnTo>
                  <a:pt x="228494" y="21996"/>
                </a:lnTo>
                <a:lnTo>
                  <a:pt x="234267" y="24058"/>
                </a:lnTo>
                <a:lnTo>
                  <a:pt x="236188" y="25560"/>
                </a:lnTo>
                <a:lnTo>
                  <a:pt x="237469" y="27514"/>
                </a:lnTo>
                <a:lnTo>
                  <a:pt x="238322" y="29769"/>
                </a:lnTo>
                <a:lnTo>
                  <a:pt x="237938" y="33178"/>
                </a:lnTo>
                <a:lnTo>
                  <a:pt x="236731" y="37355"/>
                </a:lnTo>
                <a:lnTo>
                  <a:pt x="234973" y="42045"/>
                </a:lnTo>
                <a:lnTo>
                  <a:pt x="233801" y="46124"/>
                </a:lnTo>
                <a:lnTo>
                  <a:pt x="233020" y="49796"/>
                </a:lnTo>
                <a:lnTo>
                  <a:pt x="232498" y="53196"/>
                </a:lnTo>
                <a:lnTo>
                  <a:pt x="230247" y="56416"/>
                </a:lnTo>
                <a:lnTo>
                  <a:pt x="226840" y="59515"/>
                </a:lnTo>
                <a:lnTo>
                  <a:pt x="222664" y="62533"/>
                </a:lnTo>
                <a:lnTo>
                  <a:pt x="218928" y="65498"/>
                </a:lnTo>
                <a:lnTo>
                  <a:pt x="215485" y="68427"/>
                </a:lnTo>
                <a:lnTo>
                  <a:pt x="212236" y="71332"/>
                </a:lnTo>
                <a:lnTo>
                  <a:pt x="206087" y="77100"/>
                </a:lnTo>
                <a:lnTo>
                  <a:pt x="203113" y="79971"/>
                </a:lnTo>
                <a:lnTo>
                  <a:pt x="199226" y="81886"/>
                </a:lnTo>
                <a:lnTo>
                  <a:pt x="194729" y="83162"/>
                </a:lnTo>
                <a:lnTo>
                  <a:pt x="189827" y="84013"/>
                </a:lnTo>
                <a:lnTo>
                  <a:pt x="185607" y="84580"/>
                </a:lnTo>
                <a:lnTo>
                  <a:pt x="178376" y="85211"/>
                </a:lnTo>
                <a:lnTo>
                  <a:pt x="174163" y="85379"/>
                </a:lnTo>
                <a:lnTo>
                  <a:pt x="160083" y="85615"/>
                </a:lnTo>
                <a:lnTo>
                  <a:pt x="128587" y="8571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06"/>
          <p:cNvSpPr/>
          <p:nvPr/>
        </p:nvSpPr>
        <p:spPr>
          <a:xfrm>
            <a:off x="7601991" y="4793377"/>
            <a:ext cx="244704" cy="152956"/>
          </a:xfrm>
          <a:custGeom>
            <a:avLst/>
            <a:gdLst/>
            <a:ahLst/>
            <a:cxnLst/>
            <a:rect l="0" t="0" r="0" b="0"/>
            <a:pathLst>
              <a:path w="244704" h="152956">
                <a:moveTo>
                  <a:pt x="107543" y="58658"/>
                </a:moveTo>
                <a:lnTo>
                  <a:pt x="107543" y="50438"/>
                </a:lnTo>
                <a:lnTo>
                  <a:pt x="105004" y="47702"/>
                </a:lnTo>
                <a:lnTo>
                  <a:pt x="102992" y="45639"/>
                </a:lnTo>
                <a:lnTo>
                  <a:pt x="100700" y="44264"/>
                </a:lnTo>
                <a:lnTo>
                  <a:pt x="95612" y="42735"/>
                </a:lnTo>
                <a:lnTo>
                  <a:pt x="90175" y="39516"/>
                </a:lnTo>
                <a:lnTo>
                  <a:pt x="87392" y="37324"/>
                </a:lnTo>
                <a:lnTo>
                  <a:pt x="83632" y="35863"/>
                </a:lnTo>
                <a:lnTo>
                  <a:pt x="79219" y="34889"/>
                </a:lnTo>
                <a:lnTo>
                  <a:pt x="74374" y="34239"/>
                </a:lnTo>
                <a:lnTo>
                  <a:pt x="70190" y="33806"/>
                </a:lnTo>
                <a:lnTo>
                  <a:pt x="63003" y="33325"/>
                </a:lnTo>
                <a:lnTo>
                  <a:pt x="58800" y="34149"/>
                </a:lnTo>
                <a:lnTo>
                  <a:pt x="54092" y="35651"/>
                </a:lnTo>
                <a:lnTo>
                  <a:pt x="49050" y="37605"/>
                </a:lnTo>
                <a:lnTo>
                  <a:pt x="44736" y="38907"/>
                </a:lnTo>
                <a:lnTo>
                  <a:pt x="37402" y="40355"/>
                </a:lnTo>
                <a:lnTo>
                  <a:pt x="30967" y="43538"/>
                </a:lnTo>
                <a:lnTo>
                  <a:pt x="24932" y="48128"/>
                </a:lnTo>
                <a:lnTo>
                  <a:pt x="21989" y="50685"/>
                </a:lnTo>
                <a:lnTo>
                  <a:pt x="19075" y="53343"/>
                </a:lnTo>
                <a:lnTo>
                  <a:pt x="17132" y="56066"/>
                </a:lnTo>
                <a:lnTo>
                  <a:pt x="15837" y="58836"/>
                </a:lnTo>
                <a:lnTo>
                  <a:pt x="14973" y="61634"/>
                </a:lnTo>
                <a:lnTo>
                  <a:pt x="13445" y="64452"/>
                </a:lnTo>
                <a:lnTo>
                  <a:pt x="11474" y="67283"/>
                </a:lnTo>
                <a:lnTo>
                  <a:pt x="9207" y="70123"/>
                </a:lnTo>
                <a:lnTo>
                  <a:pt x="7696" y="73921"/>
                </a:lnTo>
                <a:lnTo>
                  <a:pt x="6688" y="78358"/>
                </a:lnTo>
                <a:lnTo>
                  <a:pt x="6017" y="83221"/>
                </a:lnTo>
                <a:lnTo>
                  <a:pt x="4616" y="88368"/>
                </a:lnTo>
                <a:lnTo>
                  <a:pt x="2731" y="93705"/>
                </a:lnTo>
                <a:lnTo>
                  <a:pt x="520" y="99167"/>
                </a:lnTo>
                <a:lnTo>
                  <a:pt x="0" y="103762"/>
                </a:lnTo>
                <a:lnTo>
                  <a:pt x="606" y="107777"/>
                </a:lnTo>
                <a:lnTo>
                  <a:pt x="1961" y="111406"/>
                </a:lnTo>
                <a:lnTo>
                  <a:pt x="2865" y="114779"/>
                </a:lnTo>
                <a:lnTo>
                  <a:pt x="3468" y="117979"/>
                </a:lnTo>
                <a:lnTo>
                  <a:pt x="3870" y="121065"/>
                </a:lnTo>
                <a:lnTo>
                  <a:pt x="4138" y="124075"/>
                </a:lnTo>
                <a:lnTo>
                  <a:pt x="4316" y="127035"/>
                </a:lnTo>
                <a:lnTo>
                  <a:pt x="4436" y="129960"/>
                </a:lnTo>
                <a:lnTo>
                  <a:pt x="5467" y="131910"/>
                </a:lnTo>
                <a:lnTo>
                  <a:pt x="7108" y="133210"/>
                </a:lnTo>
                <a:lnTo>
                  <a:pt x="9154" y="134077"/>
                </a:lnTo>
                <a:lnTo>
                  <a:pt x="16585" y="135296"/>
                </a:lnTo>
                <a:lnTo>
                  <a:pt x="22690" y="135708"/>
                </a:lnTo>
                <a:lnTo>
                  <a:pt x="30460" y="135765"/>
                </a:lnTo>
                <a:lnTo>
                  <a:pt x="34247" y="134828"/>
                </a:lnTo>
                <a:lnTo>
                  <a:pt x="40995" y="131246"/>
                </a:lnTo>
                <a:lnTo>
                  <a:pt x="47170" y="126480"/>
                </a:lnTo>
                <a:lnTo>
                  <a:pt x="50148" y="123874"/>
                </a:lnTo>
                <a:lnTo>
                  <a:pt x="53088" y="121185"/>
                </a:lnTo>
                <a:lnTo>
                  <a:pt x="58894" y="115658"/>
                </a:lnTo>
                <a:lnTo>
                  <a:pt x="84682" y="90086"/>
                </a:lnTo>
                <a:lnTo>
                  <a:pt x="86587" y="87230"/>
                </a:lnTo>
                <a:lnTo>
                  <a:pt x="87858" y="84374"/>
                </a:lnTo>
                <a:lnTo>
                  <a:pt x="88705" y="81517"/>
                </a:lnTo>
                <a:lnTo>
                  <a:pt x="90222" y="78659"/>
                </a:lnTo>
                <a:lnTo>
                  <a:pt x="92186" y="75802"/>
                </a:lnTo>
                <a:lnTo>
                  <a:pt x="94448" y="72945"/>
                </a:lnTo>
                <a:lnTo>
                  <a:pt x="95956" y="70087"/>
                </a:lnTo>
                <a:lnTo>
                  <a:pt x="96961" y="67230"/>
                </a:lnTo>
                <a:lnTo>
                  <a:pt x="98955" y="58724"/>
                </a:lnTo>
                <a:lnTo>
                  <a:pt x="98968" y="58671"/>
                </a:lnTo>
                <a:lnTo>
                  <a:pt x="98971" y="70591"/>
                </a:lnTo>
                <a:lnTo>
                  <a:pt x="99924" y="73280"/>
                </a:lnTo>
                <a:lnTo>
                  <a:pt x="101511" y="76026"/>
                </a:lnTo>
                <a:lnTo>
                  <a:pt x="103522" y="78809"/>
                </a:lnTo>
                <a:lnTo>
                  <a:pt x="104863" y="81617"/>
                </a:lnTo>
                <a:lnTo>
                  <a:pt x="105756" y="84441"/>
                </a:lnTo>
                <a:lnTo>
                  <a:pt x="106352" y="87277"/>
                </a:lnTo>
                <a:lnTo>
                  <a:pt x="107702" y="90119"/>
                </a:lnTo>
                <a:lnTo>
                  <a:pt x="109554" y="92968"/>
                </a:lnTo>
                <a:lnTo>
                  <a:pt x="111742" y="95818"/>
                </a:lnTo>
                <a:lnTo>
                  <a:pt x="114152" y="98671"/>
                </a:lnTo>
                <a:lnTo>
                  <a:pt x="116712" y="101526"/>
                </a:lnTo>
                <a:lnTo>
                  <a:pt x="119371" y="104382"/>
                </a:lnTo>
                <a:lnTo>
                  <a:pt x="122096" y="106285"/>
                </a:lnTo>
                <a:lnTo>
                  <a:pt x="127664" y="108400"/>
                </a:lnTo>
                <a:lnTo>
                  <a:pt x="133313" y="109341"/>
                </a:lnTo>
                <a:lnTo>
                  <a:pt x="136153" y="109591"/>
                </a:lnTo>
                <a:lnTo>
                  <a:pt x="138047" y="110711"/>
                </a:lnTo>
                <a:lnTo>
                  <a:pt x="139309" y="112410"/>
                </a:lnTo>
                <a:lnTo>
                  <a:pt x="140151" y="114495"/>
                </a:lnTo>
                <a:lnTo>
                  <a:pt x="141664" y="114933"/>
                </a:lnTo>
                <a:lnTo>
                  <a:pt x="143626" y="114271"/>
                </a:lnTo>
                <a:lnTo>
                  <a:pt x="145886" y="112879"/>
                </a:lnTo>
                <a:lnTo>
                  <a:pt x="153477" y="111331"/>
                </a:lnTo>
                <a:lnTo>
                  <a:pt x="158169" y="110918"/>
                </a:lnTo>
                <a:lnTo>
                  <a:pt x="162249" y="109691"/>
                </a:lnTo>
                <a:lnTo>
                  <a:pt x="169323" y="105787"/>
                </a:lnTo>
                <a:lnTo>
                  <a:pt x="172542" y="102459"/>
                </a:lnTo>
                <a:lnTo>
                  <a:pt x="175641" y="98336"/>
                </a:lnTo>
                <a:lnTo>
                  <a:pt x="178659" y="93683"/>
                </a:lnTo>
                <a:lnTo>
                  <a:pt x="181624" y="88675"/>
                </a:lnTo>
                <a:lnTo>
                  <a:pt x="184553" y="83432"/>
                </a:lnTo>
                <a:lnTo>
                  <a:pt x="190348" y="72526"/>
                </a:lnTo>
                <a:lnTo>
                  <a:pt x="196098" y="61328"/>
                </a:lnTo>
                <a:lnTo>
                  <a:pt x="198964" y="56628"/>
                </a:lnTo>
                <a:lnTo>
                  <a:pt x="201828" y="52542"/>
                </a:lnTo>
                <a:lnTo>
                  <a:pt x="204690" y="48865"/>
                </a:lnTo>
                <a:lnTo>
                  <a:pt x="207550" y="44510"/>
                </a:lnTo>
                <a:lnTo>
                  <a:pt x="210410" y="39701"/>
                </a:lnTo>
                <a:lnTo>
                  <a:pt x="213269" y="34590"/>
                </a:lnTo>
                <a:lnTo>
                  <a:pt x="215174" y="30230"/>
                </a:lnTo>
                <a:lnTo>
                  <a:pt x="216445" y="26371"/>
                </a:lnTo>
                <a:lnTo>
                  <a:pt x="217292" y="22846"/>
                </a:lnTo>
                <a:lnTo>
                  <a:pt x="217857" y="19543"/>
                </a:lnTo>
                <a:lnTo>
                  <a:pt x="218233" y="16389"/>
                </a:lnTo>
                <a:lnTo>
                  <a:pt x="218837" y="9033"/>
                </a:lnTo>
                <a:lnTo>
                  <a:pt x="218920" y="5487"/>
                </a:lnTo>
                <a:lnTo>
                  <a:pt x="218973" y="0"/>
                </a:lnTo>
                <a:lnTo>
                  <a:pt x="218986" y="47497"/>
                </a:lnTo>
                <a:lnTo>
                  <a:pt x="218034" y="53122"/>
                </a:lnTo>
                <a:lnTo>
                  <a:pt x="216446" y="58777"/>
                </a:lnTo>
                <a:lnTo>
                  <a:pt x="214435" y="64453"/>
                </a:lnTo>
                <a:lnTo>
                  <a:pt x="213094" y="70141"/>
                </a:lnTo>
                <a:lnTo>
                  <a:pt x="212201" y="75838"/>
                </a:lnTo>
                <a:lnTo>
                  <a:pt x="211605" y="81541"/>
                </a:lnTo>
                <a:lnTo>
                  <a:pt x="211208" y="87249"/>
                </a:lnTo>
                <a:lnTo>
                  <a:pt x="210943" y="92958"/>
                </a:lnTo>
                <a:lnTo>
                  <a:pt x="210767" y="98670"/>
                </a:lnTo>
                <a:lnTo>
                  <a:pt x="211602" y="104382"/>
                </a:lnTo>
                <a:lnTo>
                  <a:pt x="213111" y="110096"/>
                </a:lnTo>
                <a:lnTo>
                  <a:pt x="215069" y="115810"/>
                </a:lnTo>
                <a:lnTo>
                  <a:pt x="217327" y="120572"/>
                </a:lnTo>
                <a:lnTo>
                  <a:pt x="219785" y="124698"/>
                </a:lnTo>
                <a:lnTo>
                  <a:pt x="222377" y="128402"/>
                </a:lnTo>
                <a:lnTo>
                  <a:pt x="224104" y="131824"/>
                </a:lnTo>
                <a:lnTo>
                  <a:pt x="225256" y="135058"/>
                </a:lnTo>
                <a:lnTo>
                  <a:pt x="226024" y="138166"/>
                </a:lnTo>
                <a:lnTo>
                  <a:pt x="226535" y="141191"/>
                </a:lnTo>
                <a:lnTo>
                  <a:pt x="226876" y="144160"/>
                </a:lnTo>
                <a:lnTo>
                  <a:pt x="227103" y="147092"/>
                </a:lnTo>
                <a:lnTo>
                  <a:pt x="228208" y="149046"/>
                </a:lnTo>
                <a:lnTo>
                  <a:pt x="229896" y="150349"/>
                </a:lnTo>
                <a:lnTo>
                  <a:pt x="234899" y="152440"/>
                </a:lnTo>
                <a:lnTo>
                  <a:pt x="238124" y="152726"/>
                </a:lnTo>
                <a:lnTo>
                  <a:pt x="244703" y="15295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07"/>
          <p:cNvSpPr/>
          <p:nvPr/>
        </p:nvSpPr>
        <p:spPr>
          <a:xfrm>
            <a:off x="7778115" y="4766310"/>
            <a:ext cx="25718" cy="1"/>
          </a:xfrm>
          <a:custGeom>
            <a:avLst/>
            <a:gdLst/>
            <a:ahLst/>
            <a:cxnLst/>
            <a:rect l="0" t="0" r="0" b="0"/>
            <a:pathLst>
              <a:path w="25718" h="1">
                <a:moveTo>
                  <a:pt x="25717" y="0"/>
                </a:move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08"/>
          <p:cNvSpPr/>
          <p:nvPr/>
        </p:nvSpPr>
        <p:spPr>
          <a:xfrm>
            <a:off x="7949565" y="4766310"/>
            <a:ext cx="77153" cy="128543"/>
          </a:xfrm>
          <a:custGeom>
            <a:avLst/>
            <a:gdLst/>
            <a:ahLst/>
            <a:cxnLst/>
            <a:rect l="0" t="0" r="0" b="0"/>
            <a:pathLst>
              <a:path w="77153" h="128543">
                <a:moveTo>
                  <a:pt x="0" y="17144"/>
                </a:moveTo>
                <a:lnTo>
                  <a:pt x="7381" y="24526"/>
                </a:lnTo>
                <a:lnTo>
                  <a:pt x="8043" y="27728"/>
                </a:lnTo>
                <a:lnTo>
                  <a:pt x="8219" y="29915"/>
                </a:lnTo>
                <a:lnTo>
                  <a:pt x="9289" y="33278"/>
                </a:lnTo>
                <a:lnTo>
                  <a:pt x="10956" y="37425"/>
                </a:lnTo>
                <a:lnTo>
                  <a:pt x="13018" y="42095"/>
                </a:lnTo>
                <a:lnTo>
                  <a:pt x="14393" y="47113"/>
                </a:lnTo>
                <a:lnTo>
                  <a:pt x="15311" y="52364"/>
                </a:lnTo>
                <a:lnTo>
                  <a:pt x="15922" y="57769"/>
                </a:lnTo>
                <a:lnTo>
                  <a:pt x="16330" y="63278"/>
                </a:lnTo>
                <a:lnTo>
                  <a:pt x="16602" y="68855"/>
                </a:lnTo>
                <a:lnTo>
                  <a:pt x="16782" y="74479"/>
                </a:lnTo>
                <a:lnTo>
                  <a:pt x="17856" y="80132"/>
                </a:lnTo>
                <a:lnTo>
                  <a:pt x="19524" y="85806"/>
                </a:lnTo>
                <a:lnTo>
                  <a:pt x="21589" y="91494"/>
                </a:lnTo>
                <a:lnTo>
                  <a:pt x="22965" y="96238"/>
                </a:lnTo>
                <a:lnTo>
                  <a:pt x="23883" y="100354"/>
                </a:lnTo>
                <a:lnTo>
                  <a:pt x="24494" y="104050"/>
                </a:lnTo>
                <a:lnTo>
                  <a:pt x="24902" y="107467"/>
                </a:lnTo>
                <a:lnTo>
                  <a:pt x="25173" y="110697"/>
                </a:lnTo>
                <a:lnTo>
                  <a:pt x="25354" y="113802"/>
                </a:lnTo>
                <a:lnTo>
                  <a:pt x="25556" y="119794"/>
                </a:lnTo>
                <a:lnTo>
                  <a:pt x="25715" y="128435"/>
                </a:lnTo>
                <a:lnTo>
                  <a:pt x="25716" y="128542"/>
                </a:lnTo>
                <a:lnTo>
                  <a:pt x="25717" y="124023"/>
                </a:lnTo>
                <a:lnTo>
                  <a:pt x="24765" y="121735"/>
                </a:lnTo>
                <a:lnTo>
                  <a:pt x="23177" y="119256"/>
                </a:lnTo>
                <a:lnTo>
                  <a:pt x="21166" y="116651"/>
                </a:lnTo>
                <a:lnTo>
                  <a:pt x="19826" y="113010"/>
                </a:lnTo>
                <a:lnTo>
                  <a:pt x="18932" y="108677"/>
                </a:lnTo>
                <a:lnTo>
                  <a:pt x="18337" y="103884"/>
                </a:lnTo>
                <a:lnTo>
                  <a:pt x="17939" y="98783"/>
                </a:lnTo>
                <a:lnTo>
                  <a:pt x="17674" y="93478"/>
                </a:lnTo>
                <a:lnTo>
                  <a:pt x="17302" y="79450"/>
                </a:lnTo>
                <a:lnTo>
                  <a:pt x="17249" y="75826"/>
                </a:lnTo>
                <a:lnTo>
                  <a:pt x="18167" y="71506"/>
                </a:lnTo>
                <a:lnTo>
                  <a:pt x="19731" y="66720"/>
                </a:lnTo>
                <a:lnTo>
                  <a:pt x="21727" y="61625"/>
                </a:lnTo>
                <a:lnTo>
                  <a:pt x="23057" y="56323"/>
                </a:lnTo>
                <a:lnTo>
                  <a:pt x="23943" y="50883"/>
                </a:lnTo>
                <a:lnTo>
                  <a:pt x="24535" y="45352"/>
                </a:lnTo>
                <a:lnTo>
                  <a:pt x="25881" y="39760"/>
                </a:lnTo>
                <a:lnTo>
                  <a:pt x="27731" y="34126"/>
                </a:lnTo>
                <a:lnTo>
                  <a:pt x="29917" y="28465"/>
                </a:lnTo>
                <a:lnTo>
                  <a:pt x="32327" y="24692"/>
                </a:lnTo>
                <a:lnTo>
                  <a:pt x="34887" y="22176"/>
                </a:lnTo>
                <a:lnTo>
                  <a:pt x="37545" y="20499"/>
                </a:lnTo>
                <a:lnTo>
                  <a:pt x="40270" y="18428"/>
                </a:lnTo>
                <a:lnTo>
                  <a:pt x="43039" y="16096"/>
                </a:lnTo>
                <a:lnTo>
                  <a:pt x="45837" y="13588"/>
                </a:lnTo>
                <a:lnTo>
                  <a:pt x="49608" y="10963"/>
                </a:lnTo>
                <a:lnTo>
                  <a:pt x="54027" y="8261"/>
                </a:lnTo>
                <a:lnTo>
                  <a:pt x="58878" y="5508"/>
                </a:lnTo>
                <a:lnTo>
                  <a:pt x="63065" y="3672"/>
                </a:lnTo>
                <a:lnTo>
                  <a:pt x="66808" y="2448"/>
                </a:lnTo>
                <a:lnTo>
                  <a:pt x="7715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09"/>
          <p:cNvSpPr/>
          <p:nvPr/>
        </p:nvSpPr>
        <p:spPr>
          <a:xfrm>
            <a:off x="8035290" y="4783454"/>
            <a:ext cx="93796" cy="197169"/>
          </a:xfrm>
          <a:custGeom>
            <a:avLst/>
            <a:gdLst/>
            <a:ahLst/>
            <a:cxnLst/>
            <a:rect l="0" t="0" r="0" b="0"/>
            <a:pathLst>
              <a:path w="93796" h="197169">
                <a:moveTo>
                  <a:pt x="85725" y="0"/>
                </a:moveTo>
                <a:lnTo>
                  <a:pt x="39648" y="0"/>
                </a:lnTo>
                <a:lnTo>
                  <a:pt x="36910" y="953"/>
                </a:lnTo>
                <a:lnTo>
                  <a:pt x="34132" y="2541"/>
                </a:lnTo>
                <a:lnTo>
                  <a:pt x="31327" y="4552"/>
                </a:lnTo>
                <a:lnTo>
                  <a:pt x="28505" y="6844"/>
                </a:lnTo>
                <a:lnTo>
                  <a:pt x="25670" y="9325"/>
                </a:lnTo>
                <a:lnTo>
                  <a:pt x="18830" y="15601"/>
                </a:lnTo>
                <a:lnTo>
                  <a:pt x="13093" y="21239"/>
                </a:lnTo>
                <a:lnTo>
                  <a:pt x="11586" y="23684"/>
                </a:lnTo>
                <a:lnTo>
                  <a:pt x="9911" y="28942"/>
                </a:lnTo>
                <a:lnTo>
                  <a:pt x="9167" y="34453"/>
                </a:lnTo>
                <a:lnTo>
                  <a:pt x="8691" y="41202"/>
                </a:lnTo>
                <a:lnTo>
                  <a:pt x="8607" y="46922"/>
                </a:lnTo>
                <a:lnTo>
                  <a:pt x="8583" y="50098"/>
                </a:lnTo>
                <a:lnTo>
                  <a:pt x="11117" y="53381"/>
                </a:lnTo>
                <a:lnTo>
                  <a:pt x="15954" y="58699"/>
                </a:lnTo>
                <a:lnTo>
                  <a:pt x="17303" y="59135"/>
                </a:lnTo>
                <a:lnTo>
                  <a:pt x="19156" y="59426"/>
                </a:lnTo>
                <a:lnTo>
                  <a:pt x="21343" y="59620"/>
                </a:lnTo>
                <a:lnTo>
                  <a:pt x="23754" y="60702"/>
                </a:lnTo>
                <a:lnTo>
                  <a:pt x="26314" y="62376"/>
                </a:lnTo>
                <a:lnTo>
                  <a:pt x="28972" y="64444"/>
                </a:lnTo>
                <a:lnTo>
                  <a:pt x="31698" y="65823"/>
                </a:lnTo>
                <a:lnTo>
                  <a:pt x="34467" y="66742"/>
                </a:lnTo>
                <a:lnTo>
                  <a:pt x="37265" y="67355"/>
                </a:lnTo>
                <a:lnTo>
                  <a:pt x="40082" y="67763"/>
                </a:lnTo>
                <a:lnTo>
                  <a:pt x="42914" y="68036"/>
                </a:lnTo>
                <a:lnTo>
                  <a:pt x="45754" y="68218"/>
                </a:lnTo>
                <a:lnTo>
                  <a:pt x="51450" y="68420"/>
                </a:lnTo>
                <a:lnTo>
                  <a:pt x="54303" y="68473"/>
                </a:lnTo>
                <a:lnTo>
                  <a:pt x="57157" y="69461"/>
                </a:lnTo>
                <a:lnTo>
                  <a:pt x="60012" y="71073"/>
                </a:lnTo>
                <a:lnTo>
                  <a:pt x="62868" y="73100"/>
                </a:lnTo>
                <a:lnTo>
                  <a:pt x="65724" y="74451"/>
                </a:lnTo>
                <a:lnTo>
                  <a:pt x="68581" y="75352"/>
                </a:lnTo>
                <a:lnTo>
                  <a:pt x="71439" y="75952"/>
                </a:lnTo>
                <a:lnTo>
                  <a:pt x="74295" y="77305"/>
                </a:lnTo>
                <a:lnTo>
                  <a:pt x="77153" y="79160"/>
                </a:lnTo>
                <a:lnTo>
                  <a:pt x="80010" y="81348"/>
                </a:lnTo>
                <a:lnTo>
                  <a:pt x="82867" y="83760"/>
                </a:lnTo>
                <a:lnTo>
                  <a:pt x="85725" y="86320"/>
                </a:lnTo>
                <a:lnTo>
                  <a:pt x="88583" y="88979"/>
                </a:lnTo>
                <a:lnTo>
                  <a:pt x="90487" y="91705"/>
                </a:lnTo>
                <a:lnTo>
                  <a:pt x="92604" y="97273"/>
                </a:lnTo>
                <a:lnTo>
                  <a:pt x="93544" y="102923"/>
                </a:lnTo>
                <a:lnTo>
                  <a:pt x="93795" y="105763"/>
                </a:lnTo>
                <a:lnTo>
                  <a:pt x="93010" y="109561"/>
                </a:lnTo>
                <a:lnTo>
                  <a:pt x="91534" y="113999"/>
                </a:lnTo>
                <a:lnTo>
                  <a:pt x="89597" y="118862"/>
                </a:lnTo>
                <a:lnTo>
                  <a:pt x="87354" y="124009"/>
                </a:lnTo>
                <a:lnTo>
                  <a:pt x="82322" y="134808"/>
                </a:lnTo>
                <a:lnTo>
                  <a:pt x="78693" y="139402"/>
                </a:lnTo>
                <a:lnTo>
                  <a:pt x="74370" y="143417"/>
                </a:lnTo>
                <a:lnTo>
                  <a:pt x="69582" y="147047"/>
                </a:lnTo>
                <a:lnTo>
                  <a:pt x="65438" y="150419"/>
                </a:lnTo>
                <a:lnTo>
                  <a:pt x="61723" y="153620"/>
                </a:lnTo>
                <a:lnTo>
                  <a:pt x="58294" y="156706"/>
                </a:lnTo>
                <a:lnTo>
                  <a:pt x="49404" y="165215"/>
                </a:lnTo>
                <a:lnTo>
                  <a:pt x="44366" y="170151"/>
                </a:lnTo>
                <a:lnTo>
                  <a:pt x="39102" y="174394"/>
                </a:lnTo>
                <a:lnTo>
                  <a:pt x="33688" y="178176"/>
                </a:lnTo>
                <a:lnTo>
                  <a:pt x="28173" y="181649"/>
                </a:lnTo>
                <a:lnTo>
                  <a:pt x="23545" y="184917"/>
                </a:lnTo>
                <a:lnTo>
                  <a:pt x="19506" y="188048"/>
                </a:lnTo>
                <a:lnTo>
                  <a:pt x="15861" y="191088"/>
                </a:lnTo>
                <a:lnTo>
                  <a:pt x="12480" y="193115"/>
                </a:lnTo>
                <a:lnTo>
                  <a:pt x="9272" y="194466"/>
                </a:lnTo>
                <a:lnTo>
                  <a:pt x="0" y="19716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/>
          <p:cNvGrpSpPr/>
          <p:nvPr/>
        </p:nvGrpSpPr>
        <p:grpSpPr>
          <a:xfrm>
            <a:off x="5952172" y="5340667"/>
            <a:ext cx="2048829" cy="882969"/>
            <a:chOff x="5952172" y="5340667"/>
            <a:chExt cx="2048829" cy="882969"/>
          </a:xfrm>
        </p:grpSpPr>
        <p:sp>
          <p:nvSpPr>
            <p:cNvPr id="30" name="SMARTPenAnnotation110"/>
            <p:cNvSpPr/>
            <p:nvPr/>
          </p:nvSpPr>
          <p:spPr>
            <a:xfrm>
              <a:off x="6303645" y="5340667"/>
              <a:ext cx="42863" cy="317184"/>
            </a:xfrm>
            <a:custGeom>
              <a:avLst/>
              <a:gdLst/>
              <a:ahLst/>
              <a:cxnLst/>
              <a:rect l="0" t="0" r="0" b="0"/>
              <a:pathLst>
                <a:path w="42863" h="317184">
                  <a:moveTo>
                    <a:pt x="42862" y="0"/>
                  </a:moveTo>
                  <a:lnTo>
                    <a:pt x="42862" y="33244"/>
                  </a:lnTo>
                  <a:lnTo>
                    <a:pt x="41910" y="38355"/>
                  </a:lnTo>
                  <a:lnTo>
                    <a:pt x="40322" y="43668"/>
                  </a:lnTo>
                  <a:lnTo>
                    <a:pt x="38312" y="49115"/>
                  </a:lnTo>
                  <a:lnTo>
                    <a:pt x="36971" y="54650"/>
                  </a:lnTo>
                  <a:lnTo>
                    <a:pt x="36077" y="60246"/>
                  </a:lnTo>
                  <a:lnTo>
                    <a:pt x="35481" y="65882"/>
                  </a:lnTo>
                  <a:lnTo>
                    <a:pt x="35084" y="71544"/>
                  </a:lnTo>
                  <a:lnTo>
                    <a:pt x="34819" y="77223"/>
                  </a:lnTo>
                  <a:lnTo>
                    <a:pt x="34643" y="82915"/>
                  </a:lnTo>
                  <a:lnTo>
                    <a:pt x="33573" y="88614"/>
                  </a:lnTo>
                  <a:lnTo>
                    <a:pt x="31907" y="94319"/>
                  </a:lnTo>
                  <a:lnTo>
                    <a:pt x="29843" y="100026"/>
                  </a:lnTo>
                  <a:lnTo>
                    <a:pt x="28468" y="105737"/>
                  </a:lnTo>
                  <a:lnTo>
                    <a:pt x="27551" y="111449"/>
                  </a:lnTo>
                  <a:lnTo>
                    <a:pt x="26940" y="117161"/>
                  </a:lnTo>
                  <a:lnTo>
                    <a:pt x="26532" y="122875"/>
                  </a:lnTo>
                  <a:lnTo>
                    <a:pt x="26261" y="128590"/>
                  </a:lnTo>
                  <a:lnTo>
                    <a:pt x="25959" y="140019"/>
                  </a:lnTo>
                  <a:lnTo>
                    <a:pt x="25824" y="151448"/>
                  </a:lnTo>
                  <a:lnTo>
                    <a:pt x="24836" y="157163"/>
                  </a:lnTo>
                  <a:lnTo>
                    <a:pt x="23225" y="162878"/>
                  </a:lnTo>
                  <a:lnTo>
                    <a:pt x="21198" y="168593"/>
                  </a:lnTo>
                  <a:lnTo>
                    <a:pt x="19847" y="174308"/>
                  </a:lnTo>
                  <a:lnTo>
                    <a:pt x="18946" y="180023"/>
                  </a:lnTo>
                  <a:lnTo>
                    <a:pt x="18346" y="185738"/>
                  </a:lnTo>
                  <a:lnTo>
                    <a:pt x="17945" y="192405"/>
                  </a:lnTo>
                  <a:lnTo>
                    <a:pt x="17500" y="207433"/>
                  </a:lnTo>
                  <a:lnTo>
                    <a:pt x="16429" y="213537"/>
                  </a:lnTo>
                  <a:lnTo>
                    <a:pt x="14763" y="218558"/>
                  </a:lnTo>
                  <a:lnTo>
                    <a:pt x="12699" y="222857"/>
                  </a:lnTo>
                  <a:lnTo>
                    <a:pt x="11324" y="227629"/>
                  </a:lnTo>
                  <a:lnTo>
                    <a:pt x="10406" y="232716"/>
                  </a:lnTo>
                  <a:lnTo>
                    <a:pt x="9795" y="238011"/>
                  </a:lnTo>
                  <a:lnTo>
                    <a:pt x="9387" y="243447"/>
                  </a:lnTo>
                  <a:lnTo>
                    <a:pt x="9116" y="248975"/>
                  </a:lnTo>
                  <a:lnTo>
                    <a:pt x="8733" y="263318"/>
                  </a:lnTo>
                  <a:lnTo>
                    <a:pt x="8679" y="266986"/>
                  </a:lnTo>
                  <a:lnTo>
                    <a:pt x="7691" y="271335"/>
                  </a:lnTo>
                  <a:lnTo>
                    <a:pt x="6080" y="276140"/>
                  </a:lnTo>
                  <a:lnTo>
                    <a:pt x="4053" y="281249"/>
                  </a:lnTo>
                  <a:lnTo>
                    <a:pt x="2702" y="285607"/>
                  </a:lnTo>
                  <a:lnTo>
                    <a:pt x="1801" y="289464"/>
                  </a:lnTo>
                  <a:lnTo>
                    <a:pt x="355" y="297949"/>
                  </a:lnTo>
                  <a:lnTo>
                    <a:pt x="31" y="307235"/>
                  </a:lnTo>
                  <a:lnTo>
                    <a:pt x="0" y="317183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111"/>
            <p:cNvSpPr/>
            <p:nvPr/>
          </p:nvSpPr>
          <p:spPr>
            <a:xfrm>
              <a:off x="6397946" y="5340667"/>
              <a:ext cx="300001" cy="282893"/>
            </a:xfrm>
            <a:custGeom>
              <a:avLst/>
              <a:gdLst/>
              <a:ahLst/>
              <a:cxnLst/>
              <a:rect l="0" t="0" r="0" b="0"/>
              <a:pathLst>
                <a:path w="300001" h="282893">
                  <a:moveTo>
                    <a:pt x="128584" y="8573"/>
                  </a:moveTo>
                  <a:lnTo>
                    <a:pt x="112639" y="8573"/>
                  </a:lnTo>
                  <a:lnTo>
                    <a:pt x="104163" y="15954"/>
                  </a:lnTo>
                  <a:lnTo>
                    <a:pt x="100902" y="16616"/>
                  </a:lnTo>
                  <a:lnTo>
                    <a:pt x="98700" y="16792"/>
                  </a:lnTo>
                  <a:lnTo>
                    <a:pt x="97231" y="17862"/>
                  </a:lnTo>
                  <a:lnTo>
                    <a:pt x="96252" y="19528"/>
                  </a:lnTo>
                  <a:lnTo>
                    <a:pt x="95599" y="21592"/>
                  </a:lnTo>
                  <a:lnTo>
                    <a:pt x="94211" y="22967"/>
                  </a:lnTo>
                  <a:lnTo>
                    <a:pt x="92334" y="23884"/>
                  </a:lnTo>
                  <a:lnTo>
                    <a:pt x="90130" y="24495"/>
                  </a:lnTo>
                  <a:lnTo>
                    <a:pt x="85140" y="27714"/>
                  </a:lnTo>
                  <a:lnTo>
                    <a:pt x="82477" y="29906"/>
                  </a:lnTo>
                  <a:lnTo>
                    <a:pt x="80701" y="32320"/>
                  </a:lnTo>
                  <a:lnTo>
                    <a:pt x="78728" y="37542"/>
                  </a:lnTo>
                  <a:lnTo>
                    <a:pt x="76296" y="40268"/>
                  </a:lnTo>
                  <a:lnTo>
                    <a:pt x="68515" y="45837"/>
                  </a:lnTo>
                  <a:lnTo>
                    <a:pt x="65678" y="48656"/>
                  </a:lnTo>
                  <a:lnTo>
                    <a:pt x="63787" y="51487"/>
                  </a:lnTo>
                  <a:lnTo>
                    <a:pt x="60733" y="58125"/>
                  </a:lnTo>
                  <a:lnTo>
                    <a:pt x="56200" y="67426"/>
                  </a:lnTo>
                  <a:lnTo>
                    <a:pt x="51011" y="75370"/>
                  </a:lnTo>
                  <a:lnTo>
                    <a:pt x="45529" y="83028"/>
                  </a:lnTo>
                  <a:lnTo>
                    <a:pt x="42734" y="87737"/>
                  </a:lnTo>
                  <a:lnTo>
                    <a:pt x="39918" y="92781"/>
                  </a:lnTo>
                  <a:lnTo>
                    <a:pt x="34249" y="100926"/>
                  </a:lnTo>
                  <a:lnTo>
                    <a:pt x="31404" y="104432"/>
                  </a:lnTo>
                  <a:lnTo>
                    <a:pt x="29507" y="108674"/>
                  </a:lnTo>
                  <a:lnTo>
                    <a:pt x="28243" y="113407"/>
                  </a:lnTo>
                  <a:lnTo>
                    <a:pt x="27400" y="118467"/>
                  </a:lnTo>
                  <a:lnTo>
                    <a:pt x="23923" y="126630"/>
                  </a:lnTo>
                  <a:lnTo>
                    <a:pt x="21662" y="130140"/>
                  </a:lnTo>
                  <a:lnTo>
                    <a:pt x="20155" y="134385"/>
                  </a:lnTo>
                  <a:lnTo>
                    <a:pt x="19151" y="139120"/>
                  </a:lnTo>
                  <a:lnTo>
                    <a:pt x="18481" y="144182"/>
                  </a:lnTo>
                  <a:lnTo>
                    <a:pt x="17082" y="149461"/>
                  </a:lnTo>
                  <a:lnTo>
                    <a:pt x="15197" y="154886"/>
                  </a:lnTo>
                  <a:lnTo>
                    <a:pt x="12987" y="160408"/>
                  </a:lnTo>
                  <a:lnTo>
                    <a:pt x="7992" y="169083"/>
                  </a:lnTo>
                  <a:lnTo>
                    <a:pt x="5327" y="172729"/>
                  </a:lnTo>
                  <a:lnTo>
                    <a:pt x="3550" y="177065"/>
                  </a:lnTo>
                  <a:lnTo>
                    <a:pt x="2365" y="181861"/>
                  </a:lnTo>
                  <a:lnTo>
                    <a:pt x="1576" y="186963"/>
                  </a:lnTo>
                  <a:lnTo>
                    <a:pt x="698" y="195173"/>
                  </a:lnTo>
                  <a:lnTo>
                    <a:pt x="308" y="201996"/>
                  </a:lnTo>
                  <a:lnTo>
                    <a:pt x="135" y="208203"/>
                  </a:lnTo>
                  <a:lnTo>
                    <a:pt x="0" y="229754"/>
                  </a:lnTo>
                  <a:lnTo>
                    <a:pt x="2538" y="233241"/>
                  </a:lnTo>
                  <a:lnTo>
                    <a:pt x="4548" y="235504"/>
                  </a:lnTo>
                  <a:lnTo>
                    <a:pt x="5888" y="237965"/>
                  </a:lnTo>
                  <a:lnTo>
                    <a:pt x="8727" y="245980"/>
                  </a:lnTo>
                  <a:lnTo>
                    <a:pt x="15197" y="254681"/>
                  </a:lnTo>
                  <a:lnTo>
                    <a:pt x="21308" y="261234"/>
                  </a:lnTo>
                  <a:lnTo>
                    <a:pt x="23729" y="262738"/>
                  </a:lnTo>
                  <a:lnTo>
                    <a:pt x="31687" y="265808"/>
                  </a:lnTo>
                  <a:lnTo>
                    <a:pt x="40078" y="271375"/>
                  </a:lnTo>
                  <a:lnTo>
                    <a:pt x="48596" y="274400"/>
                  </a:lnTo>
                  <a:lnTo>
                    <a:pt x="57153" y="279953"/>
                  </a:lnTo>
                  <a:lnTo>
                    <a:pt x="62864" y="281586"/>
                  </a:lnTo>
                  <a:lnTo>
                    <a:pt x="71434" y="282506"/>
                  </a:lnTo>
                  <a:lnTo>
                    <a:pt x="79689" y="282721"/>
                  </a:lnTo>
                  <a:lnTo>
                    <a:pt x="138813" y="282892"/>
                  </a:lnTo>
                  <a:lnTo>
                    <a:pt x="147735" y="280352"/>
                  </a:lnTo>
                  <a:lnTo>
                    <a:pt x="152781" y="278341"/>
                  </a:lnTo>
                  <a:lnTo>
                    <a:pt x="158050" y="277001"/>
                  </a:lnTo>
                  <a:lnTo>
                    <a:pt x="163468" y="276107"/>
                  </a:lnTo>
                  <a:lnTo>
                    <a:pt x="168984" y="275511"/>
                  </a:lnTo>
                  <a:lnTo>
                    <a:pt x="177654" y="272310"/>
                  </a:lnTo>
                  <a:lnTo>
                    <a:pt x="185635" y="267712"/>
                  </a:lnTo>
                  <a:lnTo>
                    <a:pt x="195532" y="262493"/>
                  </a:lnTo>
                  <a:lnTo>
                    <a:pt x="203741" y="256999"/>
                  </a:lnTo>
                  <a:lnTo>
                    <a:pt x="210564" y="251382"/>
                  </a:lnTo>
                  <a:lnTo>
                    <a:pt x="219761" y="242865"/>
                  </a:lnTo>
                  <a:lnTo>
                    <a:pt x="225622" y="237162"/>
                  </a:lnTo>
                  <a:lnTo>
                    <a:pt x="229471" y="235261"/>
                  </a:lnTo>
                  <a:lnTo>
                    <a:pt x="238827" y="233148"/>
                  </a:lnTo>
                  <a:lnTo>
                    <a:pt x="246796" y="229669"/>
                  </a:lnTo>
                  <a:lnTo>
                    <a:pt x="250255" y="227408"/>
                  </a:lnTo>
                  <a:lnTo>
                    <a:pt x="256636" y="219815"/>
                  </a:lnTo>
                  <a:lnTo>
                    <a:pt x="262648" y="211043"/>
                  </a:lnTo>
                  <a:lnTo>
                    <a:pt x="268495" y="203970"/>
                  </a:lnTo>
                  <a:lnTo>
                    <a:pt x="274269" y="197651"/>
                  </a:lnTo>
                  <a:lnTo>
                    <a:pt x="277142" y="194632"/>
                  </a:lnTo>
                  <a:lnTo>
                    <a:pt x="279058" y="191667"/>
                  </a:lnTo>
                  <a:lnTo>
                    <a:pt x="282706" y="182944"/>
                  </a:lnTo>
                  <a:lnTo>
                    <a:pt x="288444" y="174326"/>
                  </a:lnTo>
                  <a:lnTo>
                    <a:pt x="291520" y="165741"/>
                  </a:lnTo>
                  <a:lnTo>
                    <a:pt x="297087" y="157164"/>
                  </a:lnTo>
                  <a:lnTo>
                    <a:pt x="298725" y="151448"/>
                  </a:lnTo>
                  <a:lnTo>
                    <a:pt x="299645" y="142875"/>
                  </a:lnTo>
                  <a:lnTo>
                    <a:pt x="299918" y="134303"/>
                  </a:lnTo>
                  <a:lnTo>
                    <a:pt x="300000" y="125730"/>
                  </a:lnTo>
                  <a:lnTo>
                    <a:pt x="299058" y="122872"/>
                  </a:lnTo>
                  <a:lnTo>
                    <a:pt x="294135" y="114300"/>
                  </a:lnTo>
                  <a:lnTo>
                    <a:pt x="292650" y="108585"/>
                  </a:lnTo>
                  <a:lnTo>
                    <a:pt x="291813" y="100013"/>
                  </a:lnTo>
                  <a:lnTo>
                    <a:pt x="290743" y="97155"/>
                  </a:lnTo>
                  <a:lnTo>
                    <a:pt x="285639" y="88583"/>
                  </a:lnTo>
                  <a:lnTo>
                    <a:pt x="282751" y="80010"/>
                  </a:lnTo>
                  <a:lnTo>
                    <a:pt x="277239" y="71437"/>
                  </a:lnTo>
                  <a:lnTo>
                    <a:pt x="275614" y="65723"/>
                  </a:lnTo>
                  <a:lnTo>
                    <a:pt x="274230" y="63818"/>
                  </a:lnTo>
                  <a:lnTo>
                    <a:pt x="272353" y="62548"/>
                  </a:lnTo>
                  <a:lnTo>
                    <a:pt x="270150" y="61701"/>
                  </a:lnTo>
                  <a:lnTo>
                    <a:pt x="262498" y="55959"/>
                  </a:lnTo>
                  <a:lnTo>
                    <a:pt x="260723" y="53498"/>
                  </a:lnTo>
                  <a:lnTo>
                    <a:pt x="258750" y="48224"/>
                  </a:lnTo>
                  <a:lnTo>
                    <a:pt x="257271" y="46437"/>
                  </a:lnTo>
                  <a:lnTo>
                    <a:pt x="255333" y="45246"/>
                  </a:lnTo>
                  <a:lnTo>
                    <a:pt x="253088" y="44451"/>
                  </a:lnTo>
                  <a:lnTo>
                    <a:pt x="248054" y="41029"/>
                  </a:lnTo>
                  <a:lnTo>
                    <a:pt x="245378" y="38782"/>
                  </a:lnTo>
                  <a:lnTo>
                    <a:pt x="242642" y="37285"/>
                  </a:lnTo>
                  <a:lnTo>
                    <a:pt x="237061" y="35621"/>
                  </a:lnTo>
                  <a:lnTo>
                    <a:pt x="235192" y="34225"/>
                  </a:lnTo>
                  <a:lnTo>
                    <a:pt x="233946" y="32342"/>
                  </a:lnTo>
                  <a:lnTo>
                    <a:pt x="233115" y="30134"/>
                  </a:lnTo>
                  <a:lnTo>
                    <a:pt x="231609" y="28662"/>
                  </a:lnTo>
                  <a:lnTo>
                    <a:pt x="229652" y="27680"/>
                  </a:lnTo>
                  <a:lnTo>
                    <a:pt x="227396" y="27026"/>
                  </a:lnTo>
                  <a:lnTo>
                    <a:pt x="222347" y="23759"/>
                  </a:lnTo>
                  <a:lnTo>
                    <a:pt x="219668" y="21554"/>
                  </a:lnTo>
                  <a:lnTo>
                    <a:pt x="216929" y="20085"/>
                  </a:lnTo>
                  <a:lnTo>
                    <a:pt x="211345" y="18452"/>
                  </a:lnTo>
                  <a:lnTo>
                    <a:pt x="202847" y="17532"/>
                  </a:lnTo>
                  <a:lnTo>
                    <a:pt x="194297" y="17260"/>
                  </a:lnTo>
                  <a:lnTo>
                    <a:pt x="191443" y="16269"/>
                  </a:lnTo>
                  <a:lnTo>
                    <a:pt x="182874" y="11276"/>
                  </a:lnTo>
                  <a:lnTo>
                    <a:pt x="177160" y="9775"/>
                  </a:lnTo>
                  <a:lnTo>
                    <a:pt x="168588" y="8929"/>
                  </a:lnTo>
                  <a:lnTo>
                    <a:pt x="165731" y="7858"/>
                  </a:lnTo>
                  <a:lnTo>
                    <a:pt x="157158" y="2752"/>
                  </a:lnTo>
                  <a:lnTo>
                    <a:pt x="151444" y="1223"/>
                  </a:lnTo>
                  <a:lnTo>
                    <a:pt x="142871" y="363"/>
                  </a:lnTo>
                  <a:lnTo>
                    <a:pt x="134299" y="107"/>
                  </a:lnTo>
                  <a:lnTo>
                    <a:pt x="102866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112"/>
            <p:cNvSpPr/>
            <p:nvPr/>
          </p:nvSpPr>
          <p:spPr>
            <a:xfrm>
              <a:off x="5952172" y="5736751"/>
              <a:ext cx="968178" cy="32542"/>
            </a:xfrm>
            <a:custGeom>
              <a:avLst/>
              <a:gdLst/>
              <a:ahLst/>
              <a:cxnLst/>
              <a:rect l="0" t="0" r="0" b="0"/>
              <a:pathLst>
                <a:path w="968178" h="32542">
                  <a:moveTo>
                    <a:pt x="0" y="23969"/>
                  </a:moveTo>
                  <a:lnTo>
                    <a:pt x="61655" y="23969"/>
                  </a:lnTo>
                  <a:lnTo>
                    <a:pt x="65868" y="24921"/>
                  </a:lnTo>
                  <a:lnTo>
                    <a:pt x="70582" y="26509"/>
                  </a:lnTo>
                  <a:lnTo>
                    <a:pt x="75630" y="28519"/>
                  </a:lnTo>
                  <a:lnTo>
                    <a:pt x="80900" y="29860"/>
                  </a:lnTo>
                  <a:lnTo>
                    <a:pt x="86318" y="30754"/>
                  </a:lnTo>
                  <a:lnTo>
                    <a:pt x="97419" y="31747"/>
                  </a:lnTo>
                  <a:lnTo>
                    <a:pt x="122607" y="32384"/>
                  </a:lnTo>
                  <a:lnTo>
                    <a:pt x="274330" y="32541"/>
                  </a:lnTo>
                  <a:lnTo>
                    <a:pt x="283852" y="31589"/>
                  </a:lnTo>
                  <a:lnTo>
                    <a:pt x="294010" y="30002"/>
                  </a:lnTo>
                  <a:lnTo>
                    <a:pt x="304592" y="27991"/>
                  </a:lnTo>
                  <a:lnTo>
                    <a:pt x="315457" y="26649"/>
                  </a:lnTo>
                  <a:lnTo>
                    <a:pt x="326509" y="25756"/>
                  </a:lnTo>
                  <a:lnTo>
                    <a:pt x="347998" y="24763"/>
                  </a:lnTo>
                  <a:lnTo>
                    <a:pt x="367073" y="24322"/>
                  </a:lnTo>
                  <a:lnTo>
                    <a:pt x="377113" y="23252"/>
                  </a:lnTo>
                  <a:lnTo>
                    <a:pt x="387616" y="21586"/>
                  </a:lnTo>
                  <a:lnTo>
                    <a:pt x="398429" y="19522"/>
                  </a:lnTo>
                  <a:lnTo>
                    <a:pt x="409446" y="18147"/>
                  </a:lnTo>
                  <a:lnTo>
                    <a:pt x="420602" y="17230"/>
                  </a:lnTo>
                  <a:lnTo>
                    <a:pt x="442204" y="16211"/>
                  </a:lnTo>
                  <a:lnTo>
                    <a:pt x="461330" y="15758"/>
                  </a:lnTo>
                  <a:lnTo>
                    <a:pt x="471383" y="14685"/>
                  </a:lnTo>
                  <a:lnTo>
                    <a:pt x="481896" y="13017"/>
                  </a:lnTo>
                  <a:lnTo>
                    <a:pt x="492714" y="10953"/>
                  </a:lnTo>
                  <a:lnTo>
                    <a:pt x="504689" y="9576"/>
                  </a:lnTo>
                  <a:lnTo>
                    <a:pt x="517434" y="8659"/>
                  </a:lnTo>
                  <a:lnTo>
                    <a:pt x="543343" y="7639"/>
                  </a:lnTo>
                  <a:lnTo>
                    <a:pt x="580302" y="7065"/>
                  </a:lnTo>
                  <a:lnTo>
                    <a:pt x="644509" y="6856"/>
                  </a:lnTo>
                  <a:lnTo>
                    <a:pt x="656367" y="5892"/>
                  </a:lnTo>
                  <a:lnTo>
                    <a:pt x="668083" y="4298"/>
                  </a:lnTo>
                  <a:lnTo>
                    <a:pt x="679704" y="2282"/>
                  </a:lnTo>
                  <a:lnTo>
                    <a:pt x="691261" y="938"/>
                  </a:lnTo>
                  <a:lnTo>
                    <a:pt x="702776" y="43"/>
                  </a:lnTo>
                  <a:lnTo>
                    <a:pt x="725730" y="0"/>
                  </a:lnTo>
                  <a:lnTo>
                    <a:pt x="737185" y="1322"/>
                  </a:lnTo>
                  <a:lnTo>
                    <a:pt x="748632" y="3156"/>
                  </a:lnTo>
                  <a:lnTo>
                    <a:pt x="760073" y="4379"/>
                  </a:lnTo>
                  <a:lnTo>
                    <a:pt x="771510" y="5194"/>
                  </a:lnTo>
                  <a:lnTo>
                    <a:pt x="793426" y="6099"/>
                  </a:lnTo>
                  <a:lnTo>
                    <a:pt x="812691" y="6502"/>
                  </a:lnTo>
                  <a:lnTo>
                    <a:pt x="821830" y="7561"/>
                  </a:lnTo>
                  <a:lnTo>
                    <a:pt x="830779" y="9221"/>
                  </a:lnTo>
                  <a:lnTo>
                    <a:pt x="839603" y="11279"/>
                  </a:lnTo>
                  <a:lnTo>
                    <a:pt x="849295" y="12651"/>
                  </a:lnTo>
                  <a:lnTo>
                    <a:pt x="859567" y="13566"/>
                  </a:lnTo>
                  <a:lnTo>
                    <a:pt x="879235" y="14583"/>
                  </a:lnTo>
                  <a:lnTo>
                    <a:pt x="894326" y="15035"/>
                  </a:lnTo>
                  <a:lnTo>
                    <a:pt x="901017" y="16108"/>
                  </a:lnTo>
                  <a:lnTo>
                    <a:pt x="907383" y="17776"/>
                  </a:lnTo>
                  <a:lnTo>
                    <a:pt x="913532" y="19840"/>
                  </a:lnTo>
                  <a:lnTo>
                    <a:pt x="919537" y="21216"/>
                  </a:lnTo>
                  <a:lnTo>
                    <a:pt x="925444" y="22134"/>
                  </a:lnTo>
                  <a:lnTo>
                    <a:pt x="936136" y="23154"/>
                  </a:lnTo>
                  <a:lnTo>
                    <a:pt x="966084" y="23955"/>
                  </a:lnTo>
                  <a:lnTo>
                    <a:pt x="968177" y="23966"/>
                  </a:lnTo>
                  <a:lnTo>
                    <a:pt x="960120" y="23969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113"/>
            <p:cNvSpPr/>
            <p:nvPr/>
          </p:nvSpPr>
          <p:spPr>
            <a:xfrm>
              <a:off x="5995034" y="5880877"/>
              <a:ext cx="264405" cy="308350"/>
            </a:xfrm>
            <a:custGeom>
              <a:avLst/>
              <a:gdLst/>
              <a:ahLst/>
              <a:cxnLst/>
              <a:rect l="0" t="0" r="0" b="0"/>
              <a:pathLst>
                <a:path w="264405" h="308350">
                  <a:moveTo>
                    <a:pt x="34291" y="59865"/>
                  </a:moveTo>
                  <a:lnTo>
                    <a:pt x="38841" y="55315"/>
                  </a:lnTo>
                  <a:lnTo>
                    <a:pt x="41134" y="53973"/>
                  </a:lnTo>
                  <a:lnTo>
                    <a:pt x="48912" y="51134"/>
                  </a:lnTo>
                  <a:lnTo>
                    <a:pt x="54442" y="47095"/>
                  </a:lnTo>
                  <a:lnTo>
                    <a:pt x="58202" y="45637"/>
                  </a:lnTo>
                  <a:lnTo>
                    <a:pt x="62614" y="44664"/>
                  </a:lnTo>
                  <a:lnTo>
                    <a:pt x="67461" y="44017"/>
                  </a:lnTo>
                  <a:lnTo>
                    <a:pt x="75386" y="40756"/>
                  </a:lnTo>
                  <a:lnTo>
                    <a:pt x="83035" y="35180"/>
                  </a:lnTo>
                  <a:lnTo>
                    <a:pt x="87742" y="31026"/>
                  </a:lnTo>
                  <a:lnTo>
                    <a:pt x="92785" y="26351"/>
                  </a:lnTo>
                  <a:lnTo>
                    <a:pt x="98052" y="23235"/>
                  </a:lnTo>
                  <a:lnTo>
                    <a:pt x="103468" y="21158"/>
                  </a:lnTo>
                  <a:lnTo>
                    <a:pt x="108984" y="19772"/>
                  </a:lnTo>
                  <a:lnTo>
                    <a:pt x="114566" y="17897"/>
                  </a:lnTo>
                  <a:lnTo>
                    <a:pt x="120193" y="15694"/>
                  </a:lnTo>
                  <a:lnTo>
                    <a:pt x="125849" y="13272"/>
                  </a:lnTo>
                  <a:lnTo>
                    <a:pt x="132477" y="10706"/>
                  </a:lnTo>
                  <a:lnTo>
                    <a:pt x="147461" y="5314"/>
                  </a:lnTo>
                  <a:lnTo>
                    <a:pt x="153553" y="3495"/>
                  </a:lnTo>
                  <a:lnTo>
                    <a:pt x="158566" y="2283"/>
                  </a:lnTo>
                  <a:lnTo>
                    <a:pt x="162861" y="1474"/>
                  </a:lnTo>
                  <a:lnTo>
                    <a:pt x="167629" y="936"/>
                  </a:lnTo>
                  <a:lnTo>
                    <a:pt x="172713" y="576"/>
                  </a:lnTo>
                  <a:lnTo>
                    <a:pt x="178007" y="337"/>
                  </a:lnTo>
                  <a:lnTo>
                    <a:pt x="188969" y="71"/>
                  </a:lnTo>
                  <a:lnTo>
                    <a:pt x="194560" y="0"/>
                  </a:lnTo>
                  <a:lnTo>
                    <a:pt x="200192" y="905"/>
                  </a:lnTo>
                  <a:lnTo>
                    <a:pt x="205851" y="2461"/>
                  </a:lnTo>
                  <a:lnTo>
                    <a:pt x="211529" y="4450"/>
                  </a:lnTo>
                  <a:lnTo>
                    <a:pt x="216267" y="5777"/>
                  </a:lnTo>
                  <a:lnTo>
                    <a:pt x="224072" y="7251"/>
                  </a:lnTo>
                  <a:lnTo>
                    <a:pt x="230715" y="10446"/>
                  </a:lnTo>
                  <a:lnTo>
                    <a:pt x="233820" y="12632"/>
                  </a:lnTo>
                  <a:lnTo>
                    <a:pt x="235890" y="15041"/>
                  </a:lnTo>
                  <a:lnTo>
                    <a:pt x="237270" y="17600"/>
                  </a:lnTo>
                  <a:lnTo>
                    <a:pt x="238191" y="20259"/>
                  </a:lnTo>
                  <a:lnTo>
                    <a:pt x="239213" y="28292"/>
                  </a:lnTo>
                  <a:lnTo>
                    <a:pt x="239667" y="37260"/>
                  </a:lnTo>
                  <a:lnTo>
                    <a:pt x="239869" y="44421"/>
                  </a:lnTo>
                  <a:lnTo>
                    <a:pt x="237418" y="53318"/>
                  </a:lnTo>
                  <a:lnTo>
                    <a:pt x="235432" y="58358"/>
                  </a:lnTo>
                  <a:lnTo>
                    <a:pt x="232202" y="63623"/>
                  </a:lnTo>
                  <a:lnTo>
                    <a:pt x="228145" y="69038"/>
                  </a:lnTo>
                  <a:lnTo>
                    <a:pt x="223534" y="74553"/>
                  </a:lnTo>
                  <a:lnTo>
                    <a:pt x="219507" y="80134"/>
                  </a:lnTo>
                  <a:lnTo>
                    <a:pt x="215871" y="85761"/>
                  </a:lnTo>
                  <a:lnTo>
                    <a:pt x="212494" y="91416"/>
                  </a:lnTo>
                  <a:lnTo>
                    <a:pt x="208338" y="97092"/>
                  </a:lnTo>
                  <a:lnTo>
                    <a:pt x="203662" y="102781"/>
                  </a:lnTo>
                  <a:lnTo>
                    <a:pt x="198640" y="108478"/>
                  </a:lnTo>
                  <a:lnTo>
                    <a:pt x="187980" y="119888"/>
                  </a:lnTo>
                  <a:lnTo>
                    <a:pt x="170165" y="138185"/>
                  </a:lnTo>
                  <a:lnTo>
                    <a:pt x="165831" y="141606"/>
                  </a:lnTo>
                  <a:lnTo>
                    <a:pt x="161037" y="144839"/>
                  </a:lnTo>
                  <a:lnTo>
                    <a:pt x="155935" y="147947"/>
                  </a:lnTo>
                  <a:lnTo>
                    <a:pt x="147727" y="153940"/>
                  </a:lnTo>
                  <a:lnTo>
                    <a:pt x="144205" y="156872"/>
                  </a:lnTo>
                  <a:lnTo>
                    <a:pt x="137752" y="160129"/>
                  </a:lnTo>
                  <a:lnTo>
                    <a:pt x="131709" y="161577"/>
                  </a:lnTo>
                  <a:lnTo>
                    <a:pt x="125847" y="162220"/>
                  </a:lnTo>
                  <a:lnTo>
                    <a:pt x="123904" y="161440"/>
                  </a:lnTo>
                  <a:lnTo>
                    <a:pt x="122608" y="159966"/>
                  </a:lnTo>
                  <a:lnTo>
                    <a:pt x="120167" y="154503"/>
                  </a:lnTo>
                  <a:lnTo>
                    <a:pt x="120029" y="146812"/>
                  </a:lnTo>
                  <a:lnTo>
                    <a:pt x="124570" y="141401"/>
                  </a:lnTo>
                  <a:lnTo>
                    <a:pt x="126862" y="139940"/>
                  </a:lnTo>
                  <a:lnTo>
                    <a:pt x="134639" y="136931"/>
                  </a:lnTo>
                  <a:lnTo>
                    <a:pt x="140167" y="132852"/>
                  </a:lnTo>
                  <a:lnTo>
                    <a:pt x="142975" y="131383"/>
                  </a:lnTo>
                  <a:lnTo>
                    <a:pt x="148635" y="129751"/>
                  </a:lnTo>
                  <a:lnTo>
                    <a:pt x="154325" y="126486"/>
                  </a:lnTo>
                  <a:lnTo>
                    <a:pt x="157176" y="124281"/>
                  </a:lnTo>
                  <a:lnTo>
                    <a:pt x="160982" y="122811"/>
                  </a:lnTo>
                  <a:lnTo>
                    <a:pt x="165424" y="121832"/>
                  </a:lnTo>
                  <a:lnTo>
                    <a:pt x="170290" y="121179"/>
                  </a:lnTo>
                  <a:lnTo>
                    <a:pt x="175440" y="120743"/>
                  </a:lnTo>
                  <a:lnTo>
                    <a:pt x="180778" y="120453"/>
                  </a:lnTo>
                  <a:lnTo>
                    <a:pt x="191788" y="120131"/>
                  </a:lnTo>
                  <a:lnTo>
                    <a:pt x="203032" y="119987"/>
                  </a:lnTo>
                  <a:lnTo>
                    <a:pt x="208697" y="120902"/>
                  </a:lnTo>
                  <a:lnTo>
                    <a:pt x="214380" y="122463"/>
                  </a:lnTo>
                  <a:lnTo>
                    <a:pt x="220073" y="124457"/>
                  </a:lnTo>
                  <a:lnTo>
                    <a:pt x="224820" y="126740"/>
                  </a:lnTo>
                  <a:lnTo>
                    <a:pt x="232635" y="131815"/>
                  </a:lnTo>
                  <a:lnTo>
                    <a:pt x="239284" y="134705"/>
                  </a:lnTo>
                  <a:lnTo>
                    <a:pt x="242390" y="135476"/>
                  </a:lnTo>
                  <a:lnTo>
                    <a:pt x="245413" y="137895"/>
                  </a:lnTo>
                  <a:lnTo>
                    <a:pt x="251313" y="145663"/>
                  </a:lnTo>
                  <a:lnTo>
                    <a:pt x="254570" y="152925"/>
                  </a:lnTo>
                  <a:lnTo>
                    <a:pt x="255438" y="156195"/>
                  </a:lnTo>
                  <a:lnTo>
                    <a:pt x="258943" y="162368"/>
                  </a:lnTo>
                  <a:lnTo>
                    <a:pt x="261212" y="165348"/>
                  </a:lnTo>
                  <a:lnTo>
                    <a:pt x="262724" y="169240"/>
                  </a:lnTo>
                  <a:lnTo>
                    <a:pt x="264404" y="178644"/>
                  </a:lnTo>
                  <a:lnTo>
                    <a:pt x="263899" y="183819"/>
                  </a:lnTo>
                  <a:lnTo>
                    <a:pt x="262611" y="189173"/>
                  </a:lnTo>
                  <a:lnTo>
                    <a:pt x="260799" y="194648"/>
                  </a:lnTo>
                  <a:lnTo>
                    <a:pt x="258638" y="200202"/>
                  </a:lnTo>
                  <a:lnTo>
                    <a:pt x="256246" y="205811"/>
                  </a:lnTo>
                  <a:lnTo>
                    <a:pt x="251047" y="217123"/>
                  </a:lnTo>
                  <a:lnTo>
                    <a:pt x="245562" y="228500"/>
                  </a:lnTo>
                  <a:lnTo>
                    <a:pt x="241813" y="234201"/>
                  </a:lnTo>
                  <a:lnTo>
                    <a:pt x="237409" y="239906"/>
                  </a:lnTo>
                  <a:lnTo>
                    <a:pt x="232568" y="245615"/>
                  </a:lnTo>
                  <a:lnTo>
                    <a:pt x="227435" y="250373"/>
                  </a:lnTo>
                  <a:lnTo>
                    <a:pt x="222109" y="254498"/>
                  </a:lnTo>
                  <a:lnTo>
                    <a:pt x="216653" y="258200"/>
                  </a:lnTo>
                  <a:lnTo>
                    <a:pt x="211110" y="262574"/>
                  </a:lnTo>
                  <a:lnTo>
                    <a:pt x="205510" y="267395"/>
                  </a:lnTo>
                  <a:lnTo>
                    <a:pt x="199872" y="272513"/>
                  </a:lnTo>
                  <a:lnTo>
                    <a:pt x="194208" y="276878"/>
                  </a:lnTo>
                  <a:lnTo>
                    <a:pt x="188528" y="280741"/>
                  </a:lnTo>
                  <a:lnTo>
                    <a:pt x="182835" y="284268"/>
                  </a:lnTo>
                  <a:lnTo>
                    <a:pt x="177135" y="287572"/>
                  </a:lnTo>
                  <a:lnTo>
                    <a:pt x="165722" y="293783"/>
                  </a:lnTo>
                  <a:lnTo>
                    <a:pt x="160012" y="295821"/>
                  </a:lnTo>
                  <a:lnTo>
                    <a:pt x="154300" y="297179"/>
                  </a:lnTo>
                  <a:lnTo>
                    <a:pt x="148587" y="298084"/>
                  </a:lnTo>
                  <a:lnTo>
                    <a:pt x="142873" y="299640"/>
                  </a:lnTo>
                  <a:lnTo>
                    <a:pt x="137159" y="301631"/>
                  </a:lnTo>
                  <a:lnTo>
                    <a:pt x="131444" y="303909"/>
                  </a:lnTo>
                  <a:lnTo>
                    <a:pt x="125729" y="305429"/>
                  </a:lnTo>
                  <a:lnTo>
                    <a:pt x="120015" y="306442"/>
                  </a:lnTo>
                  <a:lnTo>
                    <a:pt x="114300" y="307117"/>
                  </a:lnTo>
                  <a:lnTo>
                    <a:pt x="107633" y="307567"/>
                  </a:lnTo>
                  <a:lnTo>
                    <a:pt x="100330" y="307868"/>
                  </a:lnTo>
                  <a:lnTo>
                    <a:pt x="78940" y="308290"/>
                  </a:lnTo>
                  <a:lnTo>
                    <a:pt x="72630" y="308349"/>
                  </a:lnTo>
                  <a:lnTo>
                    <a:pt x="66518" y="307436"/>
                  </a:lnTo>
                  <a:lnTo>
                    <a:pt x="60537" y="305875"/>
                  </a:lnTo>
                  <a:lnTo>
                    <a:pt x="54646" y="303882"/>
                  </a:lnTo>
                  <a:lnTo>
                    <a:pt x="49766" y="302553"/>
                  </a:lnTo>
                  <a:lnTo>
                    <a:pt x="41804" y="301077"/>
                  </a:lnTo>
                  <a:lnTo>
                    <a:pt x="37394" y="300682"/>
                  </a:lnTo>
                  <a:lnTo>
                    <a:pt x="32550" y="300420"/>
                  </a:lnTo>
                  <a:lnTo>
                    <a:pt x="19170" y="300051"/>
                  </a:lnTo>
                  <a:lnTo>
                    <a:pt x="15637" y="299999"/>
                  </a:lnTo>
                  <a:lnTo>
                    <a:pt x="12330" y="299012"/>
                  </a:lnTo>
                  <a:lnTo>
                    <a:pt x="4078" y="294025"/>
                  </a:lnTo>
                  <a:lnTo>
                    <a:pt x="537" y="291678"/>
                  </a:lnTo>
                  <a:lnTo>
                    <a:pt x="0" y="28275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114"/>
            <p:cNvSpPr/>
            <p:nvPr/>
          </p:nvSpPr>
          <p:spPr>
            <a:xfrm>
              <a:off x="6338301" y="5855017"/>
              <a:ext cx="273918" cy="325756"/>
            </a:xfrm>
            <a:custGeom>
              <a:avLst/>
              <a:gdLst/>
              <a:ahLst/>
              <a:cxnLst/>
              <a:rect l="0" t="0" r="0" b="0"/>
              <a:pathLst>
                <a:path w="273918" h="325756">
                  <a:moveTo>
                    <a:pt x="128221" y="0"/>
                  </a:moveTo>
                  <a:lnTo>
                    <a:pt x="103802" y="0"/>
                  </a:lnTo>
                  <a:lnTo>
                    <a:pt x="95916" y="5891"/>
                  </a:lnTo>
                  <a:lnTo>
                    <a:pt x="87958" y="8731"/>
                  </a:lnTo>
                  <a:lnTo>
                    <a:pt x="82386" y="12770"/>
                  </a:lnTo>
                  <a:lnTo>
                    <a:pt x="80520" y="16134"/>
                  </a:lnTo>
                  <a:lnTo>
                    <a:pt x="78446" y="24951"/>
                  </a:lnTo>
                  <a:lnTo>
                    <a:pt x="74983" y="32679"/>
                  </a:lnTo>
                  <a:lnTo>
                    <a:pt x="70270" y="40242"/>
                  </a:lnTo>
                  <a:lnTo>
                    <a:pt x="65000" y="49953"/>
                  </a:lnTo>
                  <a:lnTo>
                    <a:pt x="59483" y="58079"/>
                  </a:lnTo>
                  <a:lnTo>
                    <a:pt x="53856" y="65818"/>
                  </a:lnTo>
                  <a:lnTo>
                    <a:pt x="48180" y="75608"/>
                  </a:lnTo>
                  <a:lnTo>
                    <a:pt x="42482" y="86309"/>
                  </a:lnTo>
                  <a:lnTo>
                    <a:pt x="31063" y="108700"/>
                  </a:lnTo>
                  <a:lnTo>
                    <a:pt x="25350" y="117526"/>
                  </a:lnTo>
                  <a:lnTo>
                    <a:pt x="19635" y="125576"/>
                  </a:lnTo>
                  <a:lnTo>
                    <a:pt x="13921" y="135504"/>
                  </a:lnTo>
                  <a:lnTo>
                    <a:pt x="12016" y="140819"/>
                  </a:lnTo>
                  <a:lnTo>
                    <a:pt x="10746" y="146267"/>
                  </a:lnTo>
                  <a:lnTo>
                    <a:pt x="9899" y="151804"/>
                  </a:lnTo>
                  <a:lnTo>
                    <a:pt x="9335" y="157400"/>
                  </a:lnTo>
                  <a:lnTo>
                    <a:pt x="8958" y="163036"/>
                  </a:lnTo>
                  <a:lnTo>
                    <a:pt x="8708" y="168699"/>
                  </a:lnTo>
                  <a:lnTo>
                    <a:pt x="7588" y="173426"/>
                  </a:lnTo>
                  <a:lnTo>
                    <a:pt x="3804" y="181218"/>
                  </a:lnTo>
                  <a:lnTo>
                    <a:pt x="1487" y="190396"/>
                  </a:lnTo>
                  <a:lnTo>
                    <a:pt x="457" y="199873"/>
                  </a:lnTo>
                  <a:lnTo>
                    <a:pt x="0" y="207260"/>
                  </a:lnTo>
                  <a:lnTo>
                    <a:pt x="830" y="210563"/>
                  </a:lnTo>
                  <a:lnTo>
                    <a:pt x="5597" y="219764"/>
                  </a:lnTo>
                  <a:lnTo>
                    <a:pt x="8386" y="228522"/>
                  </a:lnTo>
                  <a:lnTo>
                    <a:pt x="14821" y="237150"/>
                  </a:lnTo>
                  <a:lnTo>
                    <a:pt x="22760" y="245738"/>
                  </a:lnTo>
                  <a:lnTo>
                    <a:pt x="36816" y="260032"/>
                  </a:lnTo>
                  <a:lnTo>
                    <a:pt x="39662" y="261937"/>
                  </a:lnTo>
                  <a:lnTo>
                    <a:pt x="48218" y="265571"/>
                  </a:lnTo>
                  <a:lnTo>
                    <a:pt x="53929" y="269797"/>
                  </a:lnTo>
                  <a:lnTo>
                    <a:pt x="57738" y="271305"/>
                  </a:lnTo>
                  <a:lnTo>
                    <a:pt x="62182" y="272310"/>
                  </a:lnTo>
                  <a:lnTo>
                    <a:pt x="67051" y="272980"/>
                  </a:lnTo>
                  <a:lnTo>
                    <a:pt x="72201" y="273426"/>
                  </a:lnTo>
                  <a:lnTo>
                    <a:pt x="77539" y="273725"/>
                  </a:lnTo>
                  <a:lnTo>
                    <a:pt x="83003" y="273923"/>
                  </a:lnTo>
                  <a:lnTo>
                    <a:pt x="88551" y="273103"/>
                  </a:lnTo>
                  <a:lnTo>
                    <a:pt x="94154" y="271603"/>
                  </a:lnTo>
                  <a:lnTo>
                    <a:pt x="99795" y="269651"/>
                  </a:lnTo>
                  <a:lnTo>
                    <a:pt x="105460" y="267398"/>
                  </a:lnTo>
                  <a:lnTo>
                    <a:pt x="111142" y="264943"/>
                  </a:lnTo>
                  <a:lnTo>
                    <a:pt x="122536" y="259675"/>
                  </a:lnTo>
                  <a:lnTo>
                    <a:pt x="156799" y="242856"/>
                  </a:lnTo>
                  <a:lnTo>
                    <a:pt x="185371" y="228596"/>
                  </a:lnTo>
                  <a:lnTo>
                    <a:pt x="191086" y="224787"/>
                  </a:lnTo>
                  <a:lnTo>
                    <a:pt x="196801" y="220343"/>
                  </a:lnTo>
                  <a:lnTo>
                    <a:pt x="202516" y="215476"/>
                  </a:lnTo>
                  <a:lnTo>
                    <a:pt x="208231" y="211278"/>
                  </a:lnTo>
                  <a:lnTo>
                    <a:pt x="213946" y="207527"/>
                  </a:lnTo>
                  <a:lnTo>
                    <a:pt x="219661" y="204074"/>
                  </a:lnTo>
                  <a:lnTo>
                    <a:pt x="225376" y="199867"/>
                  </a:lnTo>
                  <a:lnTo>
                    <a:pt x="231091" y="195157"/>
                  </a:lnTo>
                  <a:lnTo>
                    <a:pt x="236806" y="190112"/>
                  </a:lnTo>
                  <a:lnTo>
                    <a:pt x="243156" y="181967"/>
                  </a:lnTo>
                  <a:lnTo>
                    <a:pt x="244849" y="178461"/>
                  </a:lnTo>
                  <a:lnTo>
                    <a:pt x="251811" y="169486"/>
                  </a:lnTo>
                  <a:lnTo>
                    <a:pt x="259350" y="160100"/>
                  </a:lnTo>
                  <a:lnTo>
                    <a:pt x="262700" y="152753"/>
                  </a:lnTo>
                  <a:lnTo>
                    <a:pt x="266730" y="146313"/>
                  </a:lnTo>
                  <a:lnTo>
                    <a:pt x="269138" y="143262"/>
                  </a:lnTo>
                  <a:lnTo>
                    <a:pt x="271813" y="137332"/>
                  </a:lnTo>
                  <a:lnTo>
                    <a:pt x="273320" y="128639"/>
                  </a:lnTo>
                  <a:lnTo>
                    <a:pt x="273765" y="120030"/>
                  </a:lnTo>
                  <a:lnTo>
                    <a:pt x="273898" y="111447"/>
                  </a:lnTo>
                  <a:lnTo>
                    <a:pt x="273917" y="108588"/>
                  </a:lnTo>
                  <a:lnTo>
                    <a:pt x="272976" y="106682"/>
                  </a:lnTo>
                  <a:lnTo>
                    <a:pt x="271397" y="105411"/>
                  </a:lnTo>
                  <a:lnTo>
                    <a:pt x="269391" y="104564"/>
                  </a:lnTo>
                  <a:lnTo>
                    <a:pt x="262018" y="98821"/>
                  </a:lnTo>
                  <a:lnTo>
                    <a:pt x="259329" y="97313"/>
                  </a:lnTo>
                  <a:lnTo>
                    <a:pt x="253802" y="95638"/>
                  </a:lnTo>
                  <a:lnTo>
                    <a:pt x="245629" y="94894"/>
                  </a:lnTo>
                  <a:lnTo>
                    <a:pt x="240784" y="94695"/>
                  </a:lnTo>
                  <a:lnTo>
                    <a:pt x="235648" y="95515"/>
                  </a:lnTo>
                  <a:lnTo>
                    <a:pt x="230318" y="97014"/>
                  </a:lnTo>
                  <a:lnTo>
                    <a:pt x="224861" y="98966"/>
                  </a:lnTo>
                  <a:lnTo>
                    <a:pt x="220270" y="100267"/>
                  </a:lnTo>
                  <a:lnTo>
                    <a:pt x="212630" y="101713"/>
                  </a:lnTo>
                  <a:lnTo>
                    <a:pt x="208306" y="104004"/>
                  </a:lnTo>
                  <a:lnTo>
                    <a:pt x="203519" y="107436"/>
                  </a:lnTo>
                  <a:lnTo>
                    <a:pt x="198422" y="111629"/>
                  </a:lnTo>
                  <a:lnTo>
                    <a:pt x="193119" y="115377"/>
                  </a:lnTo>
                  <a:lnTo>
                    <a:pt x="187679" y="118828"/>
                  </a:lnTo>
                  <a:lnTo>
                    <a:pt x="182147" y="122081"/>
                  </a:lnTo>
                  <a:lnTo>
                    <a:pt x="176554" y="127107"/>
                  </a:lnTo>
                  <a:lnTo>
                    <a:pt x="170921" y="133316"/>
                  </a:lnTo>
                  <a:lnTo>
                    <a:pt x="165260" y="140313"/>
                  </a:lnTo>
                  <a:lnTo>
                    <a:pt x="160534" y="146882"/>
                  </a:lnTo>
                  <a:lnTo>
                    <a:pt x="156431" y="153166"/>
                  </a:lnTo>
                  <a:lnTo>
                    <a:pt x="152743" y="159261"/>
                  </a:lnTo>
                  <a:lnTo>
                    <a:pt x="143564" y="173653"/>
                  </a:lnTo>
                  <a:lnTo>
                    <a:pt x="138450" y="181491"/>
                  </a:lnTo>
                  <a:lnTo>
                    <a:pt x="134088" y="189574"/>
                  </a:lnTo>
                  <a:lnTo>
                    <a:pt x="130227" y="197820"/>
                  </a:lnTo>
                  <a:lnTo>
                    <a:pt x="126701" y="206175"/>
                  </a:lnTo>
                  <a:lnTo>
                    <a:pt x="123398" y="214602"/>
                  </a:lnTo>
                  <a:lnTo>
                    <a:pt x="117187" y="231587"/>
                  </a:lnTo>
                  <a:lnTo>
                    <a:pt x="115150" y="240116"/>
                  </a:lnTo>
                  <a:lnTo>
                    <a:pt x="113792" y="248660"/>
                  </a:lnTo>
                  <a:lnTo>
                    <a:pt x="112887" y="257213"/>
                  </a:lnTo>
                  <a:lnTo>
                    <a:pt x="111331" y="264821"/>
                  </a:lnTo>
                  <a:lnTo>
                    <a:pt x="109341" y="271797"/>
                  </a:lnTo>
                  <a:lnTo>
                    <a:pt x="107062" y="278353"/>
                  </a:lnTo>
                  <a:lnTo>
                    <a:pt x="106495" y="284629"/>
                  </a:lnTo>
                  <a:lnTo>
                    <a:pt x="107070" y="290717"/>
                  </a:lnTo>
                  <a:lnTo>
                    <a:pt x="108405" y="296682"/>
                  </a:lnTo>
                  <a:lnTo>
                    <a:pt x="109889" y="305849"/>
                  </a:lnTo>
                  <a:lnTo>
                    <a:pt x="110549" y="313098"/>
                  </a:lnTo>
                  <a:lnTo>
                    <a:pt x="110724" y="316365"/>
                  </a:lnTo>
                  <a:lnTo>
                    <a:pt x="111076" y="325755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115"/>
            <p:cNvSpPr/>
            <p:nvPr/>
          </p:nvSpPr>
          <p:spPr>
            <a:xfrm>
              <a:off x="7007781" y="5649277"/>
              <a:ext cx="281702" cy="25719"/>
            </a:xfrm>
            <a:custGeom>
              <a:avLst/>
              <a:gdLst/>
              <a:ahLst/>
              <a:cxnLst/>
              <a:rect l="0" t="0" r="0" b="0"/>
              <a:pathLst>
                <a:path w="281702" h="25719">
                  <a:moveTo>
                    <a:pt x="7381" y="0"/>
                  </a:moveTo>
                  <a:lnTo>
                    <a:pt x="0" y="0"/>
                  </a:lnTo>
                  <a:lnTo>
                    <a:pt x="11609" y="0"/>
                  </a:lnTo>
                  <a:lnTo>
                    <a:pt x="14010" y="953"/>
                  </a:lnTo>
                  <a:lnTo>
                    <a:pt x="16563" y="2540"/>
                  </a:lnTo>
                  <a:lnTo>
                    <a:pt x="19217" y="4551"/>
                  </a:lnTo>
                  <a:lnTo>
                    <a:pt x="21939" y="5892"/>
                  </a:lnTo>
                  <a:lnTo>
                    <a:pt x="24706" y="6785"/>
                  </a:lnTo>
                  <a:lnTo>
                    <a:pt x="27504" y="7381"/>
                  </a:lnTo>
                  <a:lnTo>
                    <a:pt x="35692" y="8043"/>
                  </a:lnTo>
                  <a:lnTo>
                    <a:pt x="45681" y="8337"/>
                  </a:lnTo>
                  <a:lnTo>
                    <a:pt x="90294" y="8563"/>
                  </a:lnTo>
                  <a:lnTo>
                    <a:pt x="166210" y="8573"/>
                  </a:lnTo>
                  <a:lnTo>
                    <a:pt x="172322" y="9526"/>
                  </a:lnTo>
                  <a:lnTo>
                    <a:pt x="178302" y="11113"/>
                  </a:lnTo>
                  <a:lnTo>
                    <a:pt x="184193" y="13124"/>
                  </a:lnTo>
                  <a:lnTo>
                    <a:pt x="190978" y="14464"/>
                  </a:lnTo>
                  <a:lnTo>
                    <a:pt x="198359" y="15358"/>
                  </a:lnTo>
                  <a:lnTo>
                    <a:pt x="206138" y="15954"/>
                  </a:lnTo>
                  <a:lnTo>
                    <a:pt x="213228" y="16351"/>
                  </a:lnTo>
                  <a:lnTo>
                    <a:pt x="226186" y="16792"/>
                  </a:lnTo>
                  <a:lnTo>
                    <a:pt x="232308" y="17863"/>
                  </a:lnTo>
                  <a:lnTo>
                    <a:pt x="238296" y="19528"/>
                  </a:lnTo>
                  <a:lnTo>
                    <a:pt x="244191" y="21591"/>
                  </a:lnTo>
                  <a:lnTo>
                    <a:pt x="249075" y="22967"/>
                  </a:lnTo>
                  <a:lnTo>
                    <a:pt x="253282" y="23884"/>
                  </a:lnTo>
                  <a:lnTo>
                    <a:pt x="257040" y="24495"/>
                  </a:lnTo>
                  <a:lnTo>
                    <a:pt x="263756" y="25175"/>
                  </a:lnTo>
                  <a:lnTo>
                    <a:pt x="269915" y="25477"/>
                  </a:lnTo>
                  <a:lnTo>
                    <a:pt x="281701" y="25718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116"/>
            <p:cNvSpPr/>
            <p:nvPr/>
          </p:nvSpPr>
          <p:spPr>
            <a:xfrm>
              <a:off x="7023734" y="5812154"/>
              <a:ext cx="248604" cy="8574"/>
            </a:xfrm>
            <a:custGeom>
              <a:avLst/>
              <a:gdLst/>
              <a:ahLst/>
              <a:cxnLst/>
              <a:rect l="0" t="0" r="0" b="0"/>
              <a:pathLst>
                <a:path w="248604" h="8574">
                  <a:moveTo>
                    <a:pt x="0" y="8573"/>
                  </a:moveTo>
                  <a:lnTo>
                    <a:pt x="24951" y="8573"/>
                  </a:lnTo>
                  <a:lnTo>
                    <a:pt x="29017" y="7621"/>
                  </a:lnTo>
                  <a:lnTo>
                    <a:pt x="32680" y="6033"/>
                  </a:lnTo>
                  <a:lnTo>
                    <a:pt x="36074" y="4023"/>
                  </a:lnTo>
                  <a:lnTo>
                    <a:pt x="40242" y="2682"/>
                  </a:lnTo>
                  <a:lnTo>
                    <a:pt x="44926" y="1788"/>
                  </a:lnTo>
                  <a:lnTo>
                    <a:pt x="49954" y="1192"/>
                  </a:lnTo>
                  <a:lnTo>
                    <a:pt x="55210" y="795"/>
                  </a:lnTo>
                  <a:lnTo>
                    <a:pt x="60620" y="530"/>
                  </a:lnTo>
                  <a:lnTo>
                    <a:pt x="71710" y="236"/>
                  </a:lnTo>
                  <a:lnTo>
                    <a:pt x="185987" y="0"/>
                  </a:lnTo>
                  <a:lnTo>
                    <a:pt x="190666" y="953"/>
                  </a:lnTo>
                  <a:lnTo>
                    <a:pt x="194739" y="2541"/>
                  </a:lnTo>
                  <a:lnTo>
                    <a:pt x="198406" y="4552"/>
                  </a:lnTo>
                  <a:lnTo>
                    <a:pt x="202755" y="5892"/>
                  </a:lnTo>
                  <a:lnTo>
                    <a:pt x="207561" y="6786"/>
                  </a:lnTo>
                  <a:lnTo>
                    <a:pt x="212669" y="7382"/>
                  </a:lnTo>
                  <a:lnTo>
                    <a:pt x="217027" y="7779"/>
                  </a:lnTo>
                  <a:lnTo>
                    <a:pt x="220885" y="8044"/>
                  </a:lnTo>
                  <a:lnTo>
                    <a:pt x="224409" y="8220"/>
                  </a:lnTo>
                  <a:lnTo>
                    <a:pt x="230865" y="8416"/>
                  </a:lnTo>
                  <a:lnTo>
                    <a:pt x="248603" y="8573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117"/>
            <p:cNvSpPr/>
            <p:nvPr/>
          </p:nvSpPr>
          <p:spPr>
            <a:xfrm>
              <a:off x="7658100" y="5400675"/>
              <a:ext cx="231458" cy="274321"/>
            </a:xfrm>
            <a:custGeom>
              <a:avLst/>
              <a:gdLst/>
              <a:ahLst/>
              <a:cxnLst/>
              <a:rect l="0" t="0" r="0" b="0"/>
              <a:pathLst>
                <a:path w="231458" h="274321">
                  <a:moveTo>
                    <a:pt x="231457" y="8572"/>
                  </a:moveTo>
                  <a:lnTo>
                    <a:pt x="79623" y="8572"/>
                  </a:lnTo>
                  <a:lnTo>
                    <a:pt x="74989" y="7620"/>
                  </a:lnTo>
                  <a:lnTo>
                    <a:pt x="70948" y="6032"/>
                  </a:lnTo>
                  <a:lnTo>
                    <a:pt x="63917" y="2681"/>
                  </a:lnTo>
                  <a:lnTo>
                    <a:pt x="57617" y="1191"/>
                  </a:lnTo>
                  <a:lnTo>
                    <a:pt x="51642" y="529"/>
                  </a:lnTo>
                  <a:lnTo>
                    <a:pt x="45812" y="235"/>
                  </a:lnTo>
                  <a:lnTo>
                    <a:pt x="34440" y="2"/>
                  </a:lnTo>
                  <a:lnTo>
                    <a:pt x="29743" y="0"/>
                  </a:lnTo>
                  <a:lnTo>
                    <a:pt x="28401" y="1905"/>
                  </a:lnTo>
                  <a:lnTo>
                    <a:pt x="26910" y="9102"/>
                  </a:lnTo>
                  <a:lnTo>
                    <a:pt x="26248" y="16110"/>
                  </a:lnTo>
                  <a:lnTo>
                    <a:pt x="25952" y="23352"/>
                  </a:lnTo>
                  <a:lnTo>
                    <a:pt x="25822" y="32921"/>
                  </a:lnTo>
                  <a:lnTo>
                    <a:pt x="24834" y="38139"/>
                  </a:lnTo>
                  <a:lnTo>
                    <a:pt x="23224" y="43524"/>
                  </a:lnTo>
                  <a:lnTo>
                    <a:pt x="21197" y="49018"/>
                  </a:lnTo>
                  <a:lnTo>
                    <a:pt x="18894" y="54586"/>
                  </a:lnTo>
                  <a:lnTo>
                    <a:pt x="16405" y="60203"/>
                  </a:lnTo>
                  <a:lnTo>
                    <a:pt x="13795" y="65853"/>
                  </a:lnTo>
                  <a:lnTo>
                    <a:pt x="12054" y="71524"/>
                  </a:lnTo>
                  <a:lnTo>
                    <a:pt x="10893" y="77210"/>
                  </a:lnTo>
                  <a:lnTo>
                    <a:pt x="10119" y="82906"/>
                  </a:lnTo>
                  <a:lnTo>
                    <a:pt x="9604" y="88608"/>
                  </a:lnTo>
                  <a:lnTo>
                    <a:pt x="9259" y="94314"/>
                  </a:lnTo>
                  <a:lnTo>
                    <a:pt x="9031" y="100024"/>
                  </a:lnTo>
                  <a:lnTo>
                    <a:pt x="7925" y="104783"/>
                  </a:lnTo>
                  <a:lnTo>
                    <a:pt x="4157" y="112610"/>
                  </a:lnTo>
                  <a:lnTo>
                    <a:pt x="2771" y="116983"/>
                  </a:lnTo>
                  <a:lnTo>
                    <a:pt x="1847" y="121804"/>
                  </a:lnTo>
                  <a:lnTo>
                    <a:pt x="1231" y="126922"/>
                  </a:lnTo>
                  <a:lnTo>
                    <a:pt x="547" y="135150"/>
                  </a:lnTo>
                  <a:lnTo>
                    <a:pt x="1" y="145708"/>
                  </a:lnTo>
                  <a:lnTo>
                    <a:pt x="0" y="145716"/>
                  </a:lnTo>
                  <a:lnTo>
                    <a:pt x="4550" y="145727"/>
                  </a:lnTo>
                  <a:lnTo>
                    <a:pt x="6844" y="144777"/>
                  </a:lnTo>
                  <a:lnTo>
                    <a:pt x="13669" y="139839"/>
                  </a:lnTo>
                  <a:lnTo>
                    <a:pt x="18998" y="135149"/>
                  </a:lnTo>
                  <a:lnTo>
                    <a:pt x="21239" y="132962"/>
                  </a:lnTo>
                  <a:lnTo>
                    <a:pt x="24636" y="130551"/>
                  </a:lnTo>
                  <a:lnTo>
                    <a:pt x="28807" y="127992"/>
                  </a:lnTo>
                  <a:lnTo>
                    <a:pt x="33491" y="125333"/>
                  </a:lnTo>
                  <a:lnTo>
                    <a:pt x="43777" y="119838"/>
                  </a:lnTo>
                  <a:lnTo>
                    <a:pt x="49187" y="117040"/>
                  </a:lnTo>
                  <a:lnTo>
                    <a:pt x="54699" y="115174"/>
                  </a:lnTo>
                  <a:lnTo>
                    <a:pt x="60279" y="113930"/>
                  </a:lnTo>
                  <a:lnTo>
                    <a:pt x="65903" y="113101"/>
                  </a:lnTo>
                  <a:lnTo>
                    <a:pt x="70605" y="111595"/>
                  </a:lnTo>
                  <a:lnTo>
                    <a:pt x="74693" y="109639"/>
                  </a:lnTo>
                  <a:lnTo>
                    <a:pt x="78370" y="107383"/>
                  </a:lnTo>
                  <a:lnTo>
                    <a:pt x="83679" y="105879"/>
                  </a:lnTo>
                  <a:lnTo>
                    <a:pt x="90076" y="104876"/>
                  </a:lnTo>
                  <a:lnTo>
                    <a:pt x="97197" y="104207"/>
                  </a:lnTo>
                  <a:lnTo>
                    <a:pt x="103851" y="103761"/>
                  </a:lnTo>
                  <a:lnTo>
                    <a:pt x="110191" y="103464"/>
                  </a:lnTo>
                  <a:lnTo>
                    <a:pt x="116323" y="103266"/>
                  </a:lnTo>
                  <a:lnTo>
                    <a:pt x="121363" y="104086"/>
                  </a:lnTo>
                  <a:lnTo>
                    <a:pt x="125676" y="105586"/>
                  </a:lnTo>
                  <a:lnTo>
                    <a:pt x="129504" y="107538"/>
                  </a:lnTo>
                  <a:lnTo>
                    <a:pt x="133961" y="108839"/>
                  </a:lnTo>
                  <a:lnTo>
                    <a:pt x="138838" y="109707"/>
                  </a:lnTo>
                  <a:lnTo>
                    <a:pt x="143993" y="110285"/>
                  </a:lnTo>
                  <a:lnTo>
                    <a:pt x="148383" y="111624"/>
                  </a:lnTo>
                  <a:lnTo>
                    <a:pt x="152262" y="113468"/>
                  </a:lnTo>
                  <a:lnTo>
                    <a:pt x="155800" y="115651"/>
                  </a:lnTo>
                  <a:lnTo>
                    <a:pt x="162273" y="123155"/>
                  </a:lnTo>
                  <a:lnTo>
                    <a:pt x="165331" y="127823"/>
                  </a:lnTo>
                  <a:lnTo>
                    <a:pt x="171270" y="135550"/>
                  </a:lnTo>
                  <a:lnTo>
                    <a:pt x="174187" y="138944"/>
                  </a:lnTo>
                  <a:lnTo>
                    <a:pt x="176132" y="143112"/>
                  </a:lnTo>
                  <a:lnTo>
                    <a:pt x="177429" y="147795"/>
                  </a:lnTo>
                  <a:lnTo>
                    <a:pt x="178293" y="152822"/>
                  </a:lnTo>
                  <a:lnTo>
                    <a:pt x="179254" y="160949"/>
                  </a:lnTo>
                  <a:lnTo>
                    <a:pt x="179680" y="168688"/>
                  </a:lnTo>
                  <a:lnTo>
                    <a:pt x="179870" y="178477"/>
                  </a:lnTo>
                  <a:lnTo>
                    <a:pt x="179977" y="194698"/>
                  </a:lnTo>
                  <a:lnTo>
                    <a:pt x="179040" y="199331"/>
                  </a:lnTo>
                  <a:lnTo>
                    <a:pt x="175458" y="207019"/>
                  </a:lnTo>
                  <a:lnTo>
                    <a:pt x="174121" y="211355"/>
                  </a:lnTo>
                  <a:lnTo>
                    <a:pt x="173231" y="216151"/>
                  </a:lnTo>
                  <a:lnTo>
                    <a:pt x="172637" y="221253"/>
                  </a:lnTo>
                  <a:lnTo>
                    <a:pt x="170336" y="225607"/>
                  </a:lnTo>
                  <a:lnTo>
                    <a:pt x="166898" y="229462"/>
                  </a:lnTo>
                  <a:lnTo>
                    <a:pt x="162700" y="232985"/>
                  </a:lnTo>
                  <a:lnTo>
                    <a:pt x="157996" y="236285"/>
                  </a:lnTo>
                  <a:lnTo>
                    <a:pt x="152955" y="239438"/>
                  </a:lnTo>
                  <a:lnTo>
                    <a:pt x="147690" y="242493"/>
                  </a:lnTo>
                  <a:lnTo>
                    <a:pt x="143228" y="245482"/>
                  </a:lnTo>
                  <a:lnTo>
                    <a:pt x="139300" y="248427"/>
                  </a:lnTo>
                  <a:lnTo>
                    <a:pt x="135729" y="251343"/>
                  </a:lnTo>
                  <a:lnTo>
                    <a:pt x="131443" y="254239"/>
                  </a:lnTo>
                  <a:lnTo>
                    <a:pt x="126682" y="257123"/>
                  </a:lnTo>
                  <a:lnTo>
                    <a:pt x="121601" y="259998"/>
                  </a:lnTo>
                  <a:lnTo>
                    <a:pt x="116310" y="261914"/>
                  </a:lnTo>
                  <a:lnTo>
                    <a:pt x="110877" y="263192"/>
                  </a:lnTo>
                  <a:lnTo>
                    <a:pt x="105350" y="264043"/>
                  </a:lnTo>
                  <a:lnTo>
                    <a:pt x="100714" y="264612"/>
                  </a:lnTo>
                  <a:lnTo>
                    <a:pt x="96670" y="264990"/>
                  </a:lnTo>
                  <a:lnTo>
                    <a:pt x="93022" y="265242"/>
                  </a:lnTo>
                  <a:lnTo>
                    <a:pt x="88685" y="266363"/>
                  </a:lnTo>
                  <a:lnTo>
                    <a:pt x="83887" y="268063"/>
                  </a:lnTo>
                  <a:lnTo>
                    <a:pt x="78785" y="270149"/>
                  </a:lnTo>
                  <a:lnTo>
                    <a:pt x="73478" y="271539"/>
                  </a:lnTo>
                  <a:lnTo>
                    <a:pt x="68036" y="272466"/>
                  </a:lnTo>
                  <a:lnTo>
                    <a:pt x="62502" y="273084"/>
                  </a:lnTo>
                  <a:lnTo>
                    <a:pt x="57860" y="273496"/>
                  </a:lnTo>
                  <a:lnTo>
                    <a:pt x="53813" y="273770"/>
                  </a:lnTo>
                  <a:lnTo>
                    <a:pt x="46776" y="274076"/>
                  </a:lnTo>
                  <a:lnTo>
                    <a:pt x="34290" y="27432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118"/>
            <p:cNvSpPr/>
            <p:nvPr/>
          </p:nvSpPr>
          <p:spPr>
            <a:xfrm>
              <a:off x="7409497" y="5726429"/>
              <a:ext cx="591504" cy="42864"/>
            </a:xfrm>
            <a:custGeom>
              <a:avLst/>
              <a:gdLst/>
              <a:ahLst/>
              <a:cxnLst/>
              <a:rect l="0" t="0" r="0" b="0"/>
              <a:pathLst>
                <a:path w="591504" h="42864">
                  <a:moveTo>
                    <a:pt x="0" y="42863"/>
                  </a:moveTo>
                  <a:lnTo>
                    <a:pt x="11932" y="42863"/>
                  </a:lnTo>
                  <a:lnTo>
                    <a:pt x="14622" y="41911"/>
                  </a:lnTo>
                  <a:lnTo>
                    <a:pt x="17368" y="40324"/>
                  </a:lnTo>
                  <a:lnTo>
                    <a:pt x="20151" y="38313"/>
                  </a:lnTo>
                  <a:lnTo>
                    <a:pt x="23912" y="36971"/>
                  </a:lnTo>
                  <a:lnTo>
                    <a:pt x="28324" y="36078"/>
                  </a:lnTo>
                  <a:lnTo>
                    <a:pt x="43635" y="34820"/>
                  </a:lnTo>
                  <a:lnTo>
                    <a:pt x="49092" y="34644"/>
                  </a:lnTo>
                  <a:lnTo>
                    <a:pt x="54635" y="33574"/>
                  </a:lnTo>
                  <a:lnTo>
                    <a:pt x="60236" y="31908"/>
                  </a:lnTo>
                  <a:lnTo>
                    <a:pt x="65875" y="29844"/>
                  </a:lnTo>
                  <a:lnTo>
                    <a:pt x="72492" y="28469"/>
                  </a:lnTo>
                  <a:lnTo>
                    <a:pt x="79760" y="27552"/>
                  </a:lnTo>
                  <a:lnTo>
                    <a:pt x="95457" y="26533"/>
                  </a:lnTo>
                  <a:lnTo>
                    <a:pt x="111958" y="26080"/>
                  </a:lnTo>
                  <a:lnTo>
                    <a:pt x="120359" y="25007"/>
                  </a:lnTo>
                  <a:lnTo>
                    <a:pt x="128817" y="23339"/>
                  </a:lnTo>
                  <a:lnTo>
                    <a:pt x="137313" y="21275"/>
                  </a:lnTo>
                  <a:lnTo>
                    <a:pt x="146787" y="19898"/>
                  </a:lnTo>
                  <a:lnTo>
                    <a:pt x="156913" y="18981"/>
                  </a:lnTo>
                  <a:lnTo>
                    <a:pt x="167474" y="18369"/>
                  </a:lnTo>
                  <a:lnTo>
                    <a:pt x="186828" y="17689"/>
                  </a:lnTo>
                  <a:lnTo>
                    <a:pt x="195989" y="17508"/>
                  </a:lnTo>
                  <a:lnTo>
                    <a:pt x="205907" y="16435"/>
                  </a:lnTo>
                  <a:lnTo>
                    <a:pt x="216329" y="14767"/>
                  </a:lnTo>
                  <a:lnTo>
                    <a:pt x="227087" y="12702"/>
                  </a:lnTo>
                  <a:lnTo>
                    <a:pt x="238069" y="11326"/>
                  </a:lnTo>
                  <a:lnTo>
                    <a:pt x="249200" y="10409"/>
                  </a:lnTo>
                  <a:lnTo>
                    <a:pt x="260430" y="9796"/>
                  </a:lnTo>
                  <a:lnTo>
                    <a:pt x="283069" y="9117"/>
                  </a:lnTo>
                  <a:lnTo>
                    <a:pt x="294441" y="8936"/>
                  </a:lnTo>
                  <a:lnTo>
                    <a:pt x="305832" y="7862"/>
                  </a:lnTo>
                  <a:lnTo>
                    <a:pt x="317235" y="6195"/>
                  </a:lnTo>
                  <a:lnTo>
                    <a:pt x="328647" y="4130"/>
                  </a:lnTo>
                  <a:lnTo>
                    <a:pt x="341018" y="2753"/>
                  </a:lnTo>
                  <a:lnTo>
                    <a:pt x="354028" y="1836"/>
                  </a:lnTo>
                  <a:lnTo>
                    <a:pt x="380230" y="816"/>
                  </a:lnTo>
                  <a:lnTo>
                    <a:pt x="416402" y="242"/>
                  </a:lnTo>
                  <a:lnTo>
                    <a:pt x="591503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119"/>
            <p:cNvSpPr/>
            <p:nvPr/>
          </p:nvSpPr>
          <p:spPr>
            <a:xfrm>
              <a:off x="7495222" y="5855017"/>
              <a:ext cx="17146" cy="368619"/>
            </a:xfrm>
            <a:custGeom>
              <a:avLst/>
              <a:gdLst/>
              <a:ahLst/>
              <a:cxnLst/>
              <a:rect l="0" t="0" r="0" b="0"/>
              <a:pathLst>
                <a:path w="17146" h="368619">
                  <a:moveTo>
                    <a:pt x="0" y="0"/>
                  </a:moveTo>
                  <a:lnTo>
                    <a:pt x="0" y="32332"/>
                  </a:lnTo>
                  <a:lnTo>
                    <a:pt x="953" y="38699"/>
                  </a:lnTo>
                  <a:lnTo>
                    <a:pt x="2540" y="45802"/>
                  </a:lnTo>
                  <a:lnTo>
                    <a:pt x="4551" y="53395"/>
                  </a:lnTo>
                  <a:lnTo>
                    <a:pt x="5892" y="60361"/>
                  </a:lnTo>
                  <a:lnTo>
                    <a:pt x="6785" y="66911"/>
                  </a:lnTo>
                  <a:lnTo>
                    <a:pt x="7381" y="73182"/>
                  </a:lnTo>
                  <a:lnTo>
                    <a:pt x="8731" y="81173"/>
                  </a:lnTo>
                  <a:lnTo>
                    <a:pt x="10583" y="90311"/>
                  </a:lnTo>
                  <a:lnTo>
                    <a:pt x="12771" y="100212"/>
                  </a:lnTo>
                  <a:lnTo>
                    <a:pt x="14229" y="109670"/>
                  </a:lnTo>
                  <a:lnTo>
                    <a:pt x="15201" y="118834"/>
                  </a:lnTo>
                  <a:lnTo>
                    <a:pt x="15849" y="127800"/>
                  </a:lnTo>
                  <a:lnTo>
                    <a:pt x="16281" y="137588"/>
                  </a:lnTo>
                  <a:lnTo>
                    <a:pt x="16761" y="158623"/>
                  </a:lnTo>
                  <a:lnTo>
                    <a:pt x="17145" y="353421"/>
                  </a:lnTo>
                  <a:lnTo>
                    <a:pt x="16193" y="355629"/>
                  </a:lnTo>
                  <a:lnTo>
                    <a:pt x="14605" y="357101"/>
                  </a:lnTo>
                  <a:lnTo>
                    <a:pt x="12594" y="358082"/>
                  </a:lnTo>
                  <a:lnTo>
                    <a:pt x="11253" y="359689"/>
                  </a:lnTo>
                  <a:lnTo>
                    <a:pt x="10360" y="361713"/>
                  </a:lnTo>
                  <a:lnTo>
                    <a:pt x="8572" y="368618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120"/>
            <p:cNvSpPr/>
            <p:nvPr/>
          </p:nvSpPr>
          <p:spPr>
            <a:xfrm>
              <a:off x="7615249" y="5880897"/>
              <a:ext cx="257005" cy="257001"/>
            </a:xfrm>
            <a:custGeom>
              <a:avLst/>
              <a:gdLst/>
              <a:ahLst/>
              <a:cxnLst/>
              <a:rect l="0" t="0" r="0" b="0"/>
              <a:pathLst>
                <a:path w="257005" h="257001">
                  <a:moveTo>
                    <a:pt x="85713" y="16982"/>
                  </a:moveTo>
                  <a:lnTo>
                    <a:pt x="78332" y="16982"/>
                  </a:lnTo>
                  <a:lnTo>
                    <a:pt x="77935" y="16030"/>
                  </a:lnTo>
                  <a:lnTo>
                    <a:pt x="77494" y="12432"/>
                  </a:lnTo>
                  <a:lnTo>
                    <a:pt x="76424" y="11091"/>
                  </a:lnTo>
                  <a:lnTo>
                    <a:pt x="74758" y="10198"/>
                  </a:lnTo>
                  <a:lnTo>
                    <a:pt x="68930" y="8515"/>
                  </a:lnTo>
                  <a:lnTo>
                    <a:pt x="61219" y="8419"/>
                  </a:lnTo>
                  <a:lnTo>
                    <a:pt x="51256" y="8413"/>
                  </a:lnTo>
                  <a:lnTo>
                    <a:pt x="48454" y="9364"/>
                  </a:lnTo>
                  <a:lnTo>
                    <a:pt x="46587" y="10951"/>
                  </a:lnTo>
                  <a:lnTo>
                    <a:pt x="43558" y="15254"/>
                  </a:lnTo>
                  <a:lnTo>
                    <a:pt x="36499" y="23032"/>
                  </a:lnTo>
                  <a:lnTo>
                    <a:pt x="25580" y="34194"/>
                  </a:lnTo>
                  <a:lnTo>
                    <a:pt x="22764" y="37029"/>
                  </a:lnTo>
                  <a:lnTo>
                    <a:pt x="20887" y="40824"/>
                  </a:lnTo>
                  <a:lnTo>
                    <a:pt x="19636" y="45260"/>
                  </a:lnTo>
                  <a:lnTo>
                    <a:pt x="18802" y="50121"/>
                  </a:lnTo>
                  <a:lnTo>
                    <a:pt x="15334" y="58064"/>
                  </a:lnTo>
                  <a:lnTo>
                    <a:pt x="10619" y="65721"/>
                  </a:lnTo>
                  <a:lnTo>
                    <a:pt x="8028" y="70430"/>
                  </a:lnTo>
                  <a:lnTo>
                    <a:pt x="5348" y="75474"/>
                  </a:lnTo>
                  <a:lnTo>
                    <a:pt x="3561" y="80742"/>
                  </a:lnTo>
                  <a:lnTo>
                    <a:pt x="2370" y="86159"/>
                  </a:lnTo>
                  <a:lnTo>
                    <a:pt x="1576" y="91675"/>
                  </a:lnTo>
                  <a:lnTo>
                    <a:pt x="1047" y="96305"/>
                  </a:lnTo>
                  <a:lnTo>
                    <a:pt x="459" y="103990"/>
                  </a:lnTo>
                  <a:lnTo>
                    <a:pt x="197" y="110580"/>
                  </a:lnTo>
                  <a:lnTo>
                    <a:pt x="81" y="117637"/>
                  </a:lnTo>
                  <a:lnTo>
                    <a:pt x="0" y="138623"/>
                  </a:lnTo>
                  <a:lnTo>
                    <a:pt x="948" y="140938"/>
                  </a:lnTo>
                  <a:lnTo>
                    <a:pt x="2534" y="142483"/>
                  </a:lnTo>
                  <a:lnTo>
                    <a:pt x="4543" y="143512"/>
                  </a:lnTo>
                  <a:lnTo>
                    <a:pt x="9315" y="144656"/>
                  </a:lnTo>
                  <a:lnTo>
                    <a:pt x="14611" y="145164"/>
                  </a:lnTo>
                  <a:lnTo>
                    <a:pt x="20139" y="145390"/>
                  </a:lnTo>
                  <a:lnTo>
                    <a:pt x="28607" y="145517"/>
                  </a:lnTo>
                  <a:lnTo>
                    <a:pt x="45712" y="145565"/>
                  </a:lnTo>
                  <a:lnTo>
                    <a:pt x="48568" y="144615"/>
                  </a:lnTo>
                  <a:lnTo>
                    <a:pt x="54282" y="141018"/>
                  </a:lnTo>
                  <a:lnTo>
                    <a:pt x="58091" y="139678"/>
                  </a:lnTo>
                  <a:lnTo>
                    <a:pt x="62536" y="138784"/>
                  </a:lnTo>
                  <a:lnTo>
                    <a:pt x="67404" y="138189"/>
                  </a:lnTo>
                  <a:lnTo>
                    <a:pt x="72554" y="136839"/>
                  </a:lnTo>
                  <a:lnTo>
                    <a:pt x="77893" y="134987"/>
                  </a:lnTo>
                  <a:lnTo>
                    <a:pt x="83357" y="132800"/>
                  </a:lnTo>
                  <a:lnTo>
                    <a:pt x="88905" y="130389"/>
                  </a:lnTo>
                  <a:lnTo>
                    <a:pt x="100149" y="125171"/>
                  </a:lnTo>
                  <a:lnTo>
                    <a:pt x="106768" y="123398"/>
                  </a:lnTo>
                  <a:lnTo>
                    <a:pt x="114037" y="122216"/>
                  </a:lnTo>
                  <a:lnTo>
                    <a:pt x="121741" y="121428"/>
                  </a:lnTo>
                  <a:lnTo>
                    <a:pt x="128782" y="120903"/>
                  </a:lnTo>
                  <a:lnTo>
                    <a:pt x="135381" y="120553"/>
                  </a:lnTo>
                  <a:lnTo>
                    <a:pt x="147792" y="120164"/>
                  </a:lnTo>
                  <a:lnTo>
                    <a:pt x="173823" y="119915"/>
                  </a:lnTo>
                  <a:lnTo>
                    <a:pt x="215103" y="119856"/>
                  </a:lnTo>
                  <a:lnTo>
                    <a:pt x="219598" y="120807"/>
                  </a:lnTo>
                  <a:lnTo>
                    <a:pt x="224500" y="122395"/>
                  </a:lnTo>
                  <a:lnTo>
                    <a:pt x="229673" y="124405"/>
                  </a:lnTo>
                  <a:lnTo>
                    <a:pt x="234074" y="126697"/>
                  </a:lnTo>
                  <a:lnTo>
                    <a:pt x="241504" y="131785"/>
                  </a:lnTo>
                  <a:lnTo>
                    <a:pt x="247981" y="139761"/>
                  </a:lnTo>
                  <a:lnTo>
                    <a:pt x="251042" y="144554"/>
                  </a:lnTo>
                  <a:lnTo>
                    <a:pt x="254442" y="152421"/>
                  </a:lnTo>
                  <a:lnTo>
                    <a:pt x="255955" y="160045"/>
                  </a:lnTo>
                  <a:lnTo>
                    <a:pt x="256358" y="164745"/>
                  </a:lnTo>
                  <a:lnTo>
                    <a:pt x="256625" y="169783"/>
                  </a:lnTo>
                  <a:lnTo>
                    <a:pt x="256924" y="180462"/>
                  </a:lnTo>
                  <a:lnTo>
                    <a:pt x="257004" y="185976"/>
                  </a:lnTo>
                  <a:lnTo>
                    <a:pt x="256104" y="190605"/>
                  </a:lnTo>
                  <a:lnTo>
                    <a:pt x="252565" y="198288"/>
                  </a:lnTo>
                  <a:lnTo>
                    <a:pt x="245217" y="212520"/>
                  </a:lnTo>
                  <a:lnTo>
                    <a:pt x="241579" y="216873"/>
                  </a:lnTo>
                  <a:lnTo>
                    <a:pt x="237249" y="220728"/>
                  </a:lnTo>
                  <a:lnTo>
                    <a:pt x="232457" y="224250"/>
                  </a:lnTo>
                  <a:lnTo>
                    <a:pt x="224593" y="230704"/>
                  </a:lnTo>
                  <a:lnTo>
                    <a:pt x="216970" y="236748"/>
                  </a:lnTo>
                  <a:lnTo>
                    <a:pt x="212270" y="239692"/>
                  </a:lnTo>
                  <a:lnTo>
                    <a:pt x="207232" y="242609"/>
                  </a:lnTo>
                  <a:lnTo>
                    <a:pt x="202921" y="245505"/>
                  </a:lnTo>
                  <a:lnTo>
                    <a:pt x="195591" y="251263"/>
                  </a:lnTo>
                  <a:lnTo>
                    <a:pt x="191350" y="253180"/>
                  </a:lnTo>
                  <a:lnTo>
                    <a:pt x="186617" y="254457"/>
                  </a:lnTo>
                  <a:lnTo>
                    <a:pt x="181558" y="255309"/>
                  </a:lnTo>
                  <a:lnTo>
                    <a:pt x="177232" y="255877"/>
                  </a:lnTo>
                  <a:lnTo>
                    <a:pt x="169886" y="256508"/>
                  </a:lnTo>
                  <a:lnTo>
                    <a:pt x="163445" y="256788"/>
                  </a:lnTo>
                  <a:lnTo>
                    <a:pt x="154465" y="256946"/>
                  </a:lnTo>
                  <a:lnTo>
                    <a:pt x="138346" y="257000"/>
                  </a:lnTo>
                  <a:lnTo>
                    <a:pt x="135089" y="256052"/>
                  </a:lnTo>
                  <a:lnTo>
                    <a:pt x="132919" y="254467"/>
                  </a:lnTo>
                  <a:lnTo>
                    <a:pt x="127322" y="247686"/>
                  </a:lnTo>
                  <a:lnTo>
                    <a:pt x="124883" y="245080"/>
                  </a:lnTo>
                  <a:lnTo>
                    <a:pt x="123256" y="242390"/>
                  </a:lnTo>
                  <a:lnTo>
                    <a:pt x="121450" y="236861"/>
                  </a:lnTo>
                  <a:lnTo>
                    <a:pt x="120967" y="233101"/>
                  </a:lnTo>
                  <a:lnTo>
                    <a:pt x="120646" y="228689"/>
                  </a:lnTo>
                  <a:lnTo>
                    <a:pt x="120432" y="223843"/>
                  </a:lnTo>
                  <a:lnTo>
                    <a:pt x="120194" y="213378"/>
                  </a:lnTo>
                  <a:lnTo>
                    <a:pt x="120040" y="186587"/>
                  </a:lnTo>
                  <a:lnTo>
                    <a:pt x="120981" y="178630"/>
                  </a:lnTo>
                  <a:lnTo>
                    <a:pt x="122560" y="170467"/>
                  </a:lnTo>
                  <a:lnTo>
                    <a:pt x="124566" y="162169"/>
                  </a:lnTo>
                  <a:lnTo>
                    <a:pt x="126855" y="153778"/>
                  </a:lnTo>
                  <a:lnTo>
                    <a:pt x="131938" y="136836"/>
                  </a:lnTo>
                  <a:lnTo>
                    <a:pt x="135580" y="128317"/>
                  </a:lnTo>
                  <a:lnTo>
                    <a:pt x="139913" y="119780"/>
                  </a:lnTo>
                  <a:lnTo>
                    <a:pt x="144706" y="111232"/>
                  </a:lnTo>
                  <a:lnTo>
                    <a:pt x="148854" y="102676"/>
                  </a:lnTo>
                  <a:lnTo>
                    <a:pt x="152572" y="94114"/>
                  </a:lnTo>
                  <a:lnTo>
                    <a:pt x="156003" y="85548"/>
                  </a:lnTo>
                  <a:lnTo>
                    <a:pt x="159243" y="77933"/>
                  </a:lnTo>
                  <a:lnTo>
                    <a:pt x="165383" y="64392"/>
                  </a:lnTo>
                  <a:lnTo>
                    <a:pt x="167401" y="58114"/>
                  </a:lnTo>
                  <a:lnTo>
                    <a:pt x="168747" y="52023"/>
                  </a:lnTo>
                  <a:lnTo>
                    <a:pt x="169644" y="46058"/>
                  </a:lnTo>
                  <a:lnTo>
                    <a:pt x="170242" y="40176"/>
                  </a:lnTo>
                  <a:lnTo>
                    <a:pt x="170640" y="34350"/>
                  </a:lnTo>
                  <a:lnTo>
                    <a:pt x="171084" y="23749"/>
                  </a:lnTo>
                  <a:lnTo>
                    <a:pt x="171333" y="12426"/>
                  </a:lnTo>
                  <a:lnTo>
                    <a:pt x="171391" y="6067"/>
                  </a:lnTo>
                  <a:lnTo>
                    <a:pt x="170454" y="3991"/>
                  </a:lnTo>
                  <a:lnTo>
                    <a:pt x="168878" y="2607"/>
                  </a:lnTo>
                  <a:lnTo>
                    <a:pt x="166873" y="1683"/>
                  </a:lnTo>
                  <a:lnTo>
                    <a:pt x="162107" y="658"/>
                  </a:lnTo>
                  <a:lnTo>
                    <a:pt x="155861" y="202"/>
                  </a:lnTo>
                  <a:lnTo>
                    <a:pt x="146735" y="0"/>
                  </a:lnTo>
                  <a:lnTo>
                    <a:pt x="142587" y="1851"/>
                  </a:lnTo>
                  <a:lnTo>
                    <a:pt x="138869" y="4990"/>
                  </a:lnTo>
                  <a:lnTo>
                    <a:pt x="132198" y="12605"/>
                  </a:lnTo>
                  <a:lnTo>
                    <a:pt x="126058" y="19164"/>
                  </a:lnTo>
                  <a:lnTo>
                    <a:pt x="122135" y="22247"/>
                  </a:lnTo>
                  <a:lnTo>
                    <a:pt x="117614" y="25255"/>
                  </a:lnTo>
                  <a:lnTo>
                    <a:pt x="102858" y="34128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Probability of independent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Suppose you toss a coin and then toss it again.  What is the probability that you will get two heads?</a:t>
            </a:r>
          </a:p>
          <a:p>
            <a:r>
              <a:rPr lang="en-US" dirty="0" smtClean="0"/>
              <a:t>This is the probability of independent events.</a:t>
            </a:r>
          </a:p>
          <a:p>
            <a:r>
              <a:rPr lang="en-US" dirty="0" smtClean="0"/>
              <a:t>It is the probability of one event times the probability of the other.</a:t>
            </a:r>
            <a:endParaRPr lang="en-US" dirty="0"/>
          </a:p>
        </p:txBody>
      </p:sp>
      <p:sp>
        <p:nvSpPr>
          <p:cNvPr id="4" name="SMARTPenAnnotation50"/>
          <p:cNvSpPr/>
          <p:nvPr/>
        </p:nvSpPr>
        <p:spPr>
          <a:xfrm>
            <a:off x="3855543" y="2597467"/>
            <a:ext cx="107810" cy="205741"/>
          </a:xfrm>
          <a:custGeom>
            <a:avLst/>
            <a:gdLst/>
            <a:ahLst/>
            <a:cxnLst/>
            <a:rect l="0" t="0" r="0" b="0"/>
            <a:pathLst>
              <a:path w="107810" h="205741">
                <a:moveTo>
                  <a:pt x="4939" y="0"/>
                </a:moveTo>
                <a:lnTo>
                  <a:pt x="389" y="0"/>
                </a:lnTo>
                <a:lnTo>
                  <a:pt x="0" y="953"/>
                </a:lnTo>
                <a:lnTo>
                  <a:pt x="694" y="2540"/>
                </a:lnTo>
                <a:lnTo>
                  <a:pt x="4690" y="8220"/>
                </a:lnTo>
                <a:lnTo>
                  <a:pt x="12298" y="15923"/>
                </a:lnTo>
                <a:lnTo>
                  <a:pt x="12973" y="19142"/>
                </a:lnTo>
                <a:lnTo>
                  <a:pt x="13152" y="21334"/>
                </a:lnTo>
                <a:lnTo>
                  <a:pt x="14225" y="23747"/>
                </a:lnTo>
                <a:lnTo>
                  <a:pt x="15892" y="26309"/>
                </a:lnTo>
                <a:lnTo>
                  <a:pt x="17956" y="28969"/>
                </a:lnTo>
                <a:lnTo>
                  <a:pt x="19332" y="31695"/>
                </a:lnTo>
                <a:lnTo>
                  <a:pt x="20861" y="37265"/>
                </a:lnTo>
                <a:lnTo>
                  <a:pt x="24081" y="42915"/>
                </a:lnTo>
                <a:lnTo>
                  <a:pt x="26272" y="45755"/>
                </a:lnTo>
                <a:lnTo>
                  <a:pt x="28708" y="51450"/>
                </a:lnTo>
                <a:lnTo>
                  <a:pt x="29358" y="54303"/>
                </a:lnTo>
                <a:lnTo>
                  <a:pt x="30743" y="58109"/>
                </a:lnTo>
                <a:lnTo>
                  <a:pt x="32619" y="62552"/>
                </a:lnTo>
                <a:lnTo>
                  <a:pt x="34823" y="67419"/>
                </a:lnTo>
                <a:lnTo>
                  <a:pt x="36291" y="71616"/>
                </a:lnTo>
                <a:lnTo>
                  <a:pt x="37270" y="75366"/>
                </a:lnTo>
                <a:lnTo>
                  <a:pt x="37923" y="78819"/>
                </a:lnTo>
                <a:lnTo>
                  <a:pt x="41189" y="85196"/>
                </a:lnTo>
                <a:lnTo>
                  <a:pt x="43393" y="88230"/>
                </a:lnTo>
                <a:lnTo>
                  <a:pt x="45815" y="92157"/>
                </a:lnTo>
                <a:lnTo>
                  <a:pt x="48382" y="96681"/>
                </a:lnTo>
                <a:lnTo>
                  <a:pt x="51046" y="101601"/>
                </a:lnTo>
                <a:lnTo>
                  <a:pt x="53774" y="105834"/>
                </a:lnTo>
                <a:lnTo>
                  <a:pt x="56546" y="109609"/>
                </a:lnTo>
                <a:lnTo>
                  <a:pt x="59346" y="113078"/>
                </a:lnTo>
                <a:lnTo>
                  <a:pt x="62458" y="119472"/>
                </a:lnTo>
                <a:lnTo>
                  <a:pt x="63287" y="122510"/>
                </a:lnTo>
                <a:lnTo>
                  <a:pt x="64793" y="125489"/>
                </a:lnTo>
                <a:lnTo>
                  <a:pt x="66749" y="128427"/>
                </a:lnTo>
                <a:lnTo>
                  <a:pt x="69006" y="131338"/>
                </a:lnTo>
                <a:lnTo>
                  <a:pt x="70510" y="135184"/>
                </a:lnTo>
                <a:lnTo>
                  <a:pt x="71513" y="139652"/>
                </a:lnTo>
                <a:lnTo>
                  <a:pt x="72181" y="144537"/>
                </a:lnTo>
                <a:lnTo>
                  <a:pt x="73580" y="148745"/>
                </a:lnTo>
                <a:lnTo>
                  <a:pt x="75465" y="152504"/>
                </a:lnTo>
                <a:lnTo>
                  <a:pt x="77673" y="155962"/>
                </a:lnTo>
                <a:lnTo>
                  <a:pt x="80098" y="159219"/>
                </a:lnTo>
                <a:lnTo>
                  <a:pt x="82668" y="162344"/>
                </a:lnTo>
                <a:lnTo>
                  <a:pt x="85333" y="165379"/>
                </a:lnTo>
                <a:lnTo>
                  <a:pt x="87110" y="168356"/>
                </a:lnTo>
                <a:lnTo>
                  <a:pt x="89084" y="174202"/>
                </a:lnTo>
                <a:lnTo>
                  <a:pt x="90563" y="177095"/>
                </a:lnTo>
                <a:lnTo>
                  <a:pt x="92502" y="179976"/>
                </a:lnTo>
                <a:lnTo>
                  <a:pt x="97906" y="186892"/>
                </a:lnTo>
                <a:lnTo>
                  <a:pt x="101186" y="190378"/>
                </a:lnTo>
                <a:lnTo>
                  <a:pt x="106500" y="195827"/>
                </a:lnTo>
                <a:lnTo>
                  <a:pt x="106937" y="197226"/>
                </a:lnTo>
                <a:lnTo>
                  <a:pt x="107228" y="199112"/>
                </a:lnTo>
                <a:lnTo>
                  <a:pt x="107809" y="20574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1"/>
          <p:cNvSpPr/>
          <p:nvPr/>
        </p:nvSpPr>
        <p:spPr>
          <a:xfrm>
            <a:off x="3689032" y="2863320"/>
            <a:ext cx="454344" cy="17041"/>
          </a:xfrm>
          <a:custGeom>
            <a:avLst/>
            <a:gdLst/>
            <a:ahLst/>
            <a:cxnLst/>
            <a:rect l="0" t="0" r="0" b="0"/>
            <a:pathLst>
              <a:path w="454344" h="17041">
                <a:moveTo>
                  <a:pt x="0" y="17040"/>
                </a:moveTo>
                <a:lnTo>
                  <a:pt x="45350" y="17040"/>
                </a:lnTo>
                <a:lnTo>
                  <a:pt x="53094" y="16087"/>
                </a:lnTo>
                <a:lnTo>
                  <a:pt x="61113" y="14500"/>
                </a:lnTo>
                <a:lnTo>
                  <a:pt x="69317" y="12489"/>
                </a:lnTo>
                <a:lnTo>
                  <a:pt x="77644" y="11148"/>
                </a:lnTo>
                <a:lnTo>
                  <a:pt x="86053" y="10254"/>
                </a:lnTo>
                <a:lnTo>
                  <a:pt x="94516" y="9659"/>
                </a:lnTo>
                <a:lnTo>
                  <a:pt x="103015" y="9262"/>
                </a:lnTo>
                <a:lnTo>
                  <a:pt x="120080" y="8820"/>
                </a:lnTo>
                <a:lnTo>
                  <a:pt x="145752" y="8572"/>
                </a:lnTo>
                <a:lnTo>
                  <a:pt x="155270" y="7584"/>
                </a:lnTo>
                <a:lnTo>
                  <a:pt x="165426" y="5974"/>
                </a:lnTo>
                <a:lnTo>
                  <a:pt x="176007" y="3947"/>
                </a:lnTo>
                <a:lnTo>
                  <a:pt x="186870" y="2596"/>
                </a:lnTo>
                <a:lnTo>
                  <a:pt x="197922" y="1696"/>
                </a:lnTo>
                <a:lnTo>
                  <a:pt x="209101" y="1095"/>
                </a:lnTo>
                <a:lnTo>
                  <a:pt x="231681" y="428"/>
                </a:lnTo>
                <a:lnTo>
                  <a:pt x="272671" y="0"/>
                </a:lnTo>
                <a:lnTo>
                  <a:pt x="282746" y="917"/>
                </a:lnTo>
                <a:lnTo>
                  <a:pt x="293272" y="2481"/>
                </a:lnTo>
                <a:lnTo>
                  <a:pt x="304100" y="4477"/>
                </a:lnTo>
                <a:lnTo>
                  <a:pt x="314175" y="5807"/>
                </a:lnTo>
                <a:lnTo>
                  <a:pt x="323750" y="6694"/>
                </a:lnTo>
                <a:lnTo>
                  <a:pt x="332991" y="7285"/>
                </a:lnTo>
                <a:lnTo>
                  <a:pt x="348339" y="7941"/>
                </a:lnTo>
                <a:lnTo>
                  <a:pt x="362462" y="8233"/>
                </a:lnTo>
                <a:lnTo>
                  <a:pt x="398675" y="8436"/>
                </a:lnTo>
                <a:lnTo>
                  <a:pt x="404848" y="9399"/>
                </a:lnTo>
                <a:lnTo>
                  <a:pt x="410869" y="10993"/>
                </a:lnTo>
                <a:lnTo>
                  <a:pt x="416787" y="13009"/>
                </a:lnTo>
                <a:lnTo>
                  <a:pt x="421686" y="14352"/>
                </a:lnTo>
                <a:lnTo>
                  <a:pt x="425904" y="15248"/>
                </a:lnTo>
                <a:lnTo>
                  <a:pt x="429668" y="15845"/>
                </a:lnTo>
                <a:lnTo>
                  <a:pt x="434083" y="16243"/>
                </a:lnTo>
                <a:lnTo>
                  <a:pt x="444068" y="16686"/>
                </a:lnTo>
                <a:lnTo>
                  <a:pt x="454343" y="1704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2"/>
          <p:cNvSpPr/>
          <p:nvPr/>
        </p:nvSpPr>
        <p:spPr>
          <a:xfrm>
            <a:off x="3801816" y="2957547"/>
            <a:ext cx="305925" cy="197016"/>
          </a:xfrm>
          <a:custGeom>
            <a:avLst/>
            <a:gdLst/>
            <a:ahLst/>
            <a:cxnLst/>
            <a:rect l="0" t="0" r="0" b="0"/>
            <a:pathLst>
              <a:path w="305925" h="197016">
                <a:moveTo>
                  <a:pt x="58666" y="42828"/>
                </a:moveTo>
                <a:lnTo>
                  <a:pt x="63217" y="38277"/>
                </a:lnTo>
                <a:lnTo>
                  <a:pt x="65510" y="36936"/>
                </a:lnTo>
                <a:lnTo>
                  <a:pt x="73288" y="34097"/>
                </a:lnTo>
                <a:lnTo>
                  <a:pt x="78817" y="30057"/>
                </a:lnTo>
                <a:lnTo>
                  <a:pt x="86990" y="25087"/>
                </a:lnTo>
                <a:lnTo>
                  <a:pt x="96972" y="19703"/>
                </a:lnTo>
                <a:lnTo>
                  <a:pt x="107758" y="14135"/>
                </a:lnTo>
                <a:lnTo>
                  <a:pt x="113302" y="12269"/>
                </a:lnTo>
                <a:lnTo>
                  <a:pt x="118902" y="11025"/>
                </a:lnTo>
                <a:lnTo>
                  <a:pt x="124541" y="10196"/>
                </a:lnTo>
                <a:lnTo>
                  <a:pt x="131157" y="8691"/>
                </a:lnTo>
                <a:lnTo>
                  <a:pt x="138426" y="6735"/>
                </a:lnTo>
                <a:lnTo>
                  <a:pt x="146130" y="4478"/>
                </a:lnTo>
                <a:lnTo>
                  <a:pt x="154122" y="2974"/>
                </a:lnTo>
                <a:lnTo>
                  <a:pt x="162309" y="1971"/>
                </a:lnTo>
                <a:lnTo>
                  <a:pt x="170623" y="1302"/>
                </a:lnTo>
                <a:lnTo>
                  <a:pt x="178072" y="857"/>
                </a:lnTo>
                <a:lnTo>
                  <a:pt x="191428" y="361"/>
                </a:lnTo>
                <a:lnTo>
                  <a:pt x="209657" y="82"/>
                </a:lnTo>
                <a:lnTo>
                  <a:pt x="227123" y="0"/>
                </a:lnTo>
                <a:lnTo>
                  <a:pt x="232883" y="941"/>
                </a:lnTo>
                <a:lnTo>
                  <a:pt x="238628" y="2520"/>
                </a:lnTo>
                <a:lnTo>
                  <a:pt x="244363" y="4526"/>
                </a:lnTo>
                <a:lnTo>
                  <a:pt x="250092" y="5863"/>
                </a:lnTo>
                <a:lnTo>
                  <a:pt x="255816" y="6755"/>
                </a:lnTo>
                <a:lnTo>
                  <a:pt x="261537" y="7349"/>
                </a:lnTo>
                <a:lnTo>
                  <a:pt x="270433" y="10549"/>
                </a:lnTo>
                <a:lnTo>
                  <a:pt x="277562" y="15147"/>
                </a:lnTo>
                <a:lnTo>
                  <a:pt x="283905" y="20365"/>
                </a:lnTo>
                <a:lnTo>
                  <a:pt x="289900" y="25859"/>
                </a:lnTo>
                <a:lnTo>
                  <a:pt x="292832" y="28658"/>
                </a:lnTo>
                <a:lnTo>
                  <a:pt x="294787" y="31476"/>
                </a:lnTo>
                <a:lnTo>
                  <a:pt x="296959" y="37147"/>
                </a:lnTo>
                <a:lnTo>
                  <a:pt x="298490" y="40946"/>
                </a:lnTo>
                <a:lnTo>
                  <a:pt x="300464" y="45383"/>
                </a:lnTo>
                <a:lnTo>
                  <a:pt x="302732" y="50246"/>
                </a:lnTo>
                <a:lnTo>
                  <a:pt x="304244" y="54441"/>
                </a:lnTo>
                <a:lnTo>
                  <a:pt x="305253" y="58190"/>
                </a:lnTo>
                <a:lnTo>
                  <a:pt x="305924" y="61641"/>
                </a:lnTo>
                <a:lnTo>
                  <a:pt x="305420" y="65848"/>
                </a:lnTo>
                <a:lnTo>
                  <a:pt x="304131" y="70557"/>
                </a:lnTo>
                <a:lnTo>
                  <a:pt x="302319" y="75601"/>
                </a:lnTo>
                <a:lnTo>
                  <a:pt x="301112" y="79917"/>
                </a:lnTo>
                <a:lnTo>
                  <a:pt x="300306" y="83746"/>
                </a:lnTo>
                <a:lnTo>
                  <a:pt x="299770" y="87252"/>
                </a:lnTo>
                <a:lnTo>
                  <a:pt x="298460" y="91494"/>
                </a:lnTo>
                <a:lnTo>
                  <a:pt x="296633" y="96227"/>
                </a:lnTo>
                <a:lnTo>
                  <a:pt x="294464" y="101287"/>
                </a:lnTo>
                <a:lnTo>
                  <a:pt x="292064" y="105613"/>
                </a:lnTo>
                <a:lnTo>
                  <a:pt x="289512" y="109450"/>
                </a:lnTo>
                <a:lnTo>
                  <a:pt x="286859" y="112960"/>
                </a:lnTo>
                <a:lnTo>
                  <a:pt x="283185" y="117205"/>
                </a:lnTo>
                <a:lnTo>
                  <a:pt x="278830" y="121940"/>
                </a:lnTo>
                <a:lnTo>
                  <a:pt x="266140" y="135166"/>
                </a:lnTo>
                <a:lnTo>
                  <a:pt x="262704" y="138676"/>
                </a:lnTo>
                <a:lnTo>
                  <a:pt x="258509" y="141969"/>
                </a:lnTo>
                <a:lnTo>
                  <a:pt x="253807" y="145117"/>
                </a:lnTo>
                <a:lnTo>
                  <a:pt x="248767" y="148168"/>
                </a:lnTo>
                <a:lnTo>
                  <a:pt x="243502" y="151155"/>
                </a:lnTo>
                <a:lnTo>
                  <a:pt x="232573" y="157013"/>
                </a:lnTo>
                <a:lnTo>
                  <a:pt x="187238" y="179983"/>
                </a:lnTo>
                <a:lnTo>
                  <a:pt x="181528" y="182842"/>
                </a:lnTo>
                <a:lnTo>
                  <a:pt x="175817" y="184748"/>
                </a:lnTo>
                <a:lnTo>
                  <a:pt x="170104" y="186019"/>
                </a:lnTo>
                <a:lnTo>
                  <a:pt x="164390" y="186866"/>
                </a:lnTo>
                <a:lnTo>
                  <a:pt x="157724" y="188383"/>
                </a:lnTo>
                <a:lnTo>
                  <a:pt x="150422" y="190347"/>
                </a:lnTo>
                <a:lnTo>
                  <a:pt x="142697" y="192609"/>
                </a:lnTo>
                <a:lnTo>
                  <a:pt x="135642" y="194117"/>
                </a:lnTo>
                <a:lnTo>
                  <a:pt x="129033" y="195122"/>
                </a:lnTo>
                <a:lnTo>
                  <a:pt x="122722" y="195792"/>
                </a:lnTo>
                <a:lnTo>
                  <a:pt x="116610" y="196239"/>
                </a:lnTo>
                <a:lnTo>
                  <a:pt x="110630" y="196537"/>
                </a:lnTo>
                <a:lnTo>
                  <a:pt x="98906" y="196868"/>
                </a:lnTo>
                <a:lnTo>
                  <a:pt x="87345" y="197015"/>
                </a:lnTo>
                <a:lnTo>
                  <a:pt x="81596" y="196101"/>
                </a:lnTo>
                <a:lnTo>
                  <a:pt x="75858" y="194540"/>
                </a:lnTo>
                <a:lnTo>
                  <a:pt x="70127" y="192547"/>
                </a:lnTo>
                <a:lnTo>
                  <a:pt x="64401" y="191218"/>
                </a:lnTo>
                <a:lnTo>
                  <a:pt x="58680" y="190332"/>
                </a:lnTo>
                <a:lnTo>
                  <a:pt x="52960" y="189741"/>
                </a:lnTo>
                <a:lnTo>
                  <a:pt x="44065" y="189085"/>
                </a:lnTo>
                <a:lnTo>
                  <a:pt x="40359" y="188910"/>
                </a:lnTo>
                <a:lnTo>
                  <a:pt x="36936" y="187841"/>
                </a:lnTo>
                <a:lnTo>
                  <a:pt x="27569" y="182738"/>
                </a:lnTo>
                <a:lnTo>
                  <a:pt x="18760" y="179850"/>
                </a:lnTo>
                <a:lnTo>
                  <a:pt x="12990" y="175799"/>
                </a:lnTo>
                <a:lnTo>
                  <a:pt x="11071" y="173385"/>
                </a:lnTo>
                <a:lnTo>
                  <a:pt x="9790" y="170824"/>
                </a:lnTo>
                <a:lnTo>
                  <a:pt x="8937" y="168163"/>
                </a:lnTo>
                <a:lnTo>
                  <a:pt x="7416" y="166390"/>
                </a:lnTo>
                <a:lnTo>
                  <a:pt x="5450" y="165207"/>
                </a:lnTo>
                <a:lnTo>
                  <a:pt x="3186" y="164419"/>
                </a:lnTo>
                <a:lnTo>
                  <a:pt x="1677" y="162941"/>
                </a:lnTo>
                <a:lnTo>
                  <a:pt x="671" y="161003"/>
                </a:lnTo>
                <a:lnTo>
                  <a:pt x="0" y="158759"/>
                </a:lnTo>
                <a:lnTo>
                  <a:pt x="505" y="156310"/>
                </a:lnTo>
                <a:lnTo>
                  <a:pt x="3607" y="151049"/>
                </a:lnTo>
                <a:lnTo>
                  <a:pt x="5767" y="149265"/>
                </a:lnTo>
                <a:lnTo>
                  <a:pt x="8160" y="148076"/>
                </a:lnTo>
                <a:lnTo>
                  <a:pt x="10708" y="147283"/>
                </a:lnTo>
                <a:lnTo>
                  <a:pt x="16079" y="143862"/>
                </a:lnTo>
                <a:lnTo>
                  <a:pt x="21641" y="139167"/>
                </a:lnTo>
                <a:lnTo>
                  <a:pt x="27288" y="133905"/>
                </a:lnTo>
                <a:lnTo>
                  <a:pt x="35513" y="128391"/>
                </a:lnTo>
                <a:lnTo>
                  <a:pt x="40373" y="125588"/>
                </a:lnTo>
                <a:lnTo>
                  <a:pt x="45518" y="123718"/>
                </a:lnTo>
                <a:lnTo>
                  <a:pt x="50853" y="122472"/>
                </a:lnTo>
                <a:lnTo>
                  <a:pt x="56315" y="121641"/>
                </a:lnTo>
                <a:lnTo>
                  <a:pt x="62813" y="121088"/>
                </a:lnTo>
                <a:lnTo>
                  <a:pt x="70004" y="120719"/>
                </a:lnTo>
                <a:lnTo>
                  <a:pt x="86565" y="120308"/>
                </a:lnTo>
                <a:lnTo>
                  <a:pt x="106626" y="120126"/>
                </a:lnTo>
                <a:lnTo>
                  <a:pt x="115404" y="119125"/>
                </a:lnTo>
                <a:lnTo>
                  <a:pt x="123161" y="117505"/>
                </a:lnTo>
                <a:lnTo>
                  <a:pt x="130238" y="115472"/>
                </a:lnTo>
                <a:lnTo>
                  <a:pt x="137813" y="115070"/>
                </a:lnTo>
                <a:lnTo>
                  <a:pt x="145721" y="115754"/>
                </a:lnTo>
                <a:lnTo>
                  <a:pt x="153850" y="117163"/>
                </a:lnTo>
                <a:lnTo>
                  <a:pt x="162127" y="118102"/>
                </a:lnTo>
                <a:lnTo>
                  <a:pt x="170502" y="118728"/>
                </a:lnTo>
                <a:lnTo>
                  <a:pt x="178944" y="119146"/>
                </a:lnTo>
                <a:lnTo>
                  <a:pt x="186476" y="120376"/>
                </a:lnTo>
                <a:lnTo>
                  <a:pt x="193403" y="122149"/>
                </a:lnTo>
                <a:lnTo>
                  <a:pt x="199925" y="124284"/>
                </a:lnTo>
                <a:lnTo>
                  <a:pt x="206179" y="126659"/>
                </a:lnTo>
                <a:lnTo>
                  <a:pt x="212253" y="129195"/>
                </a:lnTo>
                <a:lnTo>
                  <a:pt x="218208" y="131839"/>
                </a:lnTo>
                <a:lnTo>
                  <a:pt x="229903" y="137316"/>
                </a:lnTo>
                <a:lnTo>
                  <a:pt x="235689" y="140110"/>
                </a:lnTo>
                <a:lnTo>
                  <a:pt x="244658" y="145754"/>
                </a:lnTo>
                <a:lnTo>
                  <a:pt x="252772" y="151438"/>
                </a:lnTo>
                <a:lnTo>
                  <a:pt x="257602" y="154287"/>
                </a:lnTo>
                <a:lnTo>
                  <a:pt x="267097" y="159993"/>
                </a:lnTo>
                <a:lnTo>
                  <a:pt x="274492" y="165703"/>
                </a:lnTo>
                <a:lnTo>
                  <a:pt x="280954" y="171417"/>
                </a:lnTo>
                <a:lnTo>
                  <a:pt x="284010" y="174273"/>
                </a:lnTo>
                <a:lnTo>
                  <a:pt x="287000" y="176178"/>
                </a:lnTo>
                <a:lnTo>
                  <a:pt x="296104" y="179235"/>
                </a:lnTo>
                <a:lnTo>
                  <a:pt x="298696" y="17998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3"/>
          <p:cNvSpPr/>
          <p:nvPr/>
        </p:nvSpPr>
        <p:spPr>
          <a:xfrm>
            <a:off x="4469164" y="2863331"/>
            <a:ext cx="51262" cy="34175"/>
          </a:xfrm>
          <a:custGeom>
            <a:avLst/>
            <a:gdLst/>
            <a:ahLst/>
            <a:cxnLst/>
            <a:rect l="0" t="0" r="0" b="0"/>
            <a:pathLst>
              <a:path w="51262" h="34175">
                <a:moveTo>
                  <a:pt x="25683" y="17029"/>
                </a:moveTo>
                <a:lnTo>
                  <a:pt x="30234" y="17029"/>
                </a:lnTo>
                <a:lnTo>
                  <a:pt x="31574" y="17981"/>
                </a:lnTo>
                <a:lnTo>
                  <a:pt x="32468" y="19569"/>
                </a:lnTo>
                <a:lnTo>
                  <a:pt x="33902" y="24409"/>
                </a:lnTo>
                <a:lnTo>
                  <a:pt x="33068" y="25759"/>
                </a:lnTo>
                <a:lnTo>
                  <a:pt x="31559" y="27612"/>
                </a:lnTo>
                <a:lnTo>
                  <a:pt x="26844" y="32877"/>
                </a:lnTo>
                <a:lnTo>
                  <a:pt x="25504" y="33310"/>
                </a:lnTo>
                <a:lnTo>
                  <a:pt x="23659" y="33597"/>
                </a:lnTo>
                <a:lnTo>
                  <a:pt x="18404" y="34060"/>
                </a:lnTo>
                <a:lnTo>
                  <a:pt x="15145" y="34123"/>
                </a:lnTo>
                <a:lnTo>
                  <a:pt x="1272" y="34173"/>
                </a:lnTo>
                <a:lnTo>
                  <a:pt x="836" y="33221"/>
                </a:lnTo>
                <a:lnTo>
                  <a:pt x="546" y="31633"/>
                </a:lnTo>
                <a:lnTo>
                  <a:pt x="80" y="26793"/>
                </a:lnTo>
                <a:lnTo>
                  <a:pt x="42" y="25443"/>
                </a:lnTo>
                <a:lnTo>
                  <a:pt x="0" y="21403"/>
                </a:lnTo>
                <a:lnTo>
                  <a:pt x="941" y="18993"/>
                </a:lnTo>
                <a:lnTo>
                  <a:pt x="2521" y="16433"/>
                </a:lnTo>
                <a:lnTo>
                  <a:pt x="4526" y="13774"/>
                </a:lnTo>
                <a:lnTo>
                  <a:pt x="6816" y="12001"/>
                </a:lnTo>
                <a:lnTo>
                  <a:pt x="9295" y="10820"/>
                </a:lnTo>
                <a:lnTo>
                  <a:pt x="11900" y="10032"/>
                </a:lnTo>
                <a:lnTo>
                  <a:pt x="14590" y="8554"/>
                </a:lnTo>
                <a:lnTo>
                  <a:pt x="17335" y="6616"/>
                </a:lnTo>
                <a:lnTo>
                  <a:pt x="20117" y="4372"/>
                </a:lnTo>
                <a:lnTo>
                  <a:pt x="22925" y="2876"/>
                </a:lnTo>
                <a:lnTo>
                  <a:pt x="25750" y="1879"/>
                </a:lnTo>
                <a:lnTo>
                  <a:pt x="32575" y="278"/>
                </a:lnTo>
                <a:lnTo>
                  <a:pt x="34088" y="146"/>
                </a:lnTo>
                <a:lnTo>
                  <a:pt x="36048" y="59"/>
                </a:lnTo>
                <a:lnTo>
                  <a:pt x="38308" y="0"/>
                </a:lnTo>
                <a:lnTo>
                  <a:pt x="40768" y="914"/>
                </a:lnTo>
                <a:lnTo>
                  <a:pt x="43360" y="2476"/>
                </a:lnTo>
                <a:lnTo>
                  <a:pt x="49812" y="7275"/>
                </a:lnTo>
                <a:lnTo>
                  <a:pt x="50341" y="8621"/>
                </a:lnTo>
                <a:lnTo>
                  <a:pt x="50694" y="10471"/>
                </a:lnTo>
                <a:lnTo>
                  <a:pt x="51261" y="15733"/>
                </a:lnTo>
                <a:lnTo>
                  <a:pt x="50355" y="17117"/>
                </a:lnTo>
                <a:lnTo>
                  <a:pt x="48798" y="18993"/>
                </a:lnTo>
                <a:lnTo>
                  <a:pt x="46808" y="21196"/>
                </a:lnTo>
                <a:lnTo>
                  <a:pt x="44529" y="22664"/>
                </a:lnTo>
                <a:lnTo>
                  <a:pt x="42057" y="23643"/>
                </a:lnTo>
                <a:lnTo>
                  <a:pt x="35796" y="25214"/>
                </a:lnTo>
                <a:lnTo>
                  <a:pt x="35283" y="26296"/>
                </a:lnTo>
                <a:lnTo>
                  <a:pt x="34940" y="27969"/>
                </a:lnTo>
                <a:lnTo>
                  <a:pt x="34256" y="3417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4"/>
          <p:cNvSpPr/>
          <p:nvPr/>
        </p:nvSpPr>
        <p:spPr>
          <a:xfrm>
            <a:off x="4846320" y="2648902"/>
            <a:ext cx="60008" cy="222886"/>
          </a:xfrm>
          <a:custGeom>
            <a:avLst/>
            <a:gdLst/>
            <a:ahLst/>
            <a:cxnLst/>
            <a:rect l="0" t="0" r="0" b="0"/>
            <a:pathLst>
              <a:path w="60008" h="222886">
                <a:moveTo>
                  <a:pt x="0" y="0"/>
                </a:moveTo>
                <a:lnTo>
                  <a:pt x="0" y="12770"/>
                </a:lnTo>
                <a:lnTo>
                  <a:pt x="952" y="15181"/>
                </a:lnTo>
                <a:lnTo>
                  <a:pt x="2540" y="17741"/>
                </a:lnTo>
                <a:lnTo>
                  <a:pt x="4550" y="20400"/>
                </a:lnTo>
                <a:lnTo>
                  <a:pt x="5891" y="23125"/>
                </a:lnTo>
                <a:lnTo>
                  <a:pt x="7381" y="28693"/>
                </a:lnTo>
                <a:lnTo>
                  <a:pt x="8730" y="31511"/>
                </a:lnTo>
                <a:lnTo>
                  <a:pt x="10583" y="34342"/>
                </a:lnTo>
                <a:lnTo>
                  <a:pt x="12770" y="37182"/>
                </a:lnTo>
                <a:lnTo>
                  <a:pt x="14228" y="40981"/>
                </a:lnTo>
                <a:lnTo>
                  <a:pt x="15200" y="45418"/>
                </a:lnTo>
                <a:lnTo>
                  <a:pt x="15849" y="50281"/>
                </a:lnTo>
                <a:lnTo>
                  <a:pt x="17233" y="54476"/>
                </a:lnTo>
                <a:lnTo>
                  <a:pt x="19108" y="58225"/>
                </a:lnTo>
                <a:lnTo>
                  <a:pt x="21311" y="61676"/>
                </a:lnTo>
                <a:lnTo>
                  <a:pt x="22780" y="65883"/>
                </a:lnTo>
                <a:lnTo>
                  <a:pt x="23759" y="70592"/>
                </a:lnTo>
                <a:lnTo>
                  <a:pt x="24412" y="75636"/>
                </a:lnTo>
                <a:lnTo>
                  <a:pt x="25799" y="80904"/>
                </a:lnTo>
                <a:lnTo>
                  <a:pt x="27677" y="86321"/>
                </a:lnTo>
                <a:lnTo>
                  <a:pt x="29881" y="91837"/>
                </a:lnTo>
                <a:lnTo>
                  <a:pt x="31350" y="97420"/>
                </a:lnTo>
                <a:lnTo>
                  <a:pt x="32331" y="103047"/>
                </a:lnTo>
                <a:lnTo>
                  <a:pt x="32983" y="108703"/>
                </a:lnTo>
                <a:lnTo>
                  <a:pt x="33419" y="113426"/>
                </a:lnTo>
                <a:lnTo>
                  <a:pt x="33709" y="117527"/>
                </a:lnTo>
                <a:lnTo>
                  <a:pt x="33903" y="121214"/>
                </a:lnTo>
                <a:lnTo>
                  <a:pt x="34117" y="130391"/>
                </a:lnTo>
                <a:lnTo>
                  <a:pt x="34175" y="135504"/>
                </a:lnTo>
                <a:lnTo>
                  <a:pt x="35165" y="139866"/>
                </a:lnTo>
                <a:lnTo>
                  <a:pt x="36778" y="143727"/>
                </a:lnTo>
                <a:lnTo>
                  <a:pt x="38807" y="147253"/>
                </a:lnTo>
                <a:lnTo>
                  <a:pt x="40158" y="151509"/>
                </a:lnTo>
                <a:lnTo>
                  <a:pt x="41059" y="156251"/>
                </a:lnTo>
                <a:lnTo>
                  <a:pt x="41661" y="161317"/>
                </a:lnTo>
                <a:lnTo>
                  <a:pt x="42061" y="165647"/>
                </a:lnTo>
                <a:lnTo>
                  <a:pt x="42328" y="169487"/>
                </a:lnTo>
                <a:lnTo>
                  <a:pt x="42625" y="176292"/>
                </a:lnTo>
                <a:lnTo>
                  <a:pt x="42757" y="182492"/>
                </a:lnTo>
                <a:lnTo>
                  <a:pt x="42852" y="202821"/>
                </a:lnTo>
                <a:lnTo>
                  <a:pt x="43809" y="204746"/>
                </a:lnTo>
                <a:lnTo>
                  <a:pt x="45398" y="206983"/>
                </a:lnTo>
                <a:lnTo>
                  <a:pt x="47410" y="209426"/>
                </a:lnTo>
                <a:lnTo>
                  <a:pt x="48752" y="212008"/>
                </a:lnTo>
                <a:lnTo>
                  <a:pt x="50242" y="217416"/>
                </a:lnTo>
                <a:lnTo>
                  <a:pt x="51592" y="219239"/>
                </a:lnTo>
                <a:lnTo>
                  <a:pt x="53445" y="220454"/>
                </a:lnTo>
                <a:lnTo>
                  <a:pt x="60007" y="22288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5"/>
          <p:cNvSpPr/>
          <p:nvPr/>
        </p:nvSpPr>
        <p:spPr>
          <a:xfrm>
            <a:off x="4683442" y="2897515"/>
            <a:ext cx="428626" cy="42853"/>
          </a:xfrm>
          <a:custGeom>
            <a:avLst/>
            <a:gdLst/>
            <a:ahLst/>
            <a:cxnLst/>
            <a:rect l="0" t="0" r="0" b="0"/>
            <a:pathLst>
              <a:path w="428626" h="42853">
                <a:moveTo>
                  <a:pt x="0" y="42852"/>
                </a:moveTo>
                <a:lnTo>
                  <a:pt x="4551" y="38301"/>
                </a:lnTo>
                <a:lnTo>
                  <a:pt x="6844" y="36961"/>
                </a:lnTo>
                <a:lnTo>
                  <a:pt x="9325" y="36067"/>
                </a:lnTo>
                <a:lnTo>
                  <a:pt x="17368" y="34809"/>
                </a:lnTo>
                <a:lnTo>
                  <a:pt x="20151" y="34632"/>
                </a:lnTo>
                <a:lnTo>
                  <a:pt x="24864" y="33563"/>
                </a:lnTo>
                <a:lnTo>
                  <a:pt x="30864" y="31897"/>
                </a:lnTo>
                <a:lnTo>
                  <a:pt x="37721" y="29834"/>
                </a:lnTo>
                <a:lnTo>
                  <a:pt x="45149" y="28458"/>
                </a:lnTo>
                <a:lnTo>
                  <a:pt x="52959" y="27541"/>
                </a:lnTo>
                <a:lnTo>
                  <a:pt x="61024" y="26930"/>
                </a:lnTo>
                <a:lnTo>
                  <a:pt x="69258" y="25570"/>
                </a:lnTo>
                <a:lnTo>
                  <a:pt x="77604" y="23710"/>
                </a:lnTo>
                <a:lnTo>
                  <a:pt x="86026" y="21518"/>
                </a:lnTo>
                <a:lnTo>
                  <a:pt x="95451" y="20057"/>
                </a:lnTo>
                <a:lnTo>
                  <a:pt x="105544" y="19083"/>
                </a:lnTo>
                <a:lnTo>
                  <a:pt x="116082" y="18433"/>
                </a:lnTo>
                <a:lnTo>
                  <a:pt x="126919" y="17048"/>
                </a:lnTo>
                <a:lnTo>
                  <a:pt x="137952" y="15172"/>
                </a:lnTo>
                <a:lnTo>
                  <a:pt x="149118" y="12969"/>
                </a:lnTo>
                <a:lnTo>
                  <a:pt x="160372" y="11500"/>
                </a:lnTo>
                <a:lnTo>
                  <a:pt x="171685" y="10521"/>
                </a:lnTo>
                <a:lnTo>
                  <a:pt x="183037" y="9868"/>
                </a:lnTo>
                <a:lnTo>
                  <a:pt x="194414" y="8480"/>
                </a:lnTo>
                <a:lnTo>
                  <a:pt x="205809" y="6602"/>
                </a:lnTo>
                <a:lnTo>
                  <a:pt x="217217" y="4398"/>
                </a:lnTo>
                <a:lnTo>
                  <a:pt x="228631" y="2929"/>
                </a:lnTo>
                <a:lnTo>
                  <a:pt x="240051" y="1949"/>
                </a:lnTo>
                <a:lnTo>
                  <a:pt x="251474" y="1296"/>
                </a:lnTo>
                <a:lnTo>
                  <a:pt x="271786" y="570"/>
                </a:lnTo>
                <a:lnTo>
                  <a:pt x="308110" y="104"/>
                </a:lnTo>
                <a:lnTo>
                  <a:pt x="360001" y="0"/>
                </a:lnTo>
                <a:lnTo>
                  <a:pt x="367636" y="949"/>
                </a:lnTo>
                <a:lnTo>
                  <a:pt x="374631" y="2534"/>
                </a:lnTo>
                <a:lnTo>
                  <a:pt x="381199" y="4543"/>
                </a:lnTo>
                <a:lnTo>
                  <a:pt x="387482" y="5883"/>
                </a:lnTo>
                <a:lnTo>
                  <a:pt x="393577" y="6776"/>
                </a:lnTo>
                <a:lnTo>
                  <a:pt x="404476" y="7768"/>
                </a:lnTo>
                <a:lnTo>
                  <a:pt x="412495" y="8209"/>
                </a:lnTo>
                <a:lnTo>
                  <a:pt x="415967" y="9279"/>
                </a:lnTo>
                <a:lnTo>
                  <a:pt x="419234" y="10945"/>
                </a:lnTo>
                <a:lnTo>
                  <a:pt x="428625" y="1713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6"/>
          <p:cNvSpPr/>
          <p:nvPr/>
        </p:nvSpPr>
        <p:spPr>
          <a:xfrm>
            <a:off x="4796342" y="3000409"/>
            <a:ext cx="272863" cy="193164"/>
          </a:xfrm>
          <a:custGeom>
            <a:avLst/>
            <a:gdLst/>
            <a:ahLst/>
            <a:cxnLst/>
            <a:rect l="0" t="0" r="0" b="0"/>
            <a:pathLst>
              <a:path w="272863" h="193164">
                <a:moveTo>
                  <a:pt x="24260" y="25683"/>
                </a:moveTo>
                <a:lnTo>
                  <a:pt x="31641" y="18302"/>
                </a:lnTo>
                <a:lnTo>
                  <a:pt x="37383" y="15100"/>
                </a:lnTo>
                <a:lnTo>
                  <a:pt x="41581" y="12913"/>
                </a:lnTo>
                <a:lnTo>
                  <a:pt x="46285" y="11455"/>
                </a:lnTo>
                <a:lnTo>
                  <a:pt x="51326" y="10482"/>
                </a:lnTo>
                <a:lnTo>
                  <a:pt x="56592" y="9834"/>
                </a:lnTo>
                <a:lnTo>
                  <a:pt x="62007" y="8450"/>
                </a:lnTo>
                <a:lnTo>
                  <a:pt x="67522" y="6574"/>
                </a:lnTo>
                <a:lnTo>
                  <a:pt x="73104" y="4371"/>
                </a:lnTo>
                <a:lnTo>
                  <a:pt x="79682" y="2903"/>
                </a:lnTo>
                <a:lnTo>
                  <a:pt x="86926" y="1924"/>
                </a:lnTo>
                <a:lnTo>
                  <a:pt x="94612" y="1271"/>
                </a:lnTo>
                <a:lnTo>
                  <a:pt x="102594" y="836"/>
                </a:lnTo>
                <a:lnTo>
                  <a:pt x="119083" y="352"/>
                </a:lnTo>
                <a:lnTo>
                  <a:pt x="165488" y="0"/>
                </a:lnTo>
                <a:lnTo>
                  <a:pt x="172704" y="941"/>
                </a:lnTo>
                <a:lnTo>
                  <a:pt x="180373" y="2521"/>
                </a:lnTo>
                <a:lnTo>
                  <a:pt x="188343" y="4526"/>
                </a:lnTo>
                <a:lnTo>
                  <a:pt x="195561" y="6816"/>
                </a:lnTo>
                <a:lnTo>
                  <a:pt x="202278" y="9295"/>
                </a:lnTo>
                <a:lnTo>
                  <a:pt x="208661" y="11900"/>
                </a:lnTo>
                <a:lnTo>
                  <a:pt x="213870" y="14590"/>
                </a:lnTo>
                <a:lnTo>
                  <a:pt x="226702" y="22925"/>
                </a:lnTo>
                <a:lnTo>
                  <a:pt x="231611" y="25750"/>
                </a:lnTo>
                <a:lnTo>
                  <a:pt x="236789" y="28585"/>
                </a:lnTo>
                <a:lnTo>
                  <a:pt x="240241" y="31428"/>
                </a:lnTo>
                <a:lnTo>
                  <a:pt x="242543" y="34275"/>
                </a:lnTo>
                <a:lnTo>
                  <a:pt x="246052" y="39979"/>
                </a:lnTo>
                <a:lnTo>
                  <a:pt x="250787" y="45690"/>
                </a:lnTo>
                <a:lnTo>
                  <a:pt x="251478" y="49498"/>
                </a:lnTo>
                <a:lnTo>
                  <a:pt x="250986" y="53942"/>
                </a:lnTo>
                <a:lnTo>
                  <a:pt x="249706" y="58810"/>
                </a:lnTo>
                <a:lnTo>
                  <a:pt x="248852" y="63008"/>
                </a:lnTo>
                <a:lnTo>
                  <a:pt x="248283" y="66759"/>
                </a:lnTo>
                <a:lnTo>
                  <a:pt x="247903" y="70212"/>
                </a:lnTo>
                <a:lnTo>
                  <a:pt x="247651" y="74419"/>
                </a:lnTo>
                <a:lnTo>
                  <a:pt x="247370" y="84174"/>
                </a:lnTo>
                <a:lnTo>
                  <a:pt x="245390" y="88489"/>
                </a:lnTo>
                <a:lnTo>
                  <a:pt x="242165" y="92319"/>
                </a:lnTo>
                <a:lnTo>
                  <a:pt x="238110" y="95824"/>
                </a:lnTo>
                <a:lnTo>
                  <a:pt x="234454" y="100066"/>
                </a:lnTo>
                <a:lnTo>
                  <a:pt x="231064" y="104799"/>
                </a:lnTo>
                <a:lnTo>
                  <a:pt x="227852" y="109860"/>
                </a:lnTo>
                <a:lnTo>
                  <a:pt x="223805" y="115138"/>
                </a:lnTo>
                <a:lnTo>
                  <a:pt x="219203" y="120562"/>
                </a:lnTo>
                <a:lnTo>
                  <a:pt x="214230" y="126083"/>
                </a:lnTo>
                <a:lnTo>
                  <a:pt x="208056" y="131669"/>
                </a:lnTo>
                <a:lnTo>
                  <a:pt x="201083" y="137298"/>
                </a:lnTo>
                <a:lnTo>
                  <a:pt x="193577" y="142956"/>
                </a:lnTo>
                <a:lnTo>
                  <a:pt x="186668" y="147680"/>
                </a:lnTo>
                <a:lnTo>
                  <a:pt x="180157" y="151782"/>
                </a:lnTo>
                <a:lnTo>
                  <a:pt x="173911" y="155469"/>
                </a:lnTo>
                <a:lnTo>
                  <a:pt x="166890" y="158879"/>
                </a:lnTo>
                <a:lnTo>
                  <a:pt x="159352" y="162106"/>
                </a:lnTo>
                <a:lnTo>
                  <a:pt x="151469" y="165209"/>
                </a:lnTo>
                <a:lnTo>
                  <a:pt x="144309" y="168230"/>
                </a:lnTo>
                <a:lnTo>
                  <a:pt x="131272" y="174127"/>
                </a:lnTo>
                <a:lnTo>
                  <a:pt x="113223" y="182802"/>
                </a:lnTo>
                <a:lnTo>
                  <a:pt x="107381" y="184722"/>
                </a:lnTo>
                <a:lnTo>
                  <a:pt x="101582" y="186001"/>
                </a:lnTo>
                <a:lnTo>
                  <a:pt x="95810" y="186855"/>
                </a:lnTo>
                <a:lnTo>
                  <a:pt x="90058" y="188376"/>
                </a:lnTo>
                <a:lnTo>
                  <a:pt x="84318" y="190342"/>
                </a:lnTo>
                <a:lnTo>
                  <a:pt x="78586" y="192606"/>
                </a:lnTo>
                <a:lnTo>
                  <a:pt x="72860" y="193163"/>
                </a:lnTo>
                <a:lnTo>
                  <a:pt x="67138" y="192581"/>
                </a:lnTo>
                <a:lnTo>
                  <a:pt x="61417" y="191241"/>
                </a:lnTo>
                <a:lnTo>
                  <a:pt x="55699" y="190347"/>
                </a:lnTo>
                <a:lnTo>
                  <a:pt x="49982" y="189752"/>
                </a:lnTo>
                <a:lnTo>
                  <a:pt x="44266" y="189355"/>
                </a:lnTo>
                <a:lnTo>
                  <a:pt x="39502" y="188138"/>
                </a:lnTo>
                <a:lnTo>
                  <a:pt x="31669" y="184245"/>
                </a:lnTo>
                <a:lnTo>
                  <a:pt x="27295" y="182826"/>
                </a:lnTo>
                <a:lnTo>
                  <a:pt x="22473" y="181880"/>
                </a:lnTo>
                <a:lnTo>
                  <a:pt x="17354" y="181249"/>
                </a:lnTo>
                <a:lnTo>
                  <a:pt x="13941" y="178924"/>
                </a:lnTo>
                <a:lnTo>
                  <a:pt x="11666" y="175469"/>
                </a:lnTo>
                <a:lnTo>
                  <a:pt x="10149" y="171260"/>
                </a:lnTo>
                <a:lnTo>
                  <a:pt x="8185" y="167502"/>
                </a:lnTo>
                <a:lnTo>
                  <a:pt x="5924" y="164044"/>
                </a:lnTo>
                <a:lnTo>
                  <a:pt x="3463" y="160786"/>
                </a:lnTo>
                <a:lnTo>
                  <a:pt x="1823" y="157662"/>
                </a:lnTo>
                <a:lnTo>
                  <a:pt x="0" y="151650"/>
                </a:lnTo>
                <a:lnTo>
                  <a:pt x="467" y="148714"/>
                </a:lnTo>
                <a:lnTo>
                  <a:pt x="3526" y="142911"/>
                </a:lnTo>
                <a:lnTo>
                  <a:pt x="8060" y="137157"/>
                </a:lnTo>
                <a:lnTo>
                  <a:pt x="13250" y="131425"/>
                </a:lnTo>
                <a:lnTo>
                  <a:pt x="18731" y="125702"/>
                </a:lnTo>
                <a:lnTo>
                  <a:pt x="26883" y="119983"/>
                </a:lnTo>
                <a:lnTo>
                  <a:pt x="31724" y="117125"/>
                </a:lnTo>
                <a:lnTo>
                  <a:pt x="36856" y="114267"/>
                </a:lnTo>
                <a:lnTo>
                  <a:pt x="47638" y="108551"/>
                </a:lnTo>
                <a:lnTo>
                  <a:pt x="53180" y="106646"/>
                </a:lnTo>
                <a:lnTo>
                  <a:pt x="58780" y="105376"/>
                </a:lnTo>
                <a:lnTo>
                  <a:pt x="64419" y="104529"/>
                </a:lnTo>
                <a:lnTo>
                  <a:pt x="71034" y="103012"/>
                </a:lnTo>
                <a:lnTo>
                  <a:pt x="78303" y="101048"/>
                </a:lnTo>
                <a:lnTo>
                  <a:pt x="86006" y="98787"/>
                </a:lnTo>
                <a:lnTo>
                  <a:pt x="93047" y="98231"/>
                </a:lnTo>
                <a:lnTo>
                  <a:pt x="99645" y="98814"/>
                </a:lnTo>
                <a:lnTo>
                  <a:pt x="105949" y="100154"/>
                </a:lnTo>
                <a:lnTo>
                  <a:pt x="112057" y="101048"/>
                </a:lnTo>
                <a:lnTo>
                  <a:pt x="118034" y="101644"/>
                </a:lnTo>
                <a:lnTo>
                  <a:pt x="123923" y="102041"/>
                </a:lnTo>
                <a:lnTo>
                  <a:pt x="130707" y="103258"/>
                </a:lnTo>
                <a:lnTo>
                  <a:pt x="138087" y="105022"/>
                </a:lnTo>
                <a:lnTo>
                  <a:pt x="145865" y="107151"/>
                </a:lnTo>
                <a:lnTo>
                  <a:pt x="152955" y="108570"/>
                </a:lnTo>
                <a:lnTo>
                  <a:pt x="159587" y="109516"/>
                </a:lnTo>
                <a:lnTo>
                  <a:pt x="165913" y="110147"/>
                </a:lnTo>
                <a:lnTo>
                  <a:pt x="172988" y="111520"/>
                </a:lnTo>
                <a:lnTo>
                  <a:pt x="180561" y="113387"/>
                </a:lnTo>
                <a:lnTo>
                  <a:pt x="188469" y="115585"/>
                </a:lnTo>
                <a:lnTo>
                  <a:pt x="195645" y="117050"/>
                </a:lnTo>
                <a:lnTo>
                  <a:pt x="202334" y="118027"/>
                </a:lnTo>
                <a:lnTo>
                  <a:pt x="208699" y="118678"/>
                </a:lnTo>
                <a:lnTo>
                  <a:pt x="215799" y="120065"/>
                </a:lnTo>
                <a:lnTo>
                  <a:pt x="223390" y="121942"/>
                </a:lnTo>
                <a:lnTo>
                  <a:pt x="231308" y="124146"/>
                </a:lnTo>
                <a:lnTo>
                  <a:pt x="238492" y="126567"/>
                </a:lnTo>
                <a:lnTo>
                  <a:pt x="245187" y="129134"/>
                </a:lnTo>
                <a:lnTo>
                  <a:pt x="251554" y="131798"/>
                </a:lnTo>
                <a:lnTo>
                  <a:pt x="256752" y="133574"/>
                </a:lnTo>
                <a:lnTo>
                  <a:pt x="261170" y="134758"/>
                </a:lnTo>
                <a:lnTo>
                  <a:pt x="272862" y="13712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7"/>
          <p:cNvSpPr/>
          <p:nvPr/>
        </p:nvSpPr>
        <p:spPr>
          <a:xfrm>
            <a:off x="5403532" y="2888932"/>
            <a:ext cx="248603" cy="8574"/>
          </a:xfrm>
          <a:custGeom>
            <a:avLst/>
            <a:gdLst/>
            <a:ahLst/>
            <a:cxnLst/>
            <a:rect l="0" t="0" r="0" b="0"/>
            <a:pathLst>
              <a:path w="248603" h="8574">
                <a:moveTo>
                  <a:pt x="0" y="0"/>
                </a:moveTo>
                <a:lnTo>
                  <a:pt x="87464" y="0"/>
                </a:lnTo>
                <a:lnTo>
                  <a:pt x="94504" y="953"/>
                </a:lnTo>
                <a:lnTo>
                  <a:pt x="101102" y="2540"/>
                </a:lnTo>
                <a:lnTo>
                  <a:pt x="107407" y="4551"/>
                </a:lnTo>
                <a:lnTo>
                  <a:pt x="114467" y="5892"/>
                </a:lnTo>
                <a:lnTo>
                  <a:pt x="122031" y="6785"/>
                </a:lnTo>
                <a:lnTo>
                  <a:pt x="129932" y="7381"/>
                </a:lnTo>
                <a:lnTo>
                  <a:pt x="137104" y="7778"/>
                </a:lnTo>
                <a:lnTo>
                  <a:pt x="150153" y="8220"/>
                </a:lnTo>
                <a:lnTo>
                  <a:pt x="193005" y="8542"/>
                </a:lnTo>
                <a:lnTo>
                  <a:pt x="248602" y="857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8"/>
          <p:cNvSpPr/>
          <p:nvPr/>
        </p:nvSpPr>
        <p:spPr>
          <a:xfrm>
            <a:off x="5403532" y="2983230"/>
            <a:ext cx="265748" cy="17146"/>
          </a:xfrm>
          <a:custGeom>
            <a:avLst/>
            <a:gdLst/>
            <a:ahLst/>
            <a:cxnLst/>
            <a:rect l="0" t="0" r="0" b="0"/>
            <a:pathLst>
              <a:path w="265748" h="17146">
                <a:moveTo>
                  <a:pt x="0" y="17145"/>
                </a:moveTo>
                <a:lnTo>
                  <a:pt x="57582" y="17145"/>
                </a:lnTo>
                <a:lnTo>
                  <a:pt x="64105" y="16192"/>
                </a:lnTo>
                <a:lnTo>
                  <a:pt x="71312" y="14605"/>
                </a:lnTo>
                <a:lnTo>
                  <a:pt x="78974" y="12594"/>
                </a:lnTo>
                <a:lnTo>
                  <a:pt x="86939" y="11253"/>
                </a:lnTo>
                <a:lnTo>
                  <a:pt x="95107" y="10359"/>
                </a:lnTo>
                <a:lnTo>
                  <a:pt x="103410" y="9764"/>
                </a:lnTo>
                <a:lnTo>
                  <a:pt x="111803" y="9366"/>
                </a:lnTo>
                <a:lnTo>
                  <a:pt x="128748" y="8925"/>
                </a:lnTo>
                <a:lnTo>
                  <a:pt x="149802" y="8677"/>
                </a:lnTo>
                <a:lnTo>
                  <a:pt x="157018" y="7689"/>
                </a:lnTo>
                <a:lnTo>
                  <a:pt x="164686" y="6079"/>
                </a:lnTo>
                <a:lnTo>
                  <a:pt x="172656" y="4052"/>
                </a:lnTo>
                <a:lnTo>
                  <a:pt x="180826" y="2701"/>
                </a:lnTo>
                <a:lnTo>
                  <a:pt x="189131" y="1801"/>
                </a:lnTo>
                <a:lnTo>
                  <a:pt x="204073" y="800"/>
                </a:lnTo>
                <a:lnTo>
                  <a:pt x="213889" y="355"/>
                </a:lnTo>
                <a:lnTo>
                  <a:pt x="223967" y="158"/>
                </a:lnTo>
                <a:lnTo>
                  <a:pt x="26574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9"/>
          <p:cNvSpPr/>
          <p:nvPr/>
        </p:nvSpPr>
        <p:spPr>
          <a:xfrm>
            <a:off x="6286500" y="2640330"/>
            <a:ext cx="34291" cy="240031"/>
          </a:xfrm>
          <a:custGeom>
            <a:avLst/>
            <a:gdLst/>
            <a:ahLst/>
            <a:cxnLst/>
            <a:rect l="0" t="0" r="0" b="0"/>
            <a:pathLst>
              <a:path w="34291" h="240031">
                <a:moveTo>
                  <a:pt x="0" y="0"/>
                </a:moveTo>
                <a:lnTo>
                  <a:pt x="0" y="57407"/>
                </a:lnTo>
                <a:lnTo>
                  <a:pt x="952" y="62083"/>
                </a:lnTo>
                <a:lnTo>
                  <a:pt x="2540" y="66154"/>
                </a:lnTo>
                <a:lnTo>
                  <a:pt x="4550" y="69820"/>
                </a:lnTo>
                <a:lnTo>
                  <a:pt x="5891" y="75121"/>
                </a:lnTo>
                <a:lnTo>
                  <a:pt x="6785" y="81513"/>
                </a:lnTo>
                <a:lnTo>
                  <a:pt x="7380" y="88632"/>
                </a:lnTo>
                <a:lnTo>
                  <a:pt x="7778" y="95283"/>
                </a:lnTo>
                <a:lnTo>
                  <a:pt x="8219" y="107753"/>
                </a:lnTo>
                <a:lnTo>
                  <a:pt x="9289" y="114697"/>
                </a:lnTo>
                <a:lnTo>
                  <a:pt x="10955" y="122185"/>
                </a:lnTo>
                <a:lnTo>
                  <a:pt x="13018" y="130034"/>
                </a:lnTo>
                <a:lnTo>
                  <a:pt x="14394" y="137172"/>
                </a:lnTo>
                <a:lnTo>
                  <a:pt x="15311" y="143835"/>
                </a:lnTo>
                <a:lnTo>
                  <a:pt x="15922" y="150183"/>
                </a:lnTo>
                <a:lnTo>
                  <a:pt x="16330" y="156319"/>
                </a:lnTo>
                <a:lnTo>
                  <a:pt x="16602" y="162315"/>
                </a:lnTo>
                <a:lnTo>
                  <a:pt x="16984" y="177316"/>
                </a:lnTo>
                <a:lnTo>
                  <a:pt x="17113" y="195468"/>
                </a:lnTo>
                <a:lnTo>
                  <a:pt x="18076" y="199845"/>
                </a:lnTo>
                <a:lnTo>
                  <a:pt x="19671" y="203715"/>
                </a:lnTo>
                <a:lnTo>
                  <a:pt x="21686" y="207247"/>
                </a:lnTo>
                <a:lnTo>
                  <a:pt x="23030" y="210555"/>
                </a:lnTo>
                <a:lnTo>
                  <a:pt x="23926" y="213712"/>
                </a:lnTo>
                <a:lnTo>
                  <a:pt x="24522" y="216770"/>
                </a:lnTo>
                <a:lnTo>
                  <a:pt x="25874" y="219760"/>
                </a:lnTo>
                <a:lnTo>
                  <a:pt x="27726" y="222707"/>
                </a:lnTo>
                <a:lnTo>
                  <a:pt x="29914" y="225624"/>
                </a:lnTo>
                <a:lnTo>
                  <a:pt x="31372" y="228521"/>
                </a:lnTo>
                <a:lnTo>
                  <a:pt x="32345" y="231404"/>
                </a:lnTo>
                <a:lnTo>
                  <a:pt x="34290" y="24003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0"/>
          <p:cNvSpPr/>
          <p:nvPr/>
        </p:nvSpPr>
        <p:spPr>
          <a:xfrm>
            <a:off x="6080759" y="2966085"/>
            <a:ext cx="497207" cy="8573"/>
          </a:xfrm>
          <a:custGeom>
            <a:avLst/>
            <a:gdLst/>
            <a:ahLst/>
            <a:cxnLst/>
            <a:rect l="0" t="0" r="0" b="0"/>
            <a:pathLst>
              <a:path w="497207" h="8573">
                <a:moveTo>
                  <a:pt x="0" y="8572"/>
                </a:moveTo>
                <a:lnTo>
                  <a:pt x="74978" y="8572"/>
                </a:lnTo>
                <a:lnTo>
                  <a:pt x="84275" y="7620"/>
                </a:lnTo>
                <a:lnTo>
                  <a:pt x="93331" y="6032"/>
                </a:lnTo>
                <a:lnTo>
                  <a:pt x="102226" y="4021"/>
                </a:lnTo>
                <a:lnTo>
                  <a:pt x="111966" y="2681"/>
                </a:lnTo>
                <a:lnTo>
                  <a:pt x="122269" y="1787"/>
                </a:lnTo>
                <a:lnTo>
                  <a:pt x="132948" y="1191"/>
                </a:lnTo>
                <a:lnTo>
                  <a:pt x="154973" y="529"/>
                </a:lnTo>
                <a:lnTo>
                  <a:pt x="216159" y="46"/>
                </a:lnTo>
                <a:lnTo>
                  <a:pt x="481104" y="0"/>
                </a:lnTo>
                <a:lnTo>
                  <a:pt x="484566" y="952"/>
                </a:lnTo>
                <a:lnTo>
                  <a:pt x="487826" y="2540"/>
                </a:lnTo>
                <a:lnTo>
                  <a:pt x="497206" y="857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1"/>
          <p:cNvSpPr/>
          <p:nvPr/>
        </p:nvSpPr>
        <p:spPr>
          <a:xfrm>
            <a:off x="6175061" y="3060382"/>
            <a:ext cx="317180" cy="85722"/>
          </a:xfrm>
          <a:custGeom>
            <a:avLst/>
            <a:gdLst/>
            <a:ahLst/>
            <a:cxnLst/>
            <a:rect l="0" t="0" r="0" b="0"/>
            <a:pathLst>
              <a:path w="317180" h="85722">
                <a:moveTo>
                  <a:pt x="17141" y="0"/>
                </a:moveTo>
                <a:lnTo>
                  <a:pt x="21692" y="0"/>
                </a:lnTo>
                <a:lnTo>
                  <a:pt x="23033" y="953"/>
                </a:lnTo>
                <a:lnTo>
                  <a:pt x="23926" y="2540"/>
                </a:lnTo>
                <a:lnTo>
                  <a:pt x="25360" y="7381"/>
                </a:lnTo>
                <a:lnTo>
                  <a:pt x="25478" y="8731"/>
                </a:lnTo>
                <a:lnTo>
                  <a:pt x="25557" y="10583"/>
                </a:lnTo>
                <a:lnTo>
                  <a:pt x="25644" y="15181"/>
                </a:lnTo>
                <a:lnTo>
                  <a:pt x="25682" y="20400"/>
                </a:lnTo>
                <a:lnTo>
                  <a:pt x="24740" y="24077"/>
                </a:lnTo>
                <a:lnTo>
                  <a:pt x="23160" y="28434"/>
                </a:lnTo>
                <a:lnTo>
                  <a:pt x="21154" y="33244"/>
                </a:lnTo>
                <a:lnTo>
                  <a:pt x="19816" y="37402"/>
                </a:lnTo>
                <a:lnTo>
                  <a:pt x="18925" y="41128"/>
                </a:lnTo>
                <a:lnTo>
                  <a:pt x="18330" y="44563"/>
                </a:lnTo>
                <a:lnTo>
                  <a:pt x="16981" y="47806"/>
                </a:lnTo>
                <a:lnTo>
                  <a:pt x="15129" y="50921"/>
                </a:lnTo>
                <a:lnTo>
                  <a:pt x="12943" y="53950"/>
                </a:lnTo>
                <a:lnTo>
                  <a:pt x="10532" y="56922"/>
                </a:lnTo>
                <a:lnTo>
                  <a:pt x="7973" y="59855"/>
                </a:lnTo>
                <a:lnTo>
                  <a:pt x="5314" y="62764"/>
                </a:lnTo>
                <a:lnTo>
                  <a:pt x="3541" y="65655"/>
                </a:lnTo>
                <a:lnTo>
                  <a:pt x="2359" y="68535"/>
                </a:lnTo>
                <a:lnTo>
                  <a:pt x="1572" y="71408"/>
                </a:lnTo>
                <a:lnTo>
                  <a:pt x="1047" y="74275"/>
                </a:lnTo>
                <a:lnTo>
                  <a:pt x="696" y="77139"/>
                </a:lnTo>
                <a:lnTo>
                  <a:pt x="0" y="85681"/>
                </a:lnTo>
                <a:lnTo>
                  <a:pt x="9322" y="85719"/>
                </a:lnTo>
                <a:lnTo>
                  <a:pt x="11928" y="85721"/>
                </a:lnTo>
                <a:lnTo>
                  <a:pt x="14618" y="84770"/>
                </a:lnTo>
                <a:lnTo>
                  <a:pt x="17364" y="83184"/>
                </a:lnTo>
                <a:lnTo>
                  <a:pt x="20148" y="81173"/>
                </a:lnTo>
                <a:lnTo>
                  <a:pt x="28320" y="78940"/>
                </a:lnTo>
                <a:lnTo>
                  <a:pt x="33166" y="78344"/>
                </a:lnTo>
                <a:lnTo>
                  <a:pt x="38302" y="76994"/>
                </a:lnTo>
                <a:lnTo>
                  <a:pt x="43631" y="75142"/>
                </a:lnTo>
                <a:lnTo>
                  <a:pt x="49088" y="72955"/>
                </a:lnTo>
                <a:lnTo>
                  <a:pt x="54632" y="70544"/>
                </a:lnTo>
                <a:lnTo>
                  <a:pt x="65871" y="65325"/>
                </a:lnTo>
                <a:lnTo>
                  <a:pt x="72488" y="63553"/>
                </a:lnTo>
                <a:lnTo>
                  <a:pt x="79756" y="62371"/>
                </a:lnTo>
                <a:lnTo>
                  <a:pt x="87460" y="61583"/>
                </a:lnTo>
                <a:lnTo>
                  <a:pt x="95452" y="60106"/>
                </a:lnTo>
                <a:lnTo>
                  <a:pt x="103639" y="58168"/>
                </a:lnTo>
                <a:lnTo>
                  <a:pt x="111953" y="55924"/>
                </a:lnTo>
                <a:lnTo>
                  <a:pt x="128813" y="50890"/>
                </a:lnTo>
                <a:lnTo>
                  <a:pt x="137309" y="48214"/>
                </a:lnTo>
                <a:lnTo>
                  <a:pt x="145830" y="46430"/>
                </a:lnTo>
                <a:lnTo>
                  <a:pt x="154369" y="45241"/>
                </a:lnTo>
                <a:lnTo>
                  <a:pt x="162919" y="44448"/>
                </a:lnTo>
                <a:lnTo>
                  <a:pt x="171476" y="42967"/>
                </a:lnTo>
                <a:lnTo>
                  <a:pt x="180039" y="41027"/>
                </a:lnTo>
                <a:lnTo>
                  <a:pt x="188605" y="38782"/>
                </a:lnTo>
                <a:lnTo>
                  <a:pt x="197172" y="37284"/>
                </a:lnTo>
                <a:lnTo>
                  <a:pt x="205742" y="36286"/>
                </a:lnTo>
                <a:lnTo>
                  <a:pt x="214313" y="35621"/>
                </a:lnTo>
                <a:lnTo>
                  <a:pt x="221931" y="35177"/>
                </a:lnTo>
                <a:lnTo>
                  <a:pt x="235477" y="34685"/>
                </a:lnTo>
                <a:lnTo>
                  <a:pt x="253812" y="34407"/>
                </a:lnTo>
                <a:lnTo>
                  <a:pt x="258742" y="35321"/>
                </a:lnTo>
                <a:lnTo>
                  <a:pt x="262981" y="36882"/>
                </a:lnTo>
                <a:lnTo>
                  <a:pt x="266759" y="38876"/>
                </a:lnTo>
                <a:lnTo>
                  <a:pt x="273498" y="41091"/>
                </a:lnTo>
                <a:lnTo>
                  <a:pt x="280620" y="42075"/>
                </a:lnTo>
                <a:lnTo>
                  <a:pt x="290135" y="42513"/>
                </a:lnTo>
                <a:lnTo>
                  <a:pt x="301651" y="42759"/>
                </a:lnTo>
                <a:lnTo>
                  <a:pt x="317179" y="4286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2"/>
          <p:cNvSpPr/>
          <p:nvPr/>
        </p:nvSpPr>
        <p:spPr>
          <a:xfrm>
            <a:off x="6337934" y="3034664"/>
            <a:ext cx="85726" cy="240032"/>
          </a:xfrm>
          <a:custGeom>
            <a:avLst/>
            <a:gdLst/>
            <a:ahLst/>
            <a:cxnLst/>
            <a:rect l="0" t="0" r="0" b="0"/>
            <a:pathLst>
              <a:path w="85726" h="240032">
                <a:moveTo>
                  <a:pt x="0" y="0"/>
                </a:moveTo>
                <a:lnTo>
                  <a:pt x="0" y="4552"/>
                </a:lnTo>
                <a:lnTo>
                  <a:pt x="953" y="6845"/>
                </a:lnTo>
                <a:lnTo>
                  <a:pt x="2541" y="9326"/>
                </a:lnTo>
                <a:lnTo>
                  <a:pt x="4552" y="11932"/>
                </a:lnTo>
                <a:lnTo>
                  <a:pt x="6844" y="14623"/>
                </a:lnTo>
                <a:lnTo>
                  <a:pt x="9325" y="17369"/>
                </a:lnTo>
                <a:lnTo>
                  <a:pt x="11932" y="20152"/>
                </a:lnTo>
                <a:lnTo>
                  <a:pt x="13670" y="23912"/>
                </a:lnTo>
                <a:lnTo>
                  <a:pt x="14829" y="28324"/>
                </a:lnTo>
                <a:lnTo>
                  <a:pt x="15601" y="33171"/>
                </a:lnTo>
                <a:lnTo>
                  <a:pt x="18021" y="39259"/>
                </a:lnTo>
                <a:lnTo>
                  <a:pt x="21539" y="46175"/>
                </a:lnTo>
                <a:lnTo>
                  <a:pt x="25790" y="53644"/>
                </a:lnTo>
                <a:lnTo>
                  <a:pt x="28623" y="60528"/>
                </a:lnTo>
                <a:lnTo>
                  <a:pt x="30512" y="67022"/>
                </a:lnTo>
                <a:lnTo>
                  <a:pt x="31772" y="73257"/>
                </a:lnTo>
                <a:lnTo>
                  <a:pt x="33564" y="80270"/>
                </a:lnTo>
                <a:lnTo>
                  <a:pt x="35711" y="87804"/>
                </a:lnTo>
                <a:lnTo>
                  <a:pt x="40637" y="103794"/>
                </a:lnTo>
                <a:lnTo>
                  <a:pt x="46001" y="120426"/>
                </a:lnTo>
                <a:lnTo>
                  <a:pt x="47813" y="127909"/>
                </a:lnTo>
                <a:lnTo>
                  <a:pt x="49020" y="134803"/>
                </a:lnTo>
                <a:lnTo>
                  <a:pt x="49826" y="141304"/>
                </a:lnTo>
                <a:lnTo>
                  <a:pt x="51315" y="148495"/>
                </a:lnTo>
                <a:lnTo>
                  <a:pt x="53260" y="156147"/>
                </a:lnTo>
                <a:lnTo>
                  <a:pt x="55509" y="164106"/>
                </a:lnTo>
                <a:lnTo>
                  <a:pt x="57962" y="170364"/>
                </a:lnTo>
                <a:lnTo>
                  <a:pt x="60549" y="175489"/>
                </a:lnTo>
                <a:lnTo>
                  <a:pt x="63226" y="179858"/>
                </a:lnTo>
                <a:lnTo>
                  <a:pt x="65011" y="184675"/>
                </a:lnTo>
                <a:lnTo>
                  <a:pt x="66201" y="189792"/>
                </a:lnTo>
                <a:lnTo>
                  <a:pt x="66994" y="195108"/>
                </a:lnTo>
                <a:lnTo>
                  <a:pt x="67523" y="200557"/>
                </a:lnTo>
                <a:lnTo>
                  <a:pt x="67876" y="206095"/>
                </a:lnTo>
                <a:lnTo>
                  <a:pt x="68111" y="211692"/>
                </a:lnTo>
                <a:lnTo>
                  <a:pt x="69220" y="216376"/>
                </a:lnTo>
                <a:lnTo>
                  <a:pt x="70912" y="220451"/>
                </a:lnTo>
                <a:lnTo>
                  <a:pt x="72992" y="224120"/>
                </a:lnTo>
                <a:lnTo>
                  <a:pt x="75304" y="230737"/>
                </a:lnTo>
                <a:lnTo>
                  <a:pt x="76788" y="238195"/>
                </a:lnTo>
                <a:lnTo>
                  <a:pt x="77862" y="238807"/>
                </a:lnTo>
                <a:lnTo>
                  <a:pt x="79530" y="239215"/>
                </a:lnTo>
                <a:lnTo>
                  <a:pt x="85725" y="24003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Group 37"/>
          <p:cNvGrpSpPr/>
          <p:nvPr/>
        </p:nvGrpSpPr>
        <p:grpSpPr>
          <a:xfrm>
            <a:off x="5120678" y="4209107"/>
            <a:ext cx="1371057" cy="1748781"/>
            <a:chOff x="5120678" y="4209107"/>
            <a:chExt cx="1371057" cy="1748781"/>
          </a:xfrm>
        </p:grpSpPr>
        <p:sp>
          <p:nvSpPr>
            <p:cNvPr id="17" name="SMARTPenAnnotation63"/>
            <p:cNvSpPr/>
            <p:nvPr/>
          </p:nvSpPr>
          <p:spPr>
            <a:xfrm>
              <a:off x="5480684" y="4431982"/>
              <a:ext cx="51437" cy="291466"/>
            </a:xfrm>
            <a:custGeom>
              <a:avLst/>
              <a:gdLst/>
              <a:ahLst/>
              <a:cxnLst/>
              <a:rect l="0" t="0" r="0" b="0"/>
              <a:pathLst>
                <a:path w="51437" h="291466">
                  <a:moveTo>
                    <a:pt x="0" y="0"/>
                  </a:moveTo>
                  <a:lnTo>
                    <a:pt x="0" y="4551"/>
                  </a:lnTo>
                  <a:lnTo>
                    <a:pt x="953" y="6844"/>
                  </a:lnTo>
                  <a:lnTo>
                    <a:pt x="2541" y="9325"/>
                  </a:lnTo>
                  <a:lnTo>
                    <a:pt x="4552" y="11932"/>
                  </a:lnTo>
                  <a:lnTo>
                    <a:pt x="5892" y="14622"/>
                  </a:lnTo>
                  <a:lnTo>
                    <a:pt x="7382" y="20151"/>
                  </a:lnTo>
                  <a:lnTo>
                    <a:pt x="8731" y="22959"/>
                  </a:lnTo>
                  <a:lnTo>
                    <a:pt x="10584" y="25783"/>
                  </a:lnTo>
                  <a:lnTo>
                    <a:pt x="12771" y="28619"/>
                  </a:lnTo>
                  <a:lnTo>
                    <a:pt x="14229" y="31462"/>
                  </a:lnTo>
                  <a:lnTo>
                    <a:pt x="15201" y="34310"/>
                  </a:lnTo>
                  <a:lnTo>
                    <a:pt x="16282" y="40967"/>
                  </a:lnTo>
                  <a:lnTo>
                    <a:pt x="16569" y="45409"/>
                  </a:lnTo>
                  <a:lnTo>
                    <a:pt x="16761" y="50275"/>
                  </a:lnTo>
                  <a:lnTo>
                    <a:pt x="17842" y="55424"/>
                  </a:lnTo>
                  <a:lnTo>
                    <a:pt x="19515" y="60762"/>
                  </a:lnTo>
                  <a:lnTo>
                    <a:pt x="21583" y="66225"/>
                  </a:lnTo>
                  <a:lnTo>
                    <a:pt x="22961" y="71773"/>
                  </a:lnTo>
                  <a:lnTo>
                    <a:pt x="23880" y="77376"/>
                  </a:lnTo>
                  <a:lnTo>
                    <a:pt x="24493" y="83017"/>
                  </a:lnTo>
                  <a:lnTo>
                    <a:pt x="25853" y="88682"/>
                  </a:lnTo>
                  <a:lnTo>
                    <a:pt x="27713" y="94364"/>
                  </a:lnTo>
                  <a:lnTo>
                    <a:pt x="29906" y="100057"/>
                  </a:lnTo>
                  <a:lnTo>
                    <a:pt x="31367" y="105757"/>
                  </a:lnTo>
                  <a:lnTo>
                    <a:pt x="32342" y="111463"/>
                  </a:lnTo>
                  <a:lnTo>
                    <a:pt x="32991" y="117171"/>
                  </a:lnTo>
                  <a:lnTo>
                    <a:pt x="33425" y="123834"/>
                  </a:lnTo>
                  <a:lnTo>
                    <a:pt x="33713" y="131134"/>
                  </a:lnTo>
                  <a:lnTo>
                    <a:pt x="34120" y="152519"/>
                  </a:lnTo>
                  <a:lnTo>
                    <a:pt x="34289" y="228591"/>
                  </a:lnTo>
                  <a:lnTo>
                    <a:pt x="35242" y="234309"/>
                  </a:lnTo>
                  <a:lnTo>
                    <a:pt x="36830" y="240026"/>
                  </a:lnTo>
                  <a:lnTo>
                    <a:pt x="38841" y="245742"/>
                  </a:lnTo>
                  <a:lnTo>
                    <a:pt x="40182" y="250506"/>
                  </a:lnTo>
                  <a:lnTo>
                    <a:pt x="41671" y="258338"/>
                  </a:lnTo>
                  <a:lnTo>
                    <a:pt x="42069" y="262713"/>
                  </a:lnTo>
                  <a:lnTo>
                    <a:pt x="42333" y="267535"/>
                  </a:lnTo>
                  <a:lnTo>
                    <a:pt x="42758" y="279859"/>
                  </a:lnTo>
                  <a:lnTo>
                    <a:pt x="43746" y="281822"/>
                  </a:lnTo>
                  <a:lnTo>
                    <a:pt x="45356" y="284085"/>
                  </a:lnTo>
                  <a:lnTo>
                    <a:pt x="51436" y="29146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64"/>
            <p:cNvSpPr/>
            <p:nvPr/>
          </p:nvSpPr>
          <p:spPr>
            <a:xfrm>
              <a:off x="5643562" y="4431982"/>
              <a:ext cx="60009" cy="282894"/>
            </a:xfrm>
            <a:custGeom>
              <a:avLst/>
              <a:gdLst/>
              <a:ahLst/>
              <a:cxnLst/>
              <a:rect l="0" t="0" r="0" b="0"/>
              <a:pathLst>
                <a:path w="60009" h="282894">
                  <a:moveTo>
                    <a:pt x="0" y="0"/>
                  </a:moveTo>
                  <a:lnTo>
                    <a:pt x="0" y="4551"/>
                  </a:lnTo>
                  <a:lnTo>
                    <a:pt x="953" y="5892"/>
                  </a:lnTo>
                  <a:lnTo>
                    <a:pt x="2540" y="6785"/>
                  </a:lnTo>
                  <a:lnTo>
                    <a:pt x="4551" y="7381"/>
                  </a:lnTo>
                  <a:lnTo>
                    <a:pt x="5892" y="8731"/>
                  </a:lnTo>
                  <a:lnTo>
                    <a:pt x="6785" y="10583"/>
                  </a:lnTo>
                  <a:lnTo>
                    <a:pt x="7381" y="12770"/>
                  </a:lnTo>
                  <a:lnTo>
                    <a:pt x="8730" y="15181"/>
                  </a:lnTo>
                  <a:lnTo>
                    <a:pt x="10583" y="17741"/>
                  </a:lnTo>
                  <a:lnTo>
                    <a:pt x="12770" y="20400"/>
                  </a:lnTo>
                  <a:lnTo>
                    <a:pt x="14229" y="24077"/>
                  </a:lnTo>
                  <a:lnTo>
                    <a:pt x="15201" y="28434"/>
                  </a:lnTo>
                  <a:lnTo>
                    <a:pt x="15849" y="33244"/>
                  </a:lnTo>
                  <a:lnTo>
                    <a:pt x="16569" y="41127"/>
                  </a:lnTo>
                  <a:lnTo>
                    <a:pt x="16761" y="44563"/>
                  </a:lnTo>
                  <a:lnTo>
                    <a:pt x="17842" y="48759"/>
                  </a:lnTo>
                  <a:lnTo>
                    <a:pt x="19515" y="53461"/>
                  </a:lnTo>
                  <a:lnTo>
                    <a:pt x="21582" y="58501"/>
                  </a:lnTo>
                  <a:lnTo>
                    <a:pt x="22961" y="63766"/>
                  </a:lnTo>
                  <a:lnTo>
                    <a:pt x="23880" y="69180"/>
                  </a:lnTo>
                  <a:lnTo>
                    <a:pt x="24492" y="74696"/>
                  </a:lnTo>
                  <a:lnTo>
                    <a:pt x="25853" y="80277"/>
                  </a:lnTo>
                  <a:lnTo>
                    <a:pt x="27713" y="85903"/>
                  </a:lnTo>
                  <a:lnTo>
                    <a:pt x="29906" y="91559"/>
                  </a:lnTo>
                  <a:lnTo>
                    <a:pt x="31367" y="98187"/>
                  </a:lnTo>
                  <a:lnTo>
                    <a:pt x="32341" y="105463"/>
                  </a:lnTo>
                  <a:lnTo>
                    <a:pt x="32991" y="113171"/>
                  </a:lnTo>
                  <a:lnTo>
                    <a:pt x="34376" y="120215"/>
                  </a:lnTo>
                  <a:lnTo>
                    <a:pt x="36252" y="126816"/>
                  </a:lnTo>
                  <a:lnTo>
                    <a:pt x="38456" y="133122"/>
                  </a:lnTo>
                  <a:lnTo>
                    <a:pt x="39925" y="139230"/>
                  </a:lnTo>
                  <a:lnTo>
                    <a:pt x="40904" y="145208"/>
                  </a:lnTo>
                  <a:lnTo>
                    <a:pt x="41557" y="151098"/>
                  </a:lnTo>
                  <a:lnTo>
                    <a:pt x="41992" y="157882"/>
                  </a:lnTo>
                  <a:lnTo>
                    <a:pt x="42282" y="165262"/>
                  </a:lnTo>
                  <a:lnTo>
                    <a:pt x="42690" y="186762"/>
                  </a:lnTo>
                  <a:lnTo>
                    <a:pt x="42828" y="211093"/>
                  </a:lnTo>
                  <a:lnTo>
                    <a:pt x="43792" y="216929"/>
                  </a:lnTo>
                  <a:lnTo>
                    <a:pt x="45388" y="222724"/>
                  </a:lnTo>
                  <a:lnTo>
                    <a:pt x="47404" y="228493"/>
                  </a:lnTo>
                  <a:lnTo>
                    <a:pt x="48747" y="233291"/>
                  </a:lnTo>
                  <a:lnTo>
                    <a:pt x="50240" y="241162"/>
                  </a:lnTo>
                  <a:lnTo>
                    <a:pt x="50639" y="245547"/>
                  </a:lnTo>
                  <a:lnTo>
                    <a:pt x="50904" y="250376"/>
                  </a:lnTo>
                  <a:lnTo>
                    <a:pt x="51199" y="259868"/>
                  </a:lnTo>
                  <a:lnTo>
                    <a:pt x="51404" y="272229"/>
                  </a:lnTo>
                  <a:lnTo>
                    <a:pt x="52367" y="273878"/>
                  </a:lnTo>
                  <a:lnTo>
                    <a:pt x="53961" y="275931"/>
                  </a:lnTo>
                  <a:lnTo>
                    <a:pt x="60008" y="28289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65"/>
            <p:cNvSpPr/>
            <p:nvPr/>
          </p:nvSpPr>
          <p:spPr>
            <a:xfrm>
              <a:off x="5454967" y="4526279"/>
              <a:ext cx="274321" cy="25719"/>
            </a:xfrm>
            <a:custGeom>
              <a:avLst/>
              <a:gdLst/>
              <a:ahLst/>
              <a:cxnLst/>
              <a:rect l="0" t="0" r="0" b="0"/>
              <a:pathLst>
                <a:path w="274321" h="25719">
                  <a:moveTo>
                    <a:pt x="0" y="25718"/>
                  </a:moveTo>
                  <a:lnTo>
                    <a:pt x="15601" y="25718"/>
                  </a:lnTo>
                  <a:lnTo>
                    <a:pt x="18021" y="24766"/>
                  </a:lnTo>
                  <a:lnTo>
                    <a:pt x="21539" y="23178"/>
                  </a:lnTo>
                  <a:lnTo>
                    <a:pt x="25789" y="21168"/>
                  </a:lnTo>
                  <a:lnTo>
                    <a:pt x="30528" y="19827"/>
                  </a:lnTo>
                  <a:lnTo>
                    <a:pt x="35592" y="18933"/>
                  </a:lnTo>
                  <a:lnTo>
                    <a:pt x="40873" y="18337"/>
                  </a:lnTo>
                  <a:lnTo>
                    <a:pt x="49281" y="17675"/>
                  </a:lnTo>
                  <a:lnTo>
                    <a:pt x="52857" y="17499"/>
                  </a:lnTo>
                  <a:lnTo>
                    <a:pt x="64449" y="17302"/>
                  </a:lnTo>
                  <a:lnTo>
                    <a:pt x="90624" y="17177"/>
                  </a:lnTo>
                  <a:lnTo>
                    <a:pt x="96611" y="16214"/>
                  </a:lnTo>
                  <a:lnTo>
                    <a:pt x="102507" y="14619"/>
                  </a:lnTo>
                  <a:lnTo>
                    <a:pt x="108343" y="12604"/>
                  </a:lnTo>
                  <a:lnTo>
                    <a:pt x="114139" y="11260"/>
                  </a:lnTo>
                  <a:lnTo>
                    <a:pt x="119908" y="10365"/>
                  </a:lnTo>
                  <a:lnTo>
                    <a:pt x="125659" y="9768"/>
                  </a:lnTo>
                  <a:lnTo>
                    <a:pt x="131397" y="9370"/>
                  </a:lnTo>
                  <a:lnTo>
                    <a:pt x="137128" y="9104"/>
                  </a:lnTo>
                  <a:lnTo>
                    <a:pt x="148576" y="8809"/>
                  </a:lnTo>
                  <a:lnTo>
                    <a:pt x="160014" y="8678"/>
                  </a:lnTo>
                  <a:lnTo>
                    <a:pt x="165731" y="7690"/>
                  </a:lnTo>
                  <a:lnTo>
                    <a:pt x="171447" y="6080"/>
                  </a:lnTo>
                  <a:lnTo>
                    <a:pt x="177163" y="4054"/>
                  </a:lnTo>
                  <a:lnTo>
                    <a:pt x="181926" y="2703"/>
                  </a:lnTo>
                  <a:lnTo>
                    <a:pt x="186054" y="1802"/>
                  </a:lnTo>
                  <a:lnTo>
                    <a:pt x="189758" y="1202"/>
                  </a:lnTo>
                  <a:lnTo>
                    <a:pt x="194133" y="801"/>
                  </a:lnTo>
                  <a:lnTo>
                    <a:pt x="198955" y="534"/>
                  </a:lnTo>
                  <a:lnTo>
                    <a:pt x="209392" y="238"/>
                  </a:lnTo>
                  <a:lnTo>
                    <a:pt x="250933" y="5"/>
                  </a:lnTo>
                  <a:lnTo>
                    <a:pt x="27432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66"/>
            <p:cNvSpPr/>
            <p:nvPr/>
          </p:nvSpPr>
          <p:spPr>
            <a:xfrm>
              <a:off x="5960754" y="4431982"/>
              <a:ext cx="25709" cy="248604"/>
            </a:xfrm>
            <a:custGeom>
              <a:avLst/>
              <a:gdLst/>
              <a:ahLst/>
              <a:cxnLst/>
              <a:rect l="0" t="0" r="0" b="0"/>
              <a:pathLst>
                <a:path w="25709" h="248604">
                  <a:moveTo>
                    <a:pt x="8563" y="0"/>
                  </a:moveTo>
                  <a:lnTo>
                    <a:pt x="21" y="0"/>
                  </a:lnTo>
                  <a:lnTo>
                    <a:pt x="0" y="4551"/>
                  </a:lnTo>
                  <a:lnTo>
                    <a:pt x="949" y="5892"/>
                  </a:lnTo>
                  <a:lnTo>
                    <a:pt x="2535" y="6785"/>
                  </a:lnTo>
                  <a:lnTo>
                    <a:pt x="4544" y="7381"/>
                  </a:lnTo>
                  <a:lnTo>
                    <a:pt x="5884" y="8731"/>
                  </a:lnTo>
                  <a:lnTo>
                    <a:pt x="6777" y="10583"/>
                  </a:lnTo>
                  <a:lnTo>
                    <a:pt x="7373" y="12770"/>
                  </a:lnTo>
                  <a:lnTo>
                    <a:pt x="8034" y="20281"/>
                  </a:lnTo>
                  <a:lnTo>
                    <a:pt x="8328" y="29016"/>
                  </a:lnTo>
                  <a:lnTo>
                    <a:pt x="8458" y="36074"/>
                  </a:lnTo>
                  <a:lnTo>
                    <a:pt x="9446" y="40242"/>
                  </a:lnTo>
                  <a:lnTo>
                    <a:pt x="11057" y="44925"/>
                  </a:lnTo>
                  <a:lnTo>
                    <a:pt x="13083" y="49953"/>
                  </a:lnTo>
                  <a:lnTo>
                    <a:pt x="14434" y="55209"/>
                  </a:lnTo>
                  <a:lnTo>
                    <a:pt x="15335" y="60619"/>
                  </a:lnTo>
                  <a:lnTo>
                    <a:pt x="15935" y="66130"/>
                  </a:lnTo>
                  <a:lnTo>
                    <a:pt x="17288" y="71710"/>
                  </a:lnTo>
                  <a:lnTo>
                    <a:pt x="19142" y="77334"/>
                  </a:lnTo>
                  <a:lnTo>
                    <a:pt x="21331" y="82988"/>
                  </a:lnTo>
                  <a:lnTo>
                    <a:pt x="22790" y="88663"/>
                  </a:lnTo>
                  <a:lnTo>
                    <a:pt x="23763" y="94351"/>
                  </a:lnTo>
                  <a:lnTo>
                    <a:pt x="24411" y="100048"/>
                  </a:lnTo>
                  <a:lnTo>
                    <a:pt x="24844" y="105751"/>
                  </a:lnTo>
                  <a:lnTo>
                    <a:pt x="25132" y="111458"/>
                  </a:lnTo>
                  <a:lnTo>
                    <a:pt x="25452" y="122880"/>
                  </a:lnTo>
                  <a:lnTo>
                    <a:pt x="25698" y="168593"/>
                  </a:lnTo>
                  <a:lnTo>
                    <a:pt x="25708" y="216773"/>
                  </a:lnTo>
                  <a:lnTo>
                    <a:pt x="24756" y="219763"/>
                  </a:lnTo>
                  <a:lnTo>
                    <a:pt x="23168" y="222709"/>
                  </a:lnTo>
                  <a:lnTo>
                    <a:pt x="21158" y="225625"/>
                  </a:lnTo>
                  <a:lnTo>
                    <a:pt x="19816" y="228522"/>
                  </a:lnTo>
                  <a:lnTo>
                    <a:pt x="18923" y="231405"/>
                  </a:lnTo>
                  <a:lnTo>
                    <a:pt x="17489" y="238327"/>
                  </a:lnTo>
                  <a:lnTo>
                    <a:pt x="17240" y="244076"/>
                  </a:lnTo>
                  <a:lnTo>
                    <a:pt x="18158" y="245585"/>
                  </a:lnTo>
                  <a:lnTo>
                    <a:pt x="19722" y="246591"/>
                  </a:lnTo>
                  <a:lnTo>
                    <a:pt x="25708" y="24860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67"/>
            <p:cNvSpPr/>
            <p:nvPr/>
          </p:nvSpPr>
          <p:spPr>
            <a:xfrm>
              <a:off x="6140767" y="4397692"/>
              <a:ext cx="60009" cy="291466"/>
            </a:xfrm>
            <a:custGeom>
              <a:avLst/>
              <a:gdLst/>
              <a:ahLst/>
              <a:cxnLst/>
              <a:rect l="0" t="0" r="0" b="0"/>
              <a:pathLst>
                <a:path w="60009" h="291466">
                  <a:moveTo>
                    <a:pt x="0" y="0"/>
                  </a:moveTo>
                  <a:lnTo>
                    <a:pt x="0" y="33244"/>
                  </a:lnTo>
                  <a:lnTo>
                    <a:pt x="953" y="38355"/>
                  </a:lnTo>
                  <a:lnTo>
                    <a:pt x="2540" y="43667"/>
                  </a:lnTo>
                  <a:lnTo>
                    <a:pt x="4551" y="49115"/>
                  </a:lnTo>
                  <a:lnTo>
                    <a:pt x="5891" y="54650"/>
                  </a:lnTo>
                  <a:lnTo>
                    <a:pt x="6785" y="60246"/>
                  </a:lnTo>
                  <a:lnTo>
                    <a:pt x="7381" y="65882"/>
                  </a:lnTo>
                  <a:lnTo>
                    <a:pt x="7778" y="71544"/>
                  </a:lnTo>
                  <a:lnTo>
                    <a:pt x="8043" y="77223"/>
                  </a:lnTo>
                  <a:lnTo>
                    <a:pt x="8337" y="88614"/>
                  </a:lnTo>
                  <a:lnTo>
                    <a:pt x="8468" y="100026"/>
                  </a:lnTo>
                  <a:lnTo>
                    <a:pt x="9455" y="105737"/>
                  </a:lnTo>
                  <a:lnTo>
                    <a:pt x="11066" y="111449"/>
                  </a:lnTo>
                  <a:lnTo>
                    <a:pt x="13093" y="117161"/>
                  </a:lnTo>
                  <a:lnTo>
                    <a:pt x="14444" y="123828"/>
                  </a:lnTo>
                  <a:lnTo>
                    <a:pt x="15344" y="131130"/>
                  </a:lnTo>
                  <a:lnTo>
                    <a:pt x="15945" y="138855"/>
                  </a:lnTo>
                  <a:lnTo>
                    <a:pt x="16344" y="145910"/>
                  </a:lnTo>
                  <a:lnTo>
                    <a:pt x="16789" y="158829"/>
                  </a:lnTo>
                  <a:lnTo>
                    <a:pt x="17040" y="181363"/>
                  </a:lnTo>
                  <a:lnTo>
                    <a:pt x="18027" y="188536"/>
                  </a:lnTo>
                  <a:lnTo>
                    <a:pt x="19638" y="195223"/>
                  </a:lnTo>
                  <a:lnTo>
                    <a:pt x="21664" y="201587"/>
                  </a:lnTo>
                  <a:lnTo>
                    <a:pt x="23016" y="207734"/>
                  </a:lnTo>
                  <a:lnTo>
                    <a:pt x="23917" y="213736"/>
                  </a:lnTo>
                  <a:lnTo>
                    <a:pt x="24517" y="219644"/>
                  </a:lnTo>
                  <a:lnTo>
                    <a:pt x="25869" y="224534"/>
                  </a:lnTo>
                  <a:lnTo>
                    <a:pt x="27724" y="228747"/>
                  </a:lnTo>
                  <a:lnTo>
                    <a:pt x="29913" y="232508"/>
                  </a:lnTo>
                  <a:lnTo>
                    <a:pt x="32324" y="236921"/>
                  </a:lnTo>
                  <a:lnTo>
                    <a:pt x="37544" y="246903"/>
                  </a:lnTo>
                  <a:lnTo>
                    <a:pt x="39317" y="252232"/>
                  </a:lnTo>
                  <a:lnTo>
                    <a:pt x="40499" y="257690"/>
                  </a:lnTo>
                  <a:lnTo>
                    <a:pt x="41287" y="263233"/>
                  </a:lnTo>
                  <a:lnTo>
                    <a:pt x="42764" y="267881"/>
                  </a:lnTo>
                  <a:lnTo>
                    <a:pt x="44702" y="271933"/>
                  </a:lnTo>
                  <a:lnTo>
                    <a:pt x="46946" y="275586"/>
                  </a:lnTo>
                  <a:lnTo>
                    <a:pt x="48443" y="278974"/>
                  </a:lnTo>
                  <a:lnTo>
                    <a:pt x="50105" y="285279"/>
                  </a:lnTo>
                  <a:lnTo>
                    <a:pt x="51501" y="287341"/>
                  </a:lnTo>
                  <a:lnTo>
                    <a:pt x="53384" y="288716"/>
                  </a:lnTo>
                  <a:lnTo>
                    <a:pt x="60008" y="29146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68"/>
            <p:cNvSpPr/>
            <p:nvPr/>
          </p:nvSpPr>
          <p:spPr>
            <a:xfrm>
              <a:off x="5935027" y="4551997"/>
              <a:ext cx="257176" cy="8574"/>
            </a:xfrm>
            <a:custGeom>
              <a:avLst/>
              <a:gdLst/>
              <a:ahLst/>
              <a:cxnLst/>
              <a:rect l="0" t="0" r="0" b="0"/>
              <a:pathLst>
                <a:path w="257176" h="8574">
                  <a:moveTo>
                    <a:pt x="0" y="8573"/>
                  </a:moveTo>
                  <a:lnTo>
                    <a:pt x="70432" y="8573"/>
                  </a:lnTo>
                  <a:lnTo>
                    <a:pt x="77435" y="7620"/>
                  </a:lnTo>
                  <a:lnTo>
                    <a:pt x="84008" y="6033"/>
                  </a:lnTo>
                  <a:lnTo>
                    <a:pt x="90296" y="4022"/>
                  </a:lnTo>
                  <a:lnTo>
                    <a:pt x="97345" y="2681"/>
                  </a:lnTo>
                  <a:lnTo>
                    <a:pt x="104902" y="1787"/>
                  </a:lnTo>
                  <a:lnTo>
                    <a:pt x="112797" y="1192"/>
                  </a:lnTo>
                  <a:lnTo>
                    <a:pt x="120918" y="794"/>
                  </a:lnTo>
                  <a:lnTo>
                    <a:pt x="137561" y="353"/>
                  </a:lnTo>
                  <a:lnTo>
                    <a:pt x="176699" y="31"/>
                  </a:lnTo>
                  <a:lnTo>
                    <a:pt x="257175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69"/>
            <p:cNvSpPr/>
            <p:nvPr/>
          </p:nvSpPr>
          <p:spPr>
            <a:xfrm>
              <a:off x="5480684" y="4903470"/>
              <a:ext cx="42864" cy="240031"/>
            </a:xfrm>
            <a:custGeom>
              <a:avLst/>
              <a:gdLst/>
              <a:ahLst/>
              <a:cxnLst/>
              <a:rect l="0" t="0" r="0" b="0"/>
              <a:pathLst>
                <a:path w="42864" h="240031">
                  <a:moveTo>
                    <a:pt x="0" y="0"/>
                  </a:moveTo>
                  <a:lnTo>
                    <a:pt x="0" y="4550"/>
                  </a:lnTo>
                  <a:lnTo>
                    <a:pt x="953" y="6843"/>
                  </a:lnTo>
                  <a:lnTo>
                    <a:pt x="2541" y="9325"/>
                  </a:lnTo>
                  <a:lnTo>
                    <a:pt x="7382" y="15600"/>
                  </a:lnTo>
                  <a:lnTo>
                    <a:pt x="8044" y="21538"/>
                  </a:lnTo>
                  <a:lnTo>
                    <a:pt x="8220" y="25789"/>
                  </a:lnTo>
                  <a:lnTo>
                    <a:pt x="8416" y="35591"/>
                  </a:lnTo>
                  <a:lnTo>
                    <a:pt x="8468" y="40872"/>
                  </a:lnTo>
                  <a:lnTo>
                    <a:pt x="9456" y="46298"/>
                  </a:lnTo>
                  <a:lnTo>
                    <a:pt x="11067" y="51820"/>
                  </a:lnTo>
                  <a:lnTo>
                    <a:pt x="13093" y="57407"/>
                  </a:lnTo>
                  <a:lnTo>
                    <a:pt x="14444" y="63988"/>
                  </a:lnTo>
                  <a:lnTo>
                    <a:pt x="15344" y="71234"/>
                  </a:lnTo>
                  <a:lnTo>
                    <a:pt x="15945" y="78922"/>
                  </a:lnTo>
                  <a:lnTo>
                    <a:pt x="17298" y="85952"/>
                  </a:lnTo>
                  <a:lnTo>
                    <a:pt x="19152" y="92544"/>
                  </a:lnTo>
                  <a:lnTo>
                    <a:pt x="21341" y="98844"/>
                  </a:lnTo>
                  <a:lnTo>
                    <a:pt x="22800" y="105900"/>
                  </a:lnTo>
                  <a:lnTo>
                    <a:pt x="23773" y="113463"/>
                  </a:lnTo>
                  <a:lnTo>
                    <a:pt x="24421" y="121362"/>
                  </a:lnTo>
                  <a:lnTo>
                    <a:pt x="24853" y="128533"/>
                  </a:lnTo>
                  <a:lnTo>
                    <a:pt x="25334" y="141580"/>
                  </a:lnTo>
                  <a:lnTo>
                    <a:pt x="26414" y="148679"/>
                  </a:lnTo>
                  <a:lnTo>
                    <a:pt x="28087" y="156269"/>
                  </a:lnTo>
                  <a:lnTo>
                    <a:pt x="30155" y="164187"/>
                  </a:lnTo>
                  <a:lnTo>
                    <a:pt x="31534" y="171371"/>
                  </a:lnTo>
                  <a:lnTo>
                    <a:pt x="32452" y="178064"/>
                  </a:lnTo>
                  <a:lnTo>
                    <a:pt x="33065" y="184433"/>
                  </a:lnTo>
                  <a:lnTo>
                    <a:pt x="33474" y="189629"/>
                  </a:lnTo>
                  <a:lnTo>
                    <a:pt x="33746" y="194047"/>
                  </a:lnTo>
                  <a:lnTo>
                    <a:pt x="33927" y="197944"/>
                  </a:lnTo>
                  <a:lnTo>
                    <a:pt x="34129" y="207355"/>
                  </a:lnTo>
                  <a:lnTo>
                    <a:pt x="34288" y="235386"/>
                  </a:lnTo>
                  <a:lnTo>
                    <a:pt x="35241" y="236934"/>
                  </a:lnTo>
                  <a:lnTo>
                    <a:pt x="36829" y="237965"/>
                  </a:lnTo>
                  <a:lnTo>
                    <a:pt x="42863" y="24003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70"/>
            <p:cNvSpPr/>
            <p:nvPr/>
          </p:nvSpPr>
          <p:spPr>
            <a:xfrm>
              <a:off x="5634990" y="4860607"/>
              <a:ext cx="60008" cy="300039"/>
            </a:xfrm>
            <a:custGeom>
              <a:avLst/>
              <a:gdLst/>
              <a:ahLst/>
              <a:cxnLst/>
              <a:rect l="0" t="0" r="0" b="0"/>
              <a:pathLst>
                <a:path w="60008" h="300039">
                  <a:moveTo>
                    <a:pt x="0" y="0"/>
                  </a:moveTo>
                  <a:lnTo>
                    <a:pt x="0" y="57582"/>
                  </a:lnTo>
                  <a:lnTo>
                    <a:pt x="952" y="64105"/>
                  </a:lnTo>
                  <a:lnTo>
                    <a:pt x="2540" y="71312"/>
                  </a:lnTo>
                  <a:lnTo>
                    <a:pt x="4551" y="78974"/>
                  </a:lnTo>
                  <a:lnTo>
                    <a:pt x="5891" y="85987"/>
                  </a:lnTo>
                  <a:lnTo>
                    <a:pt x="6785" y="92567"/>
                  </a:lnTo>
                  <a:lnTo>
                    <a:pt x="7381" y="98859"/>
                  </a:lnTo>
                  <a:lnTo>
                    <a:pt x="8730" y="105911"/>
                  </a:lnTo>
                  <a:lnTo>
                    <a:pt x="10583" y="113470"/>
                  </a:lnTo>
                  <a:lnTo>
                    <a:pt x="12770" y="121367"/>
                  </a:lnTo>
                  <a:lnTo>
                    <a:pt x="14228" y="128536"/>
                  </a:lnTo>
                  <a:lnTo>
                    <a:pt x="15200" y="135221"/>
                  </a:lnTo>
                  <a:lnTo>
                    <a:pt x="15848" y="141583"/>
                  </a:lnTo>
                  <a:lnTo>
                    <a:pt x="16281" y="148681"/>
                  </a:lnTo>
                  <a:lnTo>
                    <a:pt x="16760" y="164188"/>
                  </a:lnTo>
                  <a:lnTo>
                    <a:pt x="17841" y="171371"/>
                  </a:lnTo>
                  <a:lnTo>
                    <a:pt x="19514" y="178065"/>
                  </a:lnTo>
                  <a:lnTo>
                    <a:pt x="29042" y="207047"/>
                  </a:lnTo>
                  <a:lnTo>
                    <a:pt x="30792" y="214231"/>
                  </a:lnTo>
                  <a:lnTo>
                    <a:pt x="31957" y="220926"/>
                  </a:lnTo>
                  <a:lnTo>
                    <a:pt x="32735" y="227294"/>
                  </a:lnTo>
                  <a:lnTo>
                    <a:pt x="34206" y="233444"/>
                  </a:lnTo>
                  <a:lnTo>
                    <a:pt x="36139" y="239450"/>
                  </a:lnTo>
                  <a:lnTo>
                    <a:pt x="38380" y="245358"/>
                  </a:lnTo>
                  <a:lnTo>
                    <a:pt x="40827" y="251202"/>
                  </a:lnTo>
                  <a:lnTo>
                    <a:pt x="43410" y="257003"/>
                  </a:lnTo>
                  <a:lnTo>
                    <a:pt x="46085" y="262775"/>
                  </a:lnTo>
                  <a:lnTo>
                    <a:pt x="47868" y="267576"/>
                  </a:lnTo>
                  <a:lnTo>
                    <a:pt x="49057" y="271729"/>
                  </a:lnTo>
                  <a:lnTo>
                    <a:pt x="49850" y="275450"/>
                  </a:lnTo>
                  <a:lnTo>
                    <a:pt x="51330" y="278884"/>
                  </a:lnTo>
                  <a:lnTo>
                    <a:pt x="53270" y="282125"/>
                  </a:lnTo>
                  <a:lnTo>
                    <a:pt x="55516" y="285238"/>
                  </a:lnTo>
                  <a:lnTo>
                    <a:pt x="57013" y="288266"/>
                  </a:lnTo>
                  <a:lnTo>
                    <a:pt x="58676" y="294171"/>
                  </a:lnTo>
                  <a:lnTo>
                    <a:pt x="60007" y="30003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71"/>
            <p:cNvSpPr/>
            <p:nvPr/>
          </p:nvSpPr>
          <p:spPr>
            <a:xfrm>
              <a:off x="5480715" y="4997767"/>
              <a:ext cx="222856" cy="25719"/>
            </a:xfrm>
            <a:custGeom>
              <a:avLst/>
              <a:gdLst/>
              <a:ahLst/>
              <a:cxnLst/>
              <a:rect l="0" t="0" r="0" b="0"/>
              <a:pathLst>
                <a:path w="222856" h="25719">
                  <a:moveTo>
                    <a:pt x="8542" y="25718"/>
                  </a:moveTo>
                  <a:lnTo>
                    <a:pt x="0" y="25718"/>
                  </a:lnTo>
                  <a:lnTo>
                    <a:pt x="28589" y="25718"/>
                  </a:lnTo>
                  <a:lnTo>
                    <a:pt x="32384" y="24765"/>
                  </a:lnTo>
                  <a:lnTo>
                    <a:pt x="36819" y="23178"/>
                  </a:lnTo>
                  <a:lnTo>
                    <a:pt x="41681" y="21167"/>
                  </a:lnTo>
                  <a:lnTo>
                    <a:pt x="46827" y="19826"/>
                  </a:lnTo>
                  <a:lnTo>
                    <a:pt x="52163" y="18932"/>
                  </a:lnTo>
                  <a:lnTo>
                    <a:pt x="57625" y="18336"/>
                  </a:lnTo>
                  <a:lnTo>
                    <a:pt x="63172" y="17940"/>
                  </a:lnTo>
                  <a:lnTo>
                    <a:pt x="68774" y="17674"/>
                  </a:lnTo>
                  <a:lnTo>
                    <a:pt x="74414" y="17498"/>
                  </a:lnTo>
                  <a:lnTo>
                    <a:pt x="81032" y="16428"/>
                  </a:lnTo>
                  <a:lnTo>
                    <a:pt x="88301" y="14762"/>
                  </a:lnTo>
                  <a:lnTo>
                    <a:pt x="96005" y="12699"/>
                  </a:lnTo>
                  <a:lnTo>
                    <a:pt x="103046" y="11324"/>
                  </a:lnTo>
                  <a:lnTo>
                    <a:pt x="109644" y="10407"/>
                  </a:lnTo>
                  <a:lnTo>
                    <a:pt x="115949" y="9795"/>
                  </a:lnTo>
                  <a:lnTo>
                    <a:pt x="122056" y="8435"/>
                  </a:lnTo>
                  <a:lnTo>
                    <a:pt x="128033" y="6576"/>
                  </a:lnTo>
                  <a:lnTo>
                    <a:pt x="133923" y="4384"/>
                  </a:lnTo>
                  <a:lnTo>
                    <a:pt x="140707" y="2923"/>
                  </a:lnTo>
                  <a:lnTo>
                    <a:pt x="148087" y="1949"/>
                  </a:lnTo>
                  <a:lnTo>
                    <a:pt x="155864" y="1299"/>
                  </a:lnTo>
                  <a:lnTo>
                    <a:pt x="162955" y="866"/>
                  </a:lnTo>
                  <a:lnTo>
                    <a:pt x="175912" y="385"/>
                  </a:lnTo>
                  <a:lnTo>
                    <a:pt x="193918" y="114"/>
                  </a:lnTo>
                  <a:lnTo>
                    <a:pt x="222855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72"/>
            <p:cNvSpPr/>
            <p:nvPr/>
          </p:nvSpPr>
          <p:spPr>
            <a:xfrm>
              <a:off x="5943600" y="4834890"/>
              <a:ext cx="240030" cy="34290"/>
            </a:xfrm>
            <a:custGeom>
              <a:avLst/>
              <a:gdLst/>
              <a:ahLst/>
              <a:cxnLst/>
              <a:rect l="0" t="0" r="0" b="0"/>
              <a:pathLst>
                <a:path w="240030" h="34290">
                  <a:moveTo>
                    <a:pt x="0" y="34289"/>
                  </a:moveTo>
                  <a:lnTo>
                    <a:pt x="4550" y="34289"/>
                  </a:lnTo>
                  <a:lnTo>
                    <a:pt x="5891" y="33337"/>
                  </a:lnTo>
                  <a:lnTo>
                    <a:pt x="6785" y="31750"/>
                  </a:lnTo>
                  <a:lnTo>
                    <a:pt x="7380" y="29739"/>
                  </a:lnTo>
                  <a:lnTo>
                    <a:pt x="8730" y="28398"/>
                  </a:lnTo>
                  <a:lnTo>
                    <a:pt x="10583" y="27505"/>
                  </a:lnTo>
                  <a:lnTo>
                    <a:pt x="15181" y="26511"/>
                  </a:lnTo>
                  <a:lnTo>
                    <a:pt x="20399" y="26070"/>
                  </a:lnTo>
                  <a:lnTo>
                    <a:pt x="23124" y="25000"/>
                  </a:lnTo>
                  <a:lnTo>
                    <a:pt x="25894" y="23334"/>
                  </a:lnTo>
                  <a:lnTo>
                    <a:pt x="28693" y="21271"/>
                  </a:lnTo>
                  <a:lnTo>
                    <a:pt x="32463" y="19896"/>
                  </a:lnTo>
                  <a:lnTo>
                    <a:pt x="36882" y="18978"/>
                  </a:lnTo>
                  <a:lnTo>
                    <a:pt x="41733" y="18368"/>
                  </a:lnTo>
                  <a:lnTo>
                    <a:pt x="46872" y="17960"/>
                  </a:lnTo>
                  <a:lnTo>
                    <a:pt x="52203" y="17688"/>
                  </a:lnTo>
                  <a:lnTo>
                    <a:pt x="57662" y="17507"/>
                  </a:lnTo>
                  <a:lnTo>
                    <a:pt x="63206" y="16434"/>
                  </a:lnTo>
                  <a:lnTo>
                    <a:pt x="68807" y="14765"/>
                  </a:lnTo>
                  <a:lnTo>
                    <a:pt x="74447" y="12701"/>
                  </a:lnTo>
                  <a:lnTo>
                    <a:pt x="80111" y="11325"/>
                  </a:lnTo>
                  <a:lnTo>
                    <a:pt x="85792" y="10407"/>
                  </a:lnTo>
                  <a:lnTo>
                    <a:pt x="91485" y="9796"/>
                  </a:lnTo>
                  <a:lnTo>
                    <a:pt x="97185" y="8436"/>
                  </a:lnTo>
                  <a:lnTo>
                    <a:pt x="102889" y="6576"/>
                  </a:lnTo>
                  <a:lnTo>
                    <a:pt x="108598" y="4383"/>
                  </a:lnTo>
                  <a:lnTo>
                    <a:pt x="114308" y="2922"/>
                  </a:lnTo>
                  <a:lnTo>
                    <a:pt x="120021" y="1948"/>
                  </a:lnTo>
                  <a:lnTo>
                    <a:pt x="125733" y="1299"/>
                  </a:lnTo>
                  <a:lnTo>
                    <a:pt x="131447" y="865"/>
                  </a:lnTo>
                  <a:lnTo>
                    <a:pt x="137162" y="577"/>
                  </a:lnTo>
                  <a:lnTo>
                    <a:pt x="148590" y="257"/>
                  </a:lnTo>
                  <a:lnTo>
                    <a:pt x="194310" y="9"/>
                  </a:lnTo>
                  <a:lnTo>
                    <a:pt x="240029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73"/>
            <p:cNvSpPr/>
            <p:nvPr/>
          </p:nvSpPr>
          <p:spPr>
            <a:xfrm>
              <a:off x="6021944" y="4852035"/>
              <a:ext cx="41672" cy="231458"/>
            </a:xfrm>
            <a:custGeom>
              <a:avLst/>
              <a:gdLst/>
              <a:ahLst/>
              <a:cxnLst/>
              <a:rect l="0" t="0" r="0" b="0"/>
              <a:pathLst>
                <a:path w="41672" h="231458">
                  <a:moveTo>
                    <a:pt x="7381" y="0"/>
                  </a:moveTo>
                  <a:lnTo>
                    <a:pt x="7381" y="4551"/>
                  </a:lnTo>
                  <a:lnTo>
                    <a:pt x="6428" y="6844"/>
                  </a:lnTo>
                  <a:lnTo>
                    <a:pt x="4841" y="9324"/>
                  </a:lnTo>
                  <a:lnTo>
                    <a:pt x="2830" y="11931"/>
                  </a:lnTo>
                  <a:lnTo>
                    <a:pt x="1489" y="14622"/>
                  </a:lnTo>
                  <a:lnTo>
                    <a:pt x="595" y="17368"/>
                  </a:lnTo>
                  <a:lnTo>
                    <a:pt x="0" y="20150"/>
                  </a:lnTo>
                  <a:lnTo>
                    <a:pt x="555" y="23911"/>
                  </a:lnTo>
                  <a:lnTo>
                    <a:pt x="1878" y="28323"/>
                  </a:lnTo>
                  <a:lnTo>
                    <a:pt x="3712" y="33169"/>
                  </a:lnTo>
                  <a:lnTo>
                    <a:pt x="4935" y="38305"/>
                  </a:lnTo>
                  <a:lnTo>
                    <a:pt x="5750" y="43634"/>
                  </a:lnTo>
                  <a:lnTo>
                    <a:pt x="6293" y="49092"/>
                  </a:lnTo>
                  <a:lnTo>
                    <a:pt x="6656" y="54635"/>
                  </a:lnTo>
                  <a:lnTo>
                    <a:pt x="6898" y="60236"/>
                  </a:lnTo>
                  <a:lnTo>
                    <a:pt x="7058" y="65874"/>
                  </a:lnTo>
                  <a:lnTo>
                    <a:pt x="8118" y="71539"/>
                  </a:lnTo>
                  <a:lnTo>
                    <a:pt x="9777" y="77220"/>
                  </a:lnTo>
                  <a:lnTo>
                    <a:pt x="11836" y="82912"/>
                  </a:lnTo>
                  <a:lnTo>
                    <a:pt x="13208" y="89565"/>
                  </a:lnTo>
                  <a:lnTo>
                    <a:pt x="14123" y="96857"/>
                  </a:lnTo>
                  <a:lnTo>
                    <a:pt x="14734" y="104576"/>
                  </a:lnTo>
                  <a:lnTo>
                    <a:pt x="15140" y="112580"/>
                  </a:lnTo>
                  <a:lnTo>
                    <a:pt x="15592" y="129093"/>
                  </a:lnTo>
                  <a:lnTo>
                    <a:pt x="16664" y="136544"/>
                  </a:lnTo>
                  <a:lnTo>
                    <a:pt x="18333" y="143417"/>
                  </a:lnTo>
                  <a:lnTo>
                    <a:pt x="20397" y="149904"/>
                  </a:lnTo>
                  <a:lnTo>
                    <a:pt x="22726" y="156133"/>
                  </a:lnTo>
                  <a:lnTo>
                    <a:pt x="25231" y="162191"/>
                  </a:lnTo>
                  <a:lnTo>
                    <a:pt x="27853" y="168135"/>
                  </a:lnTo>
                  <a:lnTo>
                    <a:pt x="29601" y="174002"/>
                  </a:lnTo>
                  <a:lnTo>
                    <a:pt x="30767" y="179819"/>
                  </a:lnTo>
                  <a:lnTo>
                    <a:pt x="31544" y="185602"/>
                  </a:lnTo>
                  <a:lnTo>
                    <a:pt x="32062" y="191362"/>
                  </a:lnTo>
                  <a:lnTo>
                    <a:pt x="32407" y="197107"/>
                  </a:lnTo>
                  <a:lnTo>
                    <a:pt x="32637" y="202842"/>
                  </a:lnTo>
                  <a:lnTo>
                    <a:pt x="33744" y="206666"/>
                  </a:lnTo>
                  <a:lnTo>
                    <a:pt x="35434" y="209214"/>
                  </a:lnTo>
                  <a:lnTo>
                    <a:pt x="37512" y="210914"/>
                  </a:lnTo>
                  <a:lnTo>
                    <a:pt x="38898" y="212999"/>
                  </a:lnTo>
                  <a:lnTo>
                    <a:pt x="39822" y="215342"/>
                  </a:lnTo>
                  <a:lnTo>
                    <a:pt x="41306" y="221395"/>
                  </a:lnTo>
                  <a:lnTo>
                    <a:pt x="41508" y="224762"/>
                  </a:lnTo>
                  <a:lnTo>
                    <a:pt x="41671" y="23145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74"/>
            <p:cNvSpPr/>
            <p:nvPr/>
          </p:nvSpPr>
          <p:spPr>
            <a:xfrm>
              <a:off x="5472112" y="5263515"/>
              <a:ext cx="265748" cy="25718"/>
            </a:xfrm>
            <a:custGeom>
              <a:avLst/>
              <a:gdLst/>
              <a:ahLst/>
              <a:cxnLst/>
              <a:rect l="0" t="0" r="0" b="0"/>
              <a:pathLst>
                <a:path w="265748" h="25718">
                  <a:moveTo>
                    <a:pt x="0" y="25717"/>
                  </a:moveTo>
                  <a:lnTo>
                    <a:pt x="50281" y="25717"/>
                  </a:lnTo>
                  <a:lnTo>
                    <a:pt x="56381" y="24765"/>
                  </a:lnTo>
                  <a:lnTo>
                    <a:pt x="63305" y="23177"/>
                  </a:lnTo>
                  <a:lnTo>
                    <a:pt x="70779" y="21167"/>
                  </a:lnTo>
                  <a:lnTo>
                    <a:pt x="77666" y="19826"/>
                  </a:lnTo>
                  <a:lnTo>
                    <a:pt x="84162" y="18932"/>
                  </a:lnTo>
                  <a:lnTo>
                    <a:pt x="90398" y="18336"/>
                  </a:lnTo>
                  <a:lnTo>
                    <a:pt x="97413" y="16987"/>
                  </a:lnTo>
                  <a:lnTo>
                    <a:pt x="104947" y="15134"/>
                  </a:lnTo>
                  <a:lnTo>
                    <a:pt x="112828" y="12947"/>
                  </a:lnTo>
                  <a:lnTo>
                    <a:pt x="119986" y="11488"/>
                  </a:lnTo>
                  <a:lnTo>
                    <a:pt x="126663" y="10516"/>
                  </a:lnTo>
                  <a:lnTo>
                    <a:pt x="133020" y="9869"/>
                  </a:lnTo>
                  <a:lnTo>
                    <a:pt x="140115" y="9436"/>
                  </a:lnTo>
                  <a:lnTo>
                    <a:pt x="155618" y="8956"/>
                  </a:lnTo>
                  <a:lnTo>
                    <a:pt x="162801" y="7876"/>
                  </a:lnTo>
                  <a:lnTo>
                    <a:pt x="169494" y="6203"/>
                  </a:lnTo>
                  <a:lnTo>
                    <a:pt x="175861" y="4135"/>
                  </a:lnTo>
                  <a:lnTo>
                    <a:pt x="182963" y="2756"/>
                  </a:lnTo>
                  <a:lnTo>
                    <a:pt x="190555" y="1838"/>
                  </a:lnTo>
                  <a:lnTo>
                    <a:pt x="198474" y="1225"/>
                  </a:lnTo>
                  <a:lnTo>
                    <a:pt x="205659" y="816"/>
                  </a:lnTo>
                  <a:lnTo>
                    <a:pt x="218722" y="363"/>
                  </a:lnTo>
                  <a:lnTo>
                    <a:pt x="245891" y="48"/>
                  </a:lnTo>
                  <a:lnTo>
                    <a:pt x="265747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75"/>
            <p:cNvSpPr/>
            <p:nvPr/>
          </p:nvSpPr>
          <p:spPr>
            <a:xfrm>
              <a:off x="5583554" y="5314950"/>
              <a:ext cx="8574" cy="248603"/>
            </a:xfrm>
            <a:custGeom>
              <a:avLst/>
              <a:gdLst/>
              <a:ahLst/>
              <a:cxnLst/>
              <a:rect l="0" t="0" r="0" b="0"/>
              <a:pathLst>
                <a:path w="8574" h="248603">
                  <a:moveTo>
                    <a:pt x="8573" y="0"/>
                  </a:moveTo>
                  <a:lnTo>
                    <a:pt x="10" y="0"/>
                  </a:lnTo>
                  <a:lnTo>
                    <a:pt x="0" y="75613"/>
                  </a:lnTo>
                  <a:lnTo>
                    <a:pt x="953" y="80889"/>
                  </a:lnTo>
                  <a:lnTo>
                    <a:pt x="2541" y="86311"/>
                  </a:lnTo>
                  <a:lnTo>
                    <a:pt x="4551" y="91830"/>
                  </a:lnTo>
                  <a:lnTo>
                    <a:pt x="5892" y="97415"/>
                  </a:lnTo>
                  <a:lnTo>
                    <a:pt x="6786" y="103043"/>
                  </a:lnTo>
                  <a:lnTo>
                    <a:pt x="7382" y="108700"/>
                  </a:lnTo>
                  <a:lnTo>
                    <a:pt x="7779" y="114377"/>
                  </a:lnTo>
                  <a:lnTo>
                    <a:pt x="8043" y="120066"/>
                  </a:lnTo>
                  <a:lnTo>
                    <a:pt x="8338" y="131467"/>
                  </a:lnTo>
                  <a:lnTo>
                    <a:pt x="8542" y="160023"/>
                  </a:lnTo>
                  <a:lnTo>
                    <a:pt x="7600" y="165737"/>
                  </a:lnTo>
                  <a:lnTo>
                    <a:pt x="6019" y="171451"/>
                  </a:lnTo>
                  <a:lnTo>
                    <a:pt x="4013" y="177166"/>
                  </a:lnTo>
                  <a:lnTo>
                    <a:pt x="2676" y="182881"/>
                  </a:lnTo>
                  <a:lnTo>
                    <a:pt x="1784" y="188595"/>
                  </a:lnTo>
                  <a:lnTo>
                    <a:pt x="1189" y="194310"/>
                  </a:lnTo>
                  <a:lnTo>
                    <a:pt x="793" y="199072"/>
                  </a:lnTo>
                  <a:lnTo>
                    <a:pt x="529" y="203200"/>
                  </a:lnTo>
                  <a:lnTo>
                    <a:pt x="353" y="206904"/>
                  </a:lnTo>
                  <a:lnTo>
                    <a:pt x="157" y="216099"/>
                  </a:lnTo>
                  <a:lnTo>
                    <a:pt x="31" y="232974"/>
                  </a:lnTo>
                  <a:lnTo>
                    <a:pt x="974" y="236278"/>
                  </a:lnTo>
                  <a:lnTo>
                    <a:pt x="2555" y="239434"/>
                  </a:lnTo>
                  <a:lnTo>
                    <a:pt x="8573" y="24860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76"/>
            <p:cNvSpPr/>
            <p:nvPr/>
          </p:nvSpPr>
          <p:spPr>
            <a:xfrm>
              <a:off x="5960745" y="5297804"/>
              <a:ext cx="17146" cy="214314"/>
            </a:xfrm>
            <a:custGeom>
              <a:avLst/>
              <a:gdLst/>
              <a:ahLst/>
              <a:cxnLst/>
              <a:rect l="0" t="0" r="0" b="0"/>
              <a:pathLst>
                <a:path w="17146" h="214314">
                  <a:moveTo>
                    <a:pt x="0" y="0"/>
                  </a:moveTo>
                  <a:lnTo>
                    <a:pt x="0" y="81805"/>
                  </a:lnTo>
                  <a:lnTo>
                    <a:pt x="952" y="88827"/>
                  </a:lnTo>
                  <a:lnTo>
                    <a:pt x="2540" y="96365"/>
                  </a:lnTo>
                  <a:lnTo>
                    <a:pt x="4550" y="104249"/>
                  </a:lnTo>
                  <a:lnTo>
                    <a:pt x="5891" y="112362"/>
                  </a:lnTo>
                  <a:lnTo>
                    <a:pt x="6785" y="120628"/>
                  </a:lnTo>
                  <a:lnTo>
                    <a:pt x="7381" y="128997"/>
                  </a:lnTo>
                  <a:lnTo>
                    <a:pt x="7778" y="136480"/>
                  </a:lnTo>
                  <a:lnTo>
                    <a:pt x="8219" y="149876"/>
                  </a:lnTo>
                  <a:lnTo>
                    <a:pt x="9289" y="156115"/>
                  </a:lnTo>
                  <a:lnTo>
                    <a:pt x="10955" y="162180"/>
                  </a:lnTo>
                  <a:lnTo>
                    <a:pt x="13018" y="168128"/>
                  </a:lnTo>
                  <a:lnTo>
                    <a:pt x="14394" y="173998"/>
                  </a:lnTo>
                  <a:lnTo>
                    <a:pt x="15311" y="179817"/>
                  </a:lnTo>
                  <a:lnTo>
                    <a:pt x="15922" y="185600"/>
                  </a:lnTo>
                  <a:lnTo>
                    <a:pt x="16329" y="190409"/>
                  </a:lnTo>
                  <a:lnTo>
                    <a:pt x="16601" y="194566"/>
                  </a:lnTo>
                  <a:lnTo>
                    <a:pt x="16903" y="201727"/>
                  </a:lnTo>
                  <a:lnTo>
                    <a:pt x="17145" y="21431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77"/>
            <p:cNvSpPr/>
            <p:nvPr/>
          </p:nvSpPr>
          <p:spPr>
            <a:xfrm>
              <a:off x="6089332" y="5229225"/>
              <a:ext cx="60009" cy="282893"/>
            </a:xfrm>
            <a:custGeom>
              <a:avLst/>
              <a:gdLst/>
              <a:ahLst/>
              <a:cxnLst/>
              <a:rect l="0" t="0" r="0" b="0"/>
              <a:pathLst>
                <a:path w="60009" h="282893">
                  <a:moveTo>
                    <a:pt x="0" y="0"/>
                  </a:moveTo>
                  <a:lnTo>
                    <a:pt x="0" y="17321"/>
                  </a:lnTo>
                  <a:lnTo>
                    <a:pt x="953" y="22025"/>
                  </a:lnTo>
                  <a:lnTo>
                    <a:pt x="2540" y="27065"/>
                  </a:lnTo>
                  <a:lnTo>
                    <a:pt x="4551" y="32331"/>
                  </a:lnTo>
                  <a:lnTo>
                    <a:pt x="5892" y="38699"/>
                  </a:lnTo>
                  <a:lnTo>
                    <a:pt x="6785" y="45802"/>
                  </a:lnTo>
                  <a:lnTo>
                    <a:pt x="7381" y="53394"/>
                  </a:lnTo>
                  <a:lnTo>
                    <a:pt x="8731" y="61314"/>
                  </a:lnTo>
                  <a:lnTo>
                    <a:pt x="10583" y="69451"/>
                  </a:lnTo>
                  <a:lnTo>
                    <a:pt x="12770" y="77733"/>
                  </a:lnTo>
                  <a:lnTo>
                    <a:pt x="14229" y="86112"/>
                  </a:lnTo>
                  <a:lnTo>
                    <a:pt x="15201" y="94555"/>
                  </a:lnTo>
                  <a:lnTo>
                    <a:pt x="15849" y="103042"/>
                  </a:lnTo>
                  <a:lnTo>
                    <a:pt x="16281" y="111557"/>
                  </a:lnTo>
                  <a:lnTo>
                    <a:pt x="16761" y="128639"/>
                  </a:lnTo>
                  <a:lnTo>
                    <a:pt x="17841" y="137193"/>
                  </a:lnTo>
                  <a:lnTo>
                    <a:pt x="19515" y="145755"/>
                  </a:lnTo>
                  <a:lnTo>
                    <a:pt x="21582" y="154320"/>
                  </a:lnTo>
                  <a:lnTo>
                    <a:pt x="22961" y="162887"/>
                  </a:lnTo>
                  <a:lnTo>
                    <a:pt x="23880" y="171456"/>
                  </a:lnTo>
                  <a:lnTo>
                    <a:pt x="24492" y="180027"/>
                  </a:lnTo>
                  <a:lnTo>
                    <a:pt x="25853" y="187645"/>
                  </a:lnTo>
                  <a:lnTo>
                    <a:pt x="27713" y="194629"/>
                  </a:lnTo>
                  <a:lnTo>
                    <a:pt x="29905" y="201190"/>
                  </a:lnTo>
                  <a:lnTo>
                    <a:pt x="32319" y="207469"/>
                  </a:lnTo>
                  <a:lnTo>
                    <a:pt x="34881" y="213560"/>
                  </a:lnTo>
                  <a:lnTo>
                    <a:pt x="37542" y="219526"/>
                  </a:lnTo>
                  <a:lnTo>
                    <a:pt x="39315" y="225408"/>
                  </a:lnTo>
                  <a:lnTo>
                    <a:pt x="40498" y="231234"/>
                  </a:lnTo>
                  <a:lnTo>
                    <a:pt x="41286" y="237024"/>
                  </a:lnTo>
                  <a:lnTo>
                    <a:pt x="42764" y="242788"/>
                  </a:lnTo>
                  <a:lnTo>
                    <a:pt x="44702" y="248536"/>
                  </a:lnTo>
                  <a:lnTo>
                    <a:pt x="46946" y="254273"/>
                  </a:lnTo>
                  <a:lnTo>
                    <a:pt x="48443" y="259050"/>
                  </a:lnTo>
                  <a:lnTo>
                    <a:pt x="50105" y="266898"/>
                  </a:lnTo>
                  <a:lnTo>
                    <a:pt x="51501" y="270325"/>
                  </a:lnTo>
                  <a:lnTo>
                    <a:pt x="53384" y="273561"/>
                  </a:lnTo>
                  <a:lnTo>
                    <a:pt x="60008" y="28289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78"/>
            <p:cNvSpPr/>
            <p:nvPr/>
          </p:nvSpPr>
          <p:spPr>
            <a:xfrm>
              <a:off x="5943600" y="5383529"/>
              <a:ext cx="214313" cy="17147"/>
            </a:xfrm>
            <a:custGeom>
              <a:avLst/>
              <a:gdLst/>
              <a:ahLst/>
              <a:cxnLst/>
              <a:rect l="0" t="0" r="0" b="0"/>
              <a:pathLst>
                <a:path w="214313" h="17147">
                  <a:moveTo>
                    <a:pt x="0" y="17146"/>
                  </a:moveTo>
                  <a:lnTo>
                    <a:pt x="4550" y="12595"/>
                  </a:lnTo>
                  <a:lnTo>
                    <a:pt x="7796" y="11254"/>
                  </a:lnTo>
                  <a:lnTo>
                    <a:pt x="11865" y="10360"/>
                  </a:lnTo>
                  <a:lnTo>
                    <a:pt x="16482" y="9765"/>
                  </a:lnTo>
                  <a:lnTo>
                    <a:pt x="21465" y="9367"/>
                  </a:lnTo>
                  <a:lnTo>
                    <a:pt x="26693" y="9103"/>
                  </a:lnTo>
                  <a:lnTo>
                    <a:pt x="37581" y="8808"/>
                  </a:lnTo>
                  <a:lnTo>
                    <a:pt x="48770" y="8678"/>
                  </a:lnTo>
                  <a:lnTo>
                    <a:pt x="54421" y="7690"/>
                  </a:lnTo>
                  <a:lnTo>
                    <a:pt x="60093" y="6080"/>
                  </a:lnTo>
                  <a:lnTo>
                    <a:pt x="65779" y="4054"/>
                  </a:lnTo>
                  <a:lnTo>
                    <a:pt x="71475" y="2703"/>
                  </a:lnTo>
                  <a:lnTo>
                    <a:pt x="77178" y="1802"/>
                  </a:lnTo>
                  <a:lnTo>
                    <a:pt x="82884" y="1202"/>
                  </a:lnTo>
                  <a:lnTo>
                    <a:pt x="89546" y="801"/>
                  </a:lnTo>
                  <a:lnTo>
                    <a:pt x="104568" y="356"/>
                  </a:lnTo>
                  <a:lnTo>
                    <a:pt x="139171" y="48"/>
                  </a:lnTo>
                  <a:lnTo>
                    <a:pt x="214312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79"/>
            <p:cNvSpPr/>
            <p:nvPr/>
          </p:nvSpPr>
          <p:spPr>
            <a:xfrm>
              <a:off x="5394959" y="5683567"/>
              <a:ext cx="317184" cy="17146"/>
            </a:xfrm>
            <a:custGeom>
              <a:avLst/>
              <a:gdLst/>
              <a:ahLst/>
              <a:cxnLst/>
              <a:rect l="0" t="0" r="0" b="0"/>
              <a:pathLst>
                <a:path w="317184" h="17146">
                  <a:moveTo>
                    <a:pt x="0" y="17145"/>
                  </a:moveTo>
                  <a:lnTo>
                    <a:pt x="57933" y="17145"/>
                  </a:lnTo>
                  <a:lnTo>
                    <a:pt x="63387" y="16193"/>
                  </a:lnTo>
                  <a:lnTo>
                    <a:pt x="68928" y="14605"/>
                  </a:lnTo>
                  <a:lnTo>
                    <a:pt x="74528" y="12595"/>
                  </a:lnTo>
                  <a:lnTo>
                    <a:pt x="81117" y="11253"/>
                  </a:lnTo>
                  <a:lnTo>
                    <a:pt x="88369" y="10360"/>
                  </a:lnTo>
                  <a:lnTo>
                    <a:pt x="96060" y="9764"/>
                  </a:lnTo>
                  <a:lnTo>
                    <a:pt x="103093" y="9367"/>
                  </a:lnTo>
                  <a:lnTo>
                    <a:pt x="115987" y="8926"/>
                  </a:lnTo>
                  <a:lnTo>
                    <a:pt x="123045" y="7856"/>
                  </a:lnTo>
                  <a:lnTo>
                    <a:pt x="130607" y="6190"/>
                  </a:lnTo>
                  <a:lnTo>
                    <a:pt x="138507" y="4126"/>
                  </a:lnTo>
                  <a:lnTo>
                    <a:pt x="146630" y="2751"/>
                  </a:lnTo>
                  <a:lnTo>
                    <a:pt x="154904" y="1834"/>
                  </a:lnTo>
                  <a:lnTo>
                    <a:pt x="163277" y="1223"/>
                  </a:lnTo>
                  <a:lnTo>
                    <a:pt x="171717" y="815"/>
                  </a:lnTo>
                  <a:lnTo>
                    <a:pt x="188714" y="362"/>
                  </a:lnTo>
                  <a:lnTo>
                    <a:pt x="317183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80"/>
            <p:cNvSpPr/>
            <p:nvPr/>
          </p:nvSpPr>
          <p:spPr>
            <a:xfrm>
              <a:off x="5557846" y="5709285"/>
              <a:ext cx="17137" cy="248603"/>
            </a:xfrm>
            <a:custGeom>
              <a:avLst/>
              <a:gdLst/>
              <a:ahLst/>
              <a:cxnLst/>
              <a:rect l="0" t="0" r="0" b="0"/>
              <a:pathLst>
                <a:path w="17137" h="248603">
                  <a:moveTo>
                    <a:pt x="17136" y="0"/>
                  </a:moveTo>
                  <a:lnTo>
                    <a:pt x="1214" y="0"/>
                  </a:lnTo>
                  <a:lnTo>
                    <a:pt x="806" y="952"/>
                  </a:lnTo>
                  <a:lnTo>
                    <a:pt x="353" y="4551"/>
                  </a:lnTo>
                  <a:lnTo>
                    <a:pt x="98" y="11931"/>
                  </a:lnTo>
                  <a:lnTo>
                    <a:pt x="0" y="33169"/>
                  </a:lnTo>
                  <a:lnTo>
                    <a:pt x="950" y="38306"/>
                  </a:lnTo>
                  <a:lnTo>
                    <a:pt x="2535" y="43634"/>
                  </a:lnTo>
                  <a:lnTo>
                    <a:pt x="4545" y="49092"/>
                  </a:lnTo>
                  <a:lnTo>
                    <a:pt x="5884" y="53683"/>
                  </a:lnTo>
                  <a:lnTo>
                    <a:pt x="6778" y="57696"/>
                  </a:lnTo>
                  <a:lnTo>
                    <a:pt x="7373" y="61324"/>
                  </a:lnTo>
                  <a:lnTo>
                    <a:pt x="7770" y="65647"/>
                  </a:lnTo>
                  <a:lnTo>
                    <a:pt x="8035" y="70435"/>
                  </a:lnTo>
                  <a:lnTo>
                    <a:pt x="8328" y="80834"/>
                  </a:lnTo>
                  <a:lnTo>
                    <a:pt x="8561" y="142884"/>
                  </a:lnTo>
                  <a:lnTo>
                    <a:pt x="8563" y="24860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81"/>
            <p:cNvSpPr/>
            <p:nvPr/>
          </p:nvSpPr>
          <p:spPr>
            <a:xfrm>
              <a:off x="5866447" y="5640704"/>
              <a:ext cx="274321" cy="34292"/>
            </a:xfrm>
            <a:custGeom>
              <a:avLst/>
              <a:gdLst/>
              <a:ahLst/>
              <a:cxnLst/>
              <a:rect l="0" t="0" r="0" b="0"/>
              <a:pathLst>
                <a:path w="274321" h="34292">
                  <a:moveTo>
                    <a:pt x="0" y="34291"/>
                  </a:moveTo>
                  <a:lnTo>
                    <a:pt x="0" y="29740"/>
                  </a:lnTo>
                  <a:lnTo>
                    <a:pt x="953" y="28399"/>
                  </a:lnTo>
                  <a:lnTo>
                    <a:pt x="2540" y="27505"/>
                  </a:lnTo>
                  <a:lnTo>
                    <a:pt x="6844" y="26512"/>
                  </a:lnTo>
                  <a:lnTo>
                    <a:pt x="11932" y="26071"/>
                  </a:lnTo>
                  <a:lnTo>
                    <a:pt x="14622" y="25001"/>
                  </a:lnTo>
                  <a:lnTo>
                    <a:pt x="17368" y="23335"/>
                  </a:lnTo>
                  <a:lnTo>
                    <a:pt x="20151" y="21272"/>
                  </a:lnTo>
                  <a:lnTo>
                    <a:pt x="23912" y="19897"/>
                  </a:lnTo>
                  <a:lnTo>
                    <a:pt x="28324" y="18979"/>
                  </a:lnTo>
                  <a:lnTo>
                    <a:pt x="33170" y="18368"/>
                  </a:lnTo>
                  <a:lnTo>
                    <a:pt x="38306" y="17008"/>
                  </a:lnTo>
                  <a:lnTo>
                    <a:pt x="43635" y="15149"/>
                  </a:lnTo>
                  <a:lnTo>
                    <a:pt x="49093" y="12957"/>
                  </a:lnTo>
                  <a:lnTo>
                    <a:pt x="54636" y="11496"/>
                  </a:lnTo>
                  <a:lnTo>
                    <a:pt x="60236" y="10521"/>
                  </a:lnTo>
                  <a:lnTo>
                    <a:pt x="65875" y="9872"/>
                  </a:lnTo>
                  <a:lnTo>
                    <a:pt x="72492" y="9439"/>
                  </a:lnTo>
                  <a:lnTo>
                    <a:pt x="79760" y="9150"/>
                  </a:lnTo>
                  <a:lnTo>
                    <a:pt x="87463" y="8958"/>
                  </a:lnTo>
                  <a:lnTo>
                    <a:pt x="95456" y="7877"/>
                  </a:lnTo>
                  <a:lnTo>
                    <a:pt x="103643" y="6204"/>
                  </a:lnTo>
                  <a:lnTo>
                    <a:pt x="111957" y="4136"/>
                  </a:lnTo>
                  <a:lnTo>
                    <a:pt x="119406" y="2758"/>
                  </a:lnTo>
                  <a:lnTo>
                    <a:pt x="126276" y="1839"/>
                  </a:lnTo>
                  <a:lnTo>
                    <a:pt x="132762" y="1226"/>
                  </a:lnTo>
                  <a:lnTo>
                    <a:pt x="139943" y="817"/>
                  </a:lnTo>
                  <a:lnTo>
                    <a:pt x="155542" y="364"/>
                  </a:lnTo>
                  <a:lnTo>
                    <a:pt x="193917" y="33"/>
                  </a:lnTo>
                  <a:lnTo>
                    <a:pt x="27432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82"/>
            <p:cNvSpPr/>
            <p:nvPr/>
          </p:nvSpPr>
          <p:spPr>
            <a:xfrm>
              <a:off x="5986462" y="5649277"/>
              <a:ext cx="25718" cy="274321"/>
            </a:xfrm>
            <a:custGeom>
              <a:avLst/>
              <a:gdLst/>
              <a:ahLst/>
              <a:cxnLst/>
              <a:rect l="0" t="0" r="0" b="0"/>
              <a:pathLst>
                <a:path w="25718" h="274321">
                  <a:moveTo>
                    <a:pt x="25717" y="0"/>
                  </a:moveTo>
                  <a:lnTo>
                    <a:pt x="12698" y="0"/>
                  </a:lnTo>
                  <a:lnTo>
                    <a:pt x="11324" y="953"/>
                  </a:lnTo>
                  <a:lnTo>
                    <a:pt x="10406" y="2540"/>
                  </a:lnTo>
                  <a:lnTo>
                    <a:pt x="8935" y="7381"/>
                  </a:lnTo>
                  <a:lnTo>
                    <a:pt x="7862" y="8731"/>
                  </a:lnTo>
                  <a:lnTo>
                    <a:pt x="6193" y="10583"/>
                  </a:lnTo>
                  <a:lnTo>
                    <a:pt x="4129" y="12770"/>
                  </a:lnTo>
                  <a:lnTo>
                    <a:pt x="2753" y="16134"/>
                  </a:lnTo>
                  <a:lnTo>
                    <a:pt x="1836" y="20281"/>
                  </a:lnTo>
                  <a:lnTo>
                    <a:pt x="1223" y="24951"/>
                  </a:lnTo>
                  <a:lnTo>
                    <a:pt x="816" y="29969"/>
                  </a:lnTo>
                  <a:lnTo>
                    <a:pt x="544" y="35219"/>
                  </a:lnTo>
                  <a:lnTo>
                    <a:pt x="242" y="46133"/>
                  </a:lnTo>
                  <a:lnTo>
                    <a:pt x="107" y="57334"/>
                  </a:lnTo>
                  <a:lnTo>
                    <a:pt x="1024" y="63940"/>
                  </a:lnTo>
                  <a:lnTo>
                    <a:pt x="2588" y="71202"/>
                  </a:lnTo>
                  <a:lnTo>
                    <a:pt x="4583" y="78901"/>
                  </a:lnTo>
                  <a:lnTo>
                    <a:pt x="5912" y="86890"/>
                  </a:lnTo>
                  <a:lnTo>
                    <a:pt x="6799" y="95075"/>
                  </a:lnTo>
                  <a:lnTo>
                    <a:pt x="7391" y="103388"/>
                  </a:lnTo>
                  <a:lnTo>
                    <a:pt x="7784" y="111788"/>
                  </a:lnTo>
                  <a:lnTo>
                    <a:pt x="8222" y="128741"/>
                  </a:lnTo>
                  <a:lnTo>
                    <a:pt x="8469" y="154351"/>
                  </a:lnTo>
                  <a:lnTo>
                    <a:pt x="9456" y="162908"/>
                  </a:lnTo>
                  <a:lnTo>
                    <a:pt x="11066" y="171471"/>
                  </a:lnTo>
                  <a:lnTo>
                    <a:pt x="13093" y="180036"/>
                  </a:lnTo>
                  <a:lnTo>
                    <a:pt x="13491" y="187652"/>
                  </a:lnTo>
                  <a:lnTo>
                    <a:pt x="12804" y="194634"/>
                  </a:lnTo>
                  <a:lnTo>
                    <a:pt x="11394" y="201193"/>
                  </a:lnTo>
                  <a:lnTo>
                    <a:pt x="10453" y="207472"/>
                  </a:lnTo>
                  <a:lnTo>
                    <a:pt x="9826" y="213562"/>
                  </a:lnTo>
                  <a:lnTo>
                    <a:pt x="9409" y="219527"/>
                  </a:lnTo>
                  <a:lnTo>
                    <a:pt x="9130" y="225409"/>
                  </a:lnTo>
                  <a:lnTo>
                    <a:pt x="8820" y="237024"/>
                  </a:lnTo>
                  <a:lnTo>
                    <a:pt x="7785" y="241836"/>
                  </a:lnTo>
                  <a:lnTo>
                    <a:pt x="6143" y="245997"/>
                  </a:lnTo>
                  <a:lnTo>
                    <a:pt x="4095" y="249723"/>
                  </a:lnTo>
                  <a:lnTo>
                    <a:pt x="2730" y="253160"/>
                  </a:lnTo>
                  <a:lnTo>
                    <a:pt x="1820" y="256403"/>
                  </a:lnTo>
                  <a:lnTo>
                    <a:pt x="1214" y="259518"/>
                  </a:lnTo>
                  <a:lnTo>
                    <a:pt x="540" y="265519"/>
                  </a:lnTo>
                  <a:lnTo>
                    <a:pt x="0" y="27432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83"/>
            <p:cNvSpPr/>
            <p:nvPr/>
          </p:nvSpPr>
          <p:spPr>
            <a:xfrm>
              <a:off x="5120678" y="4209107"/>
              <a:ext cx="1371057" cy="617202"/>
            </a:xfrm>
            <a:custGeom>
              <a:avLst/>
              <a:gdLst/>
              <a:ahLst/>
              <a:cxnLst/>
              <a:rect l="0" t="0" r="0" b="0"/>
              <a:pathLst>
                <a:path w="1371057" h="617202">
                  <a:moveTo>
                    <a:pt x="1234401" y="145722"/>
                  </a:moveTo>
                  <a:lnTo>
                    <a:pt x="1229851" y="145722"/>
                  </a:lnTo>
                  <a:lnTo>
                    <a:pt x="1228510" y="144770"/>
                  </a:lnTo>
                  <a:lnTo>
                    <a:pt x="1227616" y="143183"/>
                  </a:lnTo>
                  <a:lnTo>
                    <a:pt x="1226182" y="138342"/>
                  </a:lnTo>
                  <a:lnTo>
                    <a:pt x="1209765" y="121197"/>
                  </a:lnTo>
                  <a:lnTo>
                    <a:pt x="1202498" y="114820"/>
                  </a:lnTo>
                  <a:lnTo>
                    <a:pt x="1171244" y="97192"/>
                  </a:lnTo>
                  <a:lnTo>
                    <a:pt x="1159977" y="91451"/>
                  </a:lnTo>
                  <a:lnTo>
                    <a:pt x="1148619" y="88264"/>
                  </a:lnTo>
                  <a:lnTo>
                    <a:pt x="1142923" y="87414"/>
                  </a:lnTo>
                  <a:lnTo>
                    <a:pt x="1134054" y="83930"/>
                  </a:lnTo>
                  <a:lnTo>
                    <a:pt x="1125033" y="79207"/>
                  </a:lnTo>
                  <a:lnTo>
                    <a:pt x="1085417" y="62786"/>
                  </a:lnTo>
                  <a:lnTo>
                    <a:pt x="1035256" y="42848"/>
                  </a:lnTo>
                  <a:lnTo>
                    <a:pt x="1019210" y="38088"/>
                  </a:lnTo>
                  <a:lnTo>
                    <a:pt x="977111" y="30231"/>
                  </a:lnTo>
                  <a:lnTo>
                    <a:pt x="937023" y="19757"/>
                  </a:lnTo>
                  <a:lnTo>
                    <a:pt x="908482" y="12303"/>
                  </a:lnTo>
                  <a:lnTo>
                    <a:pt x="867727" y="6762"/>
                  </a:lnTo>
                  <a:lnTo>
                    <a:pt x="838102" y="1996"/>
                  </a:lnTo>
                  <a:lnTo>
                    <a:pt x="805195" y="585"/>
                  </a:lnTo>
                  <a:lnTo>
                    <a:pt x="759942" y="108"/>
                  </a:lnTo>
                  <a:lnTo>
                    <a:pt x="691467" y="0"/>
                  </a:lnTo>
                  <a:lnTo>
                    <a:pt x="652633" y="4544"/>
                  </a:lnTo>
                  <a:lnTo>
                    <a:pt x="603688" y="8721"/>
                  </a:lnTo>
                  <a:lnTo>
                    <a:pt x="567887" y="15171"/>
                  </a:lnTo>
                  <a:lnTo>
                    <a:pt x="528493" y="23115"/>
                  </a:lnTo>
                  <a:lnTo>
                    <a:pt x="478025" y="34332"/>
                  </a:lnTo>
                  <a:lnTo>
                    <a:pt x="439107" y="42868"/>
                  </a:lnTo>
                  <a:lnTo>
                    <a:pt x="391824" y="54286"/>
                  </a:lnTo>
                  <a:lnTo>
                    <a:pt x="357263" y="67407"/>
                  </a:lnTo>
                  <a:lnTo>
                    <a:pt x="318342" y="83360"/>
                  </a:lnTo>
                  <a:lnTo>
                    <a:pt x="269368" y="99925"/>
                  </a:lnTo>
                  <a:lnTo>
                    <a:pt x="234514" y="115114"/>
                  </a:lnTo>
                  <a:lnTo>
                    <a:pt x="201010" y="131679"/>
                  </a:lnTo>
                  <a:lnTo>
                    <a:pt x="172561" y="148652"/>
                  </a:lnTo>
                  <a:lnTo>
                    <a:pt x="146035" y="165747"/>
                  </a:lnTo>
                  <a:lnTo>
                    <a:pt x="120078" y="183829"/>
                  </a:lnTo>
                  <a:lnTo>
                    <a:pt x="102876" y="198854"/>
                  </a:lnTo>
                  <a:lnTo>
                    <a:pt x="85706" y="212517"/>
                  </a:lnTo>
                  <a:lnTo>
                    <a:pt x="69503" y="225892"/>
                  </a:lnTo>
                  <a:lnTo>
                    <a:pt x="55951" y="241361"/>
                  </a:lnTo>
                  <a:lnTo>
                    <a:pt x="43578" y="255221"/>
                  </a:lnTo>
                  <a:lnTo>
                    <a:pt x="25902" y="273734"/>
                  </a:lnTo>
                  <a:lnTo>
                    <a:pt x="20113" y="279641"/>
                  </a:lnTo>
                  <a:lnTo>
                    <a:pt x="16254" y="285484"/>
                  </a:lnTo>
                  <a:lnTo>
                    <a:pt x="9869" y="303762"/>
                  </a:lnTo>
                  <a:lnTo>
                    <a:pt x="5000" y="318832"/>
                  </a:lnTo>
                  <a:lnTo>
                    <a:pt x="2201" y="332515"/>
                  </a:lnTo>
                  <a:lnTo>
                    <a:pt x="957" y="345899"/>
                  </a:lnTo>
                  <a:lnTo>
                    <a:pt x="404" y="361372"/>
                  </a:lnTo>
                  <a:lnTo>
                    <a:pt x="49" y="387746"/>
                  </a:lnTo>
                  <a:lnTo>
                    <a:pt x="0" y="399656"/>
                  </a:lnTo>
                  <a:lnTo>
                    <a:pt x="2519" y="411300"/>
                  </a:lnTo>
                  <a:lnTo>
                    <a:pt x="11897" y="438847"/>
                  </a:lnTo>
                  <a:lnTo>
                    <a:pt x="17331" y="449990"/>
                  </a:lnTo>
                  <a:lnTo>
                    <a:pt x="28286" y="464159"/>
                  </a:lnTo>
                  <a:lnTo>
                    <a:pt x="43596" y="480422"/>
                  </a:lnTo>
                  <a:lnTo>
                    <a:pt x="54597" y="490693"/>
                  </a:lnTo>
                  <a:lnTo>
                    <a:pt x="77182" y="507588"/>
                  </a:lnTo>
                  <a:lnTo>
                    <a:pt x="94280" y="520912"/>
                  </a:lnTo>
                  <a:lnTo>
                    <a:pt x="113950" y="530892"/>
                  </a:lnTo>
                  <a:lnTo>
                    <a:pt x="137876" y="542422"/>
                  </a:lnTo>
                  <a:lnTo>
                    <a:pt x="171560" y="558834"/>
                  </a:lnTo>
                  <a:lnTo>
                    <a:pt x="205731" y="570295"/>
                  </a:lnTo>
                  <a:lnTo>
                    <a:pt x="242538" y="576087"/>
                  </a:lnTo>
                  <a:lnTo>
                    <a:pt x="275036" y="583436"/>
                  </a:lnTo>
                  <a:lnTo>
                    <a:pt x="306255" y="589105"/>
                  </a:lnTo>
                  <a:lnTo>
                    <a:pt x="346955" y="595572"/>
                  </a:lnTo>
                  <a:lnTo>
                    <a:pt x="391683" y="600130"/>
                  </a:lnTo>
                  <a:lnTo>
                    <a:pt x="426754" y="605694"/>
                  </a:lnTo>
                  <a:lnTo>
                    <a:pt x="465932" y="607766"/>
                  </a:lnTo>
                  <a:lnTo>
                    <a:pt x="502094" y="609332"/>
                  </a:lnTo>
                  <a:lnTo>
                    <a:pt x="536938" y="614453"/>
                  </a:lnTo>
                  <a:lnTo>
                    <a:pt x="571393" y="616393"/>
                  </a:lnTo>
                  <a:lnTo>
                    <a:pt x="606684" y="616968"/>
                  </a:lnTo>
                  <a:lnTo>
                    <a:pt x="709961" y="617201"/>
                  </a:lnTo>
                  <a:lnTo>
                    <a:pt x="747330" y="612656"/>
                  </a:lnTo>
                  <a:lnTo>
                    <a:pt x="782532" y="609829"/>
                  </a:lnTo>
                  <a:lnTo>
                    <a:pt x="821643" y="608990"/>
                  </a:lnTo>
                  <a:lnTo>
                    <a:pt x="858844" y="604191"/>
                  </a:lnTo>
                  <a:lnTo>
                    <a:pt x="905547" y="599928"/>
                  </a:lnTo>
                  <a:lnTo>
                    <a:pt x="940007" y="593463"/>
                  </a:lnTo>
                  <a:lnTo>
                    <a:pt x="974348" y="585515"/>
                  </a:lnTo>
                  <a:lnTo>
                    <a:pt x="1008653" y="578080"/>
                  </a:lnTo>
                  <a:lnTo>
                    <a:pt x="1041995" y="574501"/>
                  </a:lnTo>
                  <a:lnTo>
                    <a:pt x="1081884" y="565241"/>
                  </a:lnTo>
                  <a:lnTo>
                    <a:pt x="1102798" y="558870"/>
                  </a:lnTo>
                  <a:lnTo>
                    <a:pt x="1139509" y="541798"/>
                  </a:lnTo>
                  <a:lnTo>
                    <a:pt x="1178827" y="524421"/>
                  </a:lnTo>
                  <a:lnTo>
                    <a:pt x="1218499" y="506343"/>
                  </a:lnTo>
                  <a:lnTo>
                    <a:pt x="1243342" y="494826"/>
                  </a:lnTo>
                  <a:lnTo>
                    <a:pt x="1266261" y="479348"/>
                  </a:lnTo>
                  <a:lnTo>
                    <a:pt x="1285117" y="462697"/>
                  </a:lnTo>
                  <a:lnTo>
                    <a:pt x="1302768" y="445698"/>
                  </a:lnTo>
                  <a:lnTo>
                    <a:pt x="1325799" y="422888"/>
                  </a:lnTo>
                  <a:lnTo>
                    <a:pt x="1334713" y="408925"/>
                  </a:lnTo>
                  <a:lnTo>
                    <a:pt x="1348196" y="381228"/>
                  </a:lnTo>
                  <a:lnTo>
                    <a:pt x="1354192" y="366597"/>
                  </a:lnTo>
                  <a:lnTo>
                    <a:pt x="1360032" y="351522"/>
                  </a:lnTo>
                  <a:lnTo>
                    <a:pt x="1365802" y="338472"/>
                  </a:lnTo>
                  <a:lnTo>
                    <a:pt x="1369002" y="323781"/>
                  </a:lnTo>
                  <a:lnTo>
                    <a:pt x="1370424" y="308680"/>
                  </a:lnTo>
                  <a:lnTo>
                    <a:pt x="1371056" y="295618"/>
                  </a:lnTo>
                  <a:lnTo>
                    <a:pt x="1368797" y="283463"/>
                  </a:lnTo>
                  <a:lnTo>
                    <a:pt x="1359585" y="255587"/>
                  </a:lnTo>
                  <a:lnTo>
                    <a:pt x="1351634" y="241859"/>
                  </a:lnTo>
                  <a:lnTo>
                    <a:pt x="1338987" y="223420"/>
                  </a:lnTo>
                  <a:lnTo>
                    <a:pt x="1335558" y="217523"/>
                  </a:lnTo>
                  <a:lnTo>
                    <a:pt x="1324128" y="205892"/>
                  </a:lnTo>
                  <a:lnTo>
                    <a:pt x="1304167" y="188633"/>
                  </a:lnTo>
                  <a:lnTo>
                    <a:pt x="1286188" y="171455"/>
                  </a:lnTo>
                  <a:lnTo>
                    <a:pt x="1280356" y="165735"/>
                  </a:lnTo>
                  <a:lnTo>
                    <a:pt x="1266256" y="156840"/>
                  </a:lnTo>
                  <a:lnTo>
                    <a:pt x="1224556" y="140343"/>
                  </a:lnTo>
                  <a:lnTo>
                    <a:pt x="1184691" y="128644"/>
                  </a:lnTo>
                  <a:lnTo>
                    <a:pt x="1165635" y="123844"/>
                  </a:lnTo>
                  <a:lnTo>
                    <a:pt x="1124898" y="120763"/>
                  </a:lnTo>
                  <a:lnTo>
                    <a:pt x="1084501" y="120155"/>
                  </a:lnTo>
                  <a:lnTo>
                    <a:pt x="994372" y="12000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Probability of dependent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Imagine that you trying to find the probability of drawing two hearts from a deck of cards.   In scenario 1, the card you have drawn is replaced.  In scenario 2, the card is not replaced.  What is the probability of each scenario?</a:t>
            </a:r>
          </a:p>
        </p:txBody>
      </p:sp>
      <p:sp>
        <p:nvSpPr>
          <p:cNvPr id="4" name="SMARTPenAnnotation0"/>
          <p:cNvSpPr/>
          <p:nvPr/>
        </p:nvSpPr>
        <p:spPr>
          <a:xfrm>
            <a:off x="1254442" y="3086100"/>
            <a:ext cx="1765936" cy="51436"/>
          </a:xfrm>
          <a:custGeom>
            <a:avLst/>
            <a:gdLst/>
            <a:ahLst/>
            <a:cxnLst/>
            <a:rect l="0" t="0" r="0" b="0"/>
            <a:pathLst>
              <a:path w="1765936" h="51436">
                <a:moveTo>
                  <a:pt x="0" y="0"/>
                </a:moveTo>
                <a:lnTo>
                  <a:pt x="65949" y="0"/>
                </a:lnTo>
                <a:lnTo>
                  <a:pt x="72541" y="952"/>
                </a:lnTo>
                <a:lnTo>
                  <a:pt x="79793" y="2539"/>
                </a:lnTo>
                <a:lnTo>
                  <a:pt x="87485" y="4551"/>
                </a:lnTo>
                <a:lnTo>
                  <a:pt x="94518" y="5891"/>
                </a:lnTo>
                <a:lnTo>
                  <a:pt x="107413" y="7380"/>
                </a:lnTo>
                <a:lnTo>
                  <a:pt x="154704" y="8467"/>
                </a:lnTo>
                <a:lnTo>
                  <a:pt x="189626" y="7599"/>
                </a:lnTo>
                <a:lnTo>
                  <a:pt x="199760" y="6018"/>
                </a:lnTo>
                <a:lnTo>
                  <a:pt x="210326" y="4012"/>
                </a:lnTo>
                <a:lnTo>
                  <a:pt x="232225" y="4323"/>
                </a:lnTo>
                <a:lnTo>
                  <a:pt x="243400" y="5739"/>
                </a:lnTo>
                <a:lnTo>
                  <a:pt x="263435" y="7313"/>
                </a:lnTo>
                <a:lnTo>
                  <a:pt x="315149" y="8406"/>
                </a:lnTo>
                <a:lnTo>
                  <a:pt x="550306" y="8572"/>
                </a:lnTo>
                <a:lnTo>
                  <a:pt x="562133" y="9525"/>
                </a:lnTo>
                <a:lnTo>
                  <a:pt x="573828" y="11112"/>
                </a:lnTo>
                <a:lnTo>
                  <a:pt x="585434" y="13123"/>
                </a:lnTo>
                <a:lnTo>
                  <a:pt x="596982" y="14464"/>
                </a:lnTo>
                <a:lnTo>
                  <a:pt x="619973" y="15953"/>
                </a:lnTo>
                <a:lnTo>
                  <a:pt x="658887" y="16792"/>
                </a:lnTo>
                <a:lnTo>
                  <a:pt x="671668" y="17862"/>
                </a:lnTo>
                <a:lnTo>
                  <a:pt x="683999" y="19528"/>
                </a:lnTo>
                <a:lnTo>
                  <a:pt x="696029" y="21591"/>
                </a:lnTo>
                <a:lnTo>
                  <a:pt x="708812" y="22966"/>
                </a:lnTo>
                <a:lnTo>
                  <a:pt x="735715" y="24495"/>
                </a:lnTo>
                <a:lnTo>
                  <a:pt x="773085" y="25355"/>
                </a:lnTo>
                <a:lnTo>
                  <a:pt x="785900" y="26428"/>
                </a:lnTo>
                <a:lnTo>
                  <a:pt x="799206" y="28096"/>
                </a:lnTo>
                <a:lnTo>
                  <a:pt x="812839" y="30161"/>
                </a:lnTo>
                <a:lnTo>
                  <a:pt x="825738" y="31537"/>
                </a:lnTo>
                <a:lnTo>
                  <a:pt x="850230" y="33066"/>
                </a:lnTo>
                <a:lnTo>
                  <a:pt x="889989" y="33927"/>
                </a:lnTo>
                <a:lnTo>
                  <a:pt x="903841" y="35000"/>
                </a:lnTo>
                <a:lnTo>
                  <a:pt x="917838" y="36668"/>
                </a:lnTo>
                <a:lnTo>
                  <a:pt x="931932" y="38733"/>
                </a:lnTo>
                <a:lnTo>
                  <a:pt x="946090" y="40109"/>
                </a:lnTo>
                <a:lnTo>
                  <a:pt x="974522" y="41639"/>
                </a:lnTo>
                <a:lnTo>
                  <a:pt x="1025689" y="42620"/>
                </a:lnTo>
                <a:lnTo>
                  <a:pt x="1137391" y="42853"/>
                </a:lnTo>
                <a:lnTo>
                  <a:pt x="1152595" y="43808"/>
                </a:lnTo>
                <a:lnTo>
                  <a:pt x="1168447" y="45398"/>
                </a:lnTo>
                <a:lnTo>
                  <a:pt x="1184730" y="47410"/>
                </a:lnTo>
                <a:lnTo>
                  <a:pt x="1199395" y="48752"/>
                </a:lnTo>
                <a:lnTo>
                  <a:pt x="1225849" y="50242"/>
                </a:lnTo>
                <a:lnTo>
                  <a:pt x="1280721" y="51199"/>
                </a:lnTo>
                <a:lnTo>
                  <a:pt x="1671135" y="51435"/>
                </a:lnTo>
                <a:lnTo>
                  <a:pt x="1679875" y="50482"/>
                </a:lnTo>
                <a:lnTo>
                  <a:pt x="1688559" y="48895"/>
                </a:lnTo>
                <a:lnTo>
                  <a:pt x="1697206" y="46884"/>
                </a:lnTo>
                <a:lnTo>
                  <a:pt x="1704876" y="45543"/>
                </a:lnTo>
                <a:lnTo>
                  <a:pt x="1718478" y="44054"/>
                </a:lnTo>
                <a:lnTo>
                  <a:pt x="1751454" y="42893"/>
                </a:lnTo>
                <a:lnTo>
                  <a:pt x="1753423" y="41930"/>
                </a:lnTo>
                <a:lnTo>
                  <a:pt x="1754736" y="40336"/>
                </a:lnTo>
                <a:lnTo>
                  <a:pt x="1755612" y="38320"/>
                </a:lnTo>
                <a:lnTo>
                  <a:pt x="1757148" y="36977"/>
                </a:lnTo>
                <a:lnTo>
                  <a:pt x="1759124" y="36081"/>
                </a:lnTo>
                <a:lnTo>
                  <a:pt x="1765935" y="3428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"/>
          <p:cNvSpPr/>
          <p:nvPr/>
        </p:nvSpPr>
        <p:spPr>
          <a:xfrm>
            <a:off x="885827" y="5212079"/>
            <a:ext cx="244851" cy="334224"/>
          </a:xfrm>
          <a:custGeom>
            <a:avLst/>
            <a:gdLst/>
            <a:ahLst/>
            <a:cxnLst/>
            <a:rect l="0" t="0" r="0" b="0"/>
            <a:pathLst>
              <a:path w="244851" h="334224">
                <a:moveTo>
                  <a:pt x="231455" y="0"/>
                </a:moveTo>
                <a:lnTo>
                  <a:pt x="214694" y="0"/>
                </a:lnTo>
                <a:lnTo>
                  <a:pt x="209873" y="4552"/>
                </a:lnTo>
                <a:lnTo>
                  <a:pt x="207542" y="5892"/>
                </a:lnTo>
                <a:lnTo>
                  <a:pt x="202412" y="7382"/>
                </a:lnTo>
                <a:lnTo>
                  <a:pt x="196957" y="10584"/>
                </a:lnTo>
                <a:lnTo>
                  <a:pt x="194169" y="12771"/>
                </a:lnTo>
                <a:lnTo>
                  <a:pt x="188531" y="15201"/>
                </a:lnTo>
                <a:lnTo>
                  <a:pt x="185694" y="15849"/>
                </a:lnTo>
                <a:lnTo>
                  <a:pt x="180002" y="19110"/>
                </a:lnTo>
                <a:lnTo>
                  <a:pt x="177150" y="21313"/>
                </a:lnTo>
                <a:lnTo>
                  <a:pt x="173344" y="22781"/>
                </a:lnTo>
                <a:lnTo>
                  <a:pt x="168902" y="23760"/>
                </a:lnTo>
                <a:lnTo>
                  <a:pt x="164035" y="24412"/>
                </a:lnTo>
                <a:lnTo>
                  <a:pt x="159839" y="24848"/>
                </a:lnTo>
                <a:lnTo>
                  <a:pt x="152635" y="25331"/>
                </a:lnTo>
                <a:lnTo>
                  <a:pt x="148429" y="26413"/>
                </a:lnTo>
                <a:lnTo>
                  <a:pt x="143719" y="28086"/>
                </a:lnTo>
                <a:lnTo>
                  <a:pt x="138674" y="30154"/>
                </a:lnTo>
                <a:lnTo>
                  <a:pt x="134359" y="31533"/>
                </a:lnTo>
                <a:lnTo>
                  <a:pt x="127024" y="33065"/>
                </a:lnTo>
                <a:lnTo>
                  <a:pt x="122781" y="32521"/>
                </a:lnTo>
                <a:lnTo>
                  <a:pt x="118049" y="31206"/>
                </a:lnTo>
                <a:lnTo>
                  <a:pt x="112988" y="29377"/>
                </a:lnTo>
                <a:lnTo>
                  <a:pt x="107710" y="28157"/>
                </a:lnTo>
                <a:lnTo>
                  <a:pt x="102286" y="27344"/>
                </a:lnTo>
                <a:lnTo>
                  <a:pt x="96765" y="26802"/>
                </a:lnTo>
                <a:lnTo>
                  <a:pt x="92131" y="25488"/>
                </a:lnTo>
                <a:lnTo>
                  <a:pt x="88090" y="23660"/>
                </a:lnTo>
                <a:lnTo>
                  <a:pt x="81060" y="20041"/>
                </a:lnTo>
                <a:lnTo>
                  <a:pt x="74760" y="18432"/>
                </a:lnTo>
                <a:lnTo>
                  <a:pt x="68785" y="15178"/>
                </a:lnTo>
                <a:lnTo>
                  <a:pt x="65858" y="12976"/>
                </a:lnTo>
                <a:lnTo>
                  <a:pt x="60067" y="10530"/>
                </a:lnTo>
                <a:lnTo>
                  <a:pt x="57188" y="9877"/>
                </a:lnTo>
                <a:lnTo>
                  <a:pt x="51451" y="6613"/>
                </a:lnTo>
                <a:lnTo>
                  <a:pt x="44557" y="1307"/>
                </a:lnTo>
                <a:lnTo>
                  <a:pt x="41074" y="581"/>
                </a:lnTo>
                <a:lnTo>
                  <a:pt x="34229" y="77"/>
                </a:lnTo>
                <a:lnTo>
                  <a:pt x="27024" y="11"/>
                </a:lnTo>
                <a:lnTo>
                  <a:pt x="26588" y="960"/>
                </a:lnTo>
                <a:lnTo>
                  <a:pt x="25887" y="9327"/>
                </a:lnTo>
                <a:lnTo>
                  <a:pt x="25766" y="17369"/>
                </a:lnTo>
                <a:lnTo>
                  <a:pt x="25716" y="57656"/>
                </a:lnTo>
                <a:lnTo>
                  <a:pt x="24763" y="62250"/>
                </a:lnTo>
                <a:lnTo>
                  <a:pt x="21164" y="69894"/>
                </a:lnTo>
                <a:lnTo>
                  <a:pt x="18930" y="79007"/>
                </a:lnTo>
                <a:lnTo>
                  <a:pt x="17937" y="89407"/>
                </a:lnTo>
                <a:lnTo>
                  <a:pt x="17672" y="94847"/>
                </a:lnTo>
                <a:lnTo>
                  <a:pt x="17495" y="100380"/>
                </a:lnTo>
                <a:lnTo>
                  <a:pt x="16425" y="105972"/>
                </a:lnTo>
                <a:lnTo>
                  <a:pt x="14759" y="111606"/>
                </a:lnTo>
                <a:lnTo>
                  <a:pt x="11321" y="121993"/>
                </a:lnTo>
                <a:lnTo>
                  <a:pt x="9793" y="129784"/>
                </a:lnTo>
                <a:lnTo>
                  <a:pt x="9113" y="138962"/>
                </a:lnTo>
                <a:lnTo>
                  <a:pt x="8932" y="144077"/>
                </a:lnTo>
                <a:lnTo>
                  <a:pt x="7859" y="148439"/>
                </a:lnTo>
                <a:lnTo>
                  <a:pt x="2750" y="159129"/>
                </a:lnTo>
                <a:lnTo>
                  <a:pt x="1221" y="165339"/>
                </a:lnTo>
                <a:lnTo>
                  <a:pt x="360" y="174191"/>
                </a:lnTo>
                <a:lnTo>
                  <a:pt x="29" y="184062"/>
                </a:lnTo>
                <a:lnTo>
                  <a:pt x="0" y="188198"/>
                </a:lnTo>
                <a:lnTo>
                  <a:pt x="4549" y="188478"/>
                </a:lnTo>
                <a:lnTo>
                  <a:pt x="5889" y="187565"/>
                </a:lnTo>
                <a:lnTo>
                  <a:pt x="6783" y="186003"/>
                </a:lnTo>
                <a:lnTo>
                  <a:pt x="7379" y="184010"/>
                </a:lnTo>
                <a:lnTo>
                  <a:pt x="8728" y="182681"/>
                </a:lnTo>
                <a:lnTo>
                  <a:pt x="10580" y="181795"/>
                </a:lnTo>
                <a:lnTo>
                  <a:pt x="12768" y="181204"/>
                </a:lnTo>
                <a:lnTo>
                  <a:pt x="17738" y="178008"/>
                </a:lnTo>
                <a:lnTo>
                  <a:pt x="23122" y="173413"/>
                </a:lnTo>
                <a:lnTo>
                  <a:pt x="28690" y="168195"/>
                </a:lnTo>
                <a:lnTo>
                  <a:pt x="32461" y="165471"/>
                </a:lnTo>
                <a:lnTo>
                  <a:pt x="36880" y="162701"/>
                </a:lnTo>
                <a:lnTo>
                  <a:pt x="41731" y="159903"/>
                </a:lnTo>
                <a:lnTo>
                  <a:pt x="45917" y="157084"/>
                </a:lnTo>
                <a:lnTo>
                  <a:pt x="53109" y="151413"/>
                </a:lnTo>
                <a:lnTo>
                  <a:pt x="57312" y="148567"/>
                </a:lnTo>
                <a:lnTo>
                  <a:pt x="62020" y="145717"/>
                </a:lnTo>
                <a:lnTo>
                  <a:pt x="67063" y="142865"/>
                </a:lnTo>
                <a:lnTo>
                  <a:pt x="72330" y="139059"/>
                </a:lnTo>
                <a:lnTo>
                  <a:pt x="77747" y="134616"/>
                </a:lnTo>
                <a:lnTo>
                  <a:pt x="83263" y="129749"/>
                </a:lnTo>
                <a:lnTo>
                  <a:pt x="88845" y="125552"/>
                </a:lnTo>
                <a:lnTo>
                  <a:pt x="94472" y="121802"/>
                </a:lnTo>
                <a:lnTo>
                  <a:pt x="100128" y="118349"/>
                </a:lnTo>
                <a:lnTo>
                  <a:pt x="106756" y="116047"/>
                </a:lnTo>
                <a:lnTo>
                  <a:pt x="114032" y="114512"/>
                </a:lnTo>
                <a:lnTo>
                  <a:pt x="121741" y="113489"/>
                </a:lnTo>
                <a:lnTo>
                  <a:pt x="128785" y="111855"/>
                </a:lnTo>
                <a:lnTo>
                  <a:pt x="135386" y="109813"/>
                </a:lnTo>
                <a:lnTo>
                  <a:pt x="141691" y="107499"/>
                </a:lnTo>
                <a:lnTo>
                  <a:pt x="147800" y="105956"/>
                </a:lnTo>
                <a:lnTo>
                  <a:pt x="153777" y="104927"/>
                </a:lnTo>
                <a:lnTo>
                  <a:pt x="159667" y="104242"/>
                </a:lnTo>
                <a:lnTo>
                  <a:pt x="164547" y="103785"/>
                </a:lnTo>
                <a:lnTo>
                  <a:pt x="168752" y="103480"/>
                </a:lnTo>
                <a:lnTo>
                  <a:pt x="172508" y="103277"/>
                </a:lnTo>
                <a:lnTo>
                  <a:pt x="181761" y="103051"/>
                </a:lnTo>
                <a:lnTo>
                  <a:pt x="186896" y="102991"/>
                </a:lnTo>
                <a:lnTo>
                  <a:pt x="192224" y="103903"/>
                </a:lnTo>
                <a:lnTo>
                  <a:pt x="197681" y="105464"/>
                </a:lnTo>
                <a:lnTo>
                  <a:pt x="203224" y="107457"/>
                </a:lnTo>
                <a:lnTo>
                  <a:pt x="206919" y="109738"/>
                </a:lnTo>
                <a:lnTo>
                  <a:pt x="209383" y="112212"/>
                </a:lnTo>
                <a:lnTo>
                  <a:pt x="214025" y="118452"/>
                </a:lnTo>
                <a:lnTo>
                  <a:pt x="217930" y="122784"/>
                </a:lnTo>
                <a:lnTo>
                  <a:pt x="229988" y="135441"/>
                </a:lnTo>
                <a:lnTo>
                  <a:pt x="233334" y="138871"/>
                </a:lnTo>
                <a:lnTo>
                  <a:pt x="235565" y="142112"/>
                </a:lnTo>
                <a:lnTo>
                  <a:pt x="238044" y="148251"/>
                </a:lnTo>
                <a:lnTo>
                  <a:pt x="239146" y="156695"/>
                </a:lnTo>
                <a:lnTo>
                  <a:pt x="239440" y="161613"/>
                </a:lnTo>
                <a:lnTo>
                  <a:pt x="240588" y="166798"/>
                </a:lnTo>
                <a:lnTo>
                  <a:pt x="242306" y="172159"/>
                </a:lnTo>
                <a:lnTo>
                  <a:pt x="244404" y="177638"/>
                </a:lnTo>
                <a:lnTo>
                  <a:pt x="244850" y="182243"/>
                </a:lnTo>
                <a:lnTo>
                  <a:pt x="244195" y="186265"/>
                </a:lnTo>
                <a:lnTo>
                  <a:pt x="242806" y="189900"/>
                </a:lnTo>
                <a:lnTo>
                  <a:pt x="241262" y="199018"/>
                </a:lnTo>
                <a:lnTo>
                  <a:pt x="239624" y="209421"/>
                </a:lnTo>
                <a:lnTo>
                  <a:pt x="237853" y="214861"/>
                </a:lnTo>
                <a:lnTo>
                  <a:pt x="235721" y="220394"/>
                </a:lnTo>
                <a:lnTo>
                  <a:pt x="233346" y="225987"/>
                </a:lnTo>
                <a:lnTo>
                  <a:pt x="228168" y="237282"/>
                </a:lnTo>
                <a:lnTo>
                  <a:pt x="219898" y="254350"/>
                </a:lnTo>
                <a:lnTo>
                  <a:pt x="216130" y="259102"/>
                </a:lnTo>
                <a:lnTo>
                  <a:pt x="211713" y="263222"/>
                </a:lnTo>
                <a:lnTo>
                  <a:pt x="206864" y="266922"/>
                </a:lnTo>
                <a:lnTo>
                  <a:pt x="201726" y="270341"/>
                </a:lnTo>
                <a:lnTo>
                  <a:pt x="196396" y="273572"/>
                </a:lnTo>
                <a:lnTo>
                  <a:pt x="190937" y="276679"/>
                </a:lnTo>
                <a:lnTo>
                  <a:pt x="186346" y="280656"/>
                </a:lnTo>
                <a:lnTo>
                  <a:pt x="178704" y="290154"/>
                </a:lnTo>
                <a:lnTo>
                  <a:pt x="173428" y="294401"/>
                </a:lnTo>
                <a:lnTo>
                  <a:pt x="167053" y="298185"/>
                </a:lnTo>
                <a:lnTo>
                  <a:pt x="159945" y="301661"/>
                </a:lnTo>
                <a:lnTo>
                  <a:pt x="153302" y="303977"/>
                </a:lnTo>
                <a:lnTo>
                  <a:pt x="146968" y="305521"/>
                </a:lnTo>
                <a:lnTo>
                  <a:pt x="140840" y="306551"/>
                </a:lnTo>
                <a:lnTo>
                  <a:pt x="134850" y="308191"/>
                </a:lnTo>
                <a:lnTo>
                  <a:pt x="128952" y="310235"/>
                </a:lnTo>
                <a:lnTo>
                  <a:pt x="123114" y="312551"/>
                </a:lnTo>
                <a:lnTo>
                  <a:pt x="117318" y="314095"/>
                </a:lnTo>
                <a:lnTo>
                  <a:pt x="111549" y="315125"/>
                </a:lnTo>
                <a:lnTo>
                  <a:pt x="105797" y="315811"/>
                </a:lnTo>
                <a:lnTo>
                  <a:pt x="100058" y="317221"/>
                </a:lnTo>
                <a:lnTo>
                  <a:pt x="94327" y="319113"/>
                </a:lnTo>
                <a:lnTo>
                  <a:pt x="88601" y="321328"/>
                </a:lnTo>
                <a:lnTo>
                  <a:pt x="82879" y="322804"/>
                </a:lnTo>
                <a:lnTo>
                  <a:pt x="77159" y="323788"/>
                </a:lnTo>
                <a:lnTo>
                  <a:pt x="71441" y="324443"/>
                </a:lnTo>
                <a:lnTo>
                  <a:pt x="65724" y="324881"/>
                </a:lnTo>
                <a:lnTo>
                  <a:pt x="60008" y="325173"/>
                </a:lnTo>
                <a:lnTo>
                  <a:pt x="46247" y="325641"/>
                </a:lnTo>
                <a:lnTo>
                  <a:pt x="39285" y="328245"/>
                </a:lnTo>
                <a:lnTo>
                  <a:pt x="34762" y="330272"/>
                </a:lnTo>
                <a:lnTo>
                  <a:pt x="27196" y="332525"/>
                </a:lnTo>
                <a:lnTo>
                  <a:pt x="17731" y="334223"/>
                </a:lnTo>
                <a:lnTo>
                  <a:pt x="17404" y="331741"/>
                </a:lnTo>
                <a:lnTo>
                  <a:pt x="17317" y="329746"/>
                </a:lnTo>
                <a:lnTo>
                  <a:pt x="18211" y="328416"/>
                </a:lnTo>
                <a:lnTo>
                  <a:pt x="19760" y="327529"/>
                </a:lnTo>
                <a:lnTo>
                  <a:pt x="25715" y="32575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"/>
          <p:cNvSpPr/>
          <p:nvPr/>
        </p:nvSpPr>
        <p:spPr>
          <a:xfrm>
            <a:off x="1161336" y="5246374"/>
            <a:ext cx="341709" cy="239515"/>
          </a:xfrm>
          <a:custGeom>
            <a:avLst/>
            <a:gdLst/>
            <a:ahLst/>
            <a:cxnLst/>
            <a:rect l="0" t="0" r="0" b="0"/>
            <a:pathLst>
              <a:path w="341709" h="239515">
                <a:moveTo>
                  <a:pt x="7381" y="60003"/>
                </a:moveTo>
                <a:lnTo>
                  <a:pt x="7381" y="55453"/>
                </a:lnTo>
                <a:lnTo>
                  <a:pt x="6428" y="54112"/>
                </a:lnTo>
                <a:lnTo>
                  <a:pt x="4841" y="53218"/>
                </a:lnTo>
                <a:lnTo>
                  <a:pt x="0" y="51784"/>
                </a:lnTo>
                <a:lnTo>
                  <a:pt x="555" y="50714"/>
                </a:lnTo>
                <a:lnTo>
                  <a:pt x="6294" y="44081"/>
                </a:lnTo>
                <a:lnTo>
                  <a:pt x="7609" y="43673"/>
                </a:lnTo>
                <a:lnTo>
                  <a:pt x="11610" y="43220"/>
                </a:lnTo>
                <a:lnTo>
                  <a:pt x="13058" y="42147"/>
                </a:lnTo>
                <a:lnTo>
                  <a:pt x="14023" y="40479"/>
                </a:lnTo>
                <a:lnTo>
                  <a:pt x="14666" y="38415"/>
                </a:lnTo>
                <a:lnTo>
                  <a:pt x="16048" y="37038"/>
                </a:lnTo>
                <a:lnTo>
                  <a:pt x="17921" y="36121"/>
                </a:lnTo>
                <a:lnTo>
                  <a:pt x="20123" y="35509"/>
                </a:lnTo>
                <a:lnTo>
                  <a:pt x="25109" y="32289"/>
                </a:lnTo>
                <a:lnTo>
                  <a:pt x="33271" y="25122"/>
                </a:lnTo>
                <a:lnTo>
                  <a:pt x="39843" y="19735"/>
                </a:lnTo>
                <a:lnTo>
                  <a:pt x="49113" y="14166"/>
                </a:lnTo>
                <a:lnTo>
                  <a:pt x="57044" y="8516"/>
                </a:lnTo>
                <a:lnTo>
                  <a:pt x="60492" y="5676"/>
                </a:lnTo>
                <a:lnTo>
                  <a:pt x="64696" y="3783"/>
                </a:lnTo>
                <a:lnTo>
                  <a:pt x="74447" y="1679"/>
                </a:lnTo>
                <a:lnTo>
                  <a:pt x="79714" y="1117"/>
                </a:lnTo>
                <a:lnTo>
                  <a:pt x="85131" y="744"/>
                </a:lnTo>
                <a:lnTo>
                  <a:pt x="95276" y="328"/>
                </a:lnTo>
                <a:lnTo>
                  <a:pt x="102961" y="144"/>
                </a:lnTo>
                <a:lnTo>
                  <a:pt x="150364" y="0"/>
                </a:lnTo>
                <a:lnTo>
                  <a:pt x="156043" y="951"/>
                </a:lnTo>
                <a:lnTo>
                  <a:pt x="161734" y="2537"/>
                </a:lnTo>
                <a:lnTo>
                  <a:pt x="172185" y="6841"/>
                </a:lnTo>
                <a:lnTo>
                  <a:pt x="180004" y="11928"/>
                </a:lnTo>
                <a:lnTo>
                  <a:pt x="186655" y="17364"/>
                </a:lnTo>
                <a:lnTo>
                  <a:pt x="192786" y="22955"/>
                </a:lnTo>
                <a:lnTo>
                  <a:pt x="201592" y="31458"/>
                </a:lnTo>
                <a:lnTo>
                  <a:pt x="207362" y="37156"/>
                </a:lnTo>
                <a:lnTo>
                  <a:pt x="210234" y="40962"/>
                </a:lnTo>
                <a:lnTo>
                  <a:pt x="213102" y="45404"/>
                </a:lnTo>
                <a:lnTo>
                  <a:pt x="215966" y="50270"/>
                </a:lnTo>
                <a:lnTo>
                  <a:pt x="218827" y="54467"/>
                </a:lnTo>
                <a:lnTo>
                  <a:pt x="224547" y="61670"/>
                </a:lnTo>
                <a:lnTo>
                  <a:pt x="226453" y="65877"/>
                </a:lnTo>
                <a:lnTo>
                  <a:pt x="227724" y="70587"/>
                </a:lnTo>
                <a:lnTo>
                  <a:pt x="228571" y="75631"/>
                </a:lnTo>
                <a:lnTo>
                  <a:pt x="228184" y="80900"/>
                </a:lnTo>
                <a:lnTo>
                  <a:pt x="226973" y="86317"/>
                </a:lnTo>
                <a:lnTo>
                  <a:pt x="225213" y="91833"/>
                </a:lnTo>
                <a:lnTo>
                  <a:pt x="223087" y="97415"/>
                </a:lnTo>
                <a:lnTo>
                  <a:pt x="220718" y="103042"/>
                </a:lnTo>
                <a:lnTo>
                  <a:pt x="218185" y="108699"/>
                </a:lnTo>
                <a:lnTo>
                  <a:pt x="212832" y="120063"/>
                </a:lnTo>
                <a:lnTo>
                  <a:pt x="184541" y="177162"/>
                </a:lnTo>
                <a:lnTo>
                  <a:pt x="180733" y="181924"/>
                </a:lnTo>
                <a:lnTo>
                  <a:pt x="176289" y="186051"/>
                </a:lnTo>
                <a:lnTo>
                  <a:pt x="171421" y="189755"/>
                </a:lnTo>
                <a:lnTo>
                  <a:pt x="167223" y="194129"/>
                </a:lnTo>
                <a:lnTo>
                  <a:pt x="163473" y="198951"/>
                </a:lnTo>
                <a:lnTo>
                  <a:pt x="160020" y="204070"/>
                </a:lnTo>
                <a:lnTo>
                  <a:pt x="155812" y="208436"/>
                </a:lnTo>
                <a:lnTo>
                  <a:pt x="146058" y="215825"/>
                </a:lnTo>
                <a:lnTo>
                  <a:pt x="137913" y="222285"/>
                </a:lnTo>
                <a:lnTo>
                  <a:pt x="130165" y="228331"/>
                </a:lnTo>
                <a:lnTo>
                  <a:pt x="120372" y="234193"/>
                </a:lnTo>
                <a:lnTo>
                  <a:pt x="112209" y="237433"/>
                </a:lnTo>
                <a:lnTo>
                  <a:pt x="102259" y="239257"/>
                </a:lnTo>
                <a:lnTo>
                  <a:pt x="99208" y="239514"/>
                </a:lnTo>
                <a:lnTo>
                  <a:pt x="90738" y="237258"/>
                </a:lnTo>
                <a:lnTo>
                  <a:pt x="81576" y="234033"/>
                </a:lnTo>
                <a:lnTo>
                  <a:pt x="74329" y="232600"/>
                </a:lnTo>
                <a:lnTo>
                  <a:pt x="67933" y="229423"/>
                </a:lnTo>
                <a:lnTo>
                  <a:pt x="64894" y="227242"/>
                </a:lnTo>
                <a:lnTo>
                  <a:pt x="58977" y="224819"/>
                </a:lnTo>
                <a:lnTo>
                  <a:pt x="56066" y="224173"/>
                </a:lnTo>
                <a:lnTo>
                  <a:pt x="54125" y="222790"/>
                </a:lnTo>
                <a:lnTo>
                  <a:pt x="52831" y="220915"/>
                </a:lnTo>
                <a:lnTo>
                  <a:pt x="51394" y="216292"/>
                </a:lnTo>
                <a:lnTo>
                  <a:pt x="50755" y="211063"/>
                </a:lnTo>
                <a:lnTo>
                  <a:pt x="50471" y="205563"/>
                </a:lnTo>
                <a:lnTo>
                  <a:pt x="50288" y="198822"/>
                </a:lnTo>
                <a:lnTo>
                  <a:pt x="52803" y="195360"/>
                </a:lnTo>
                <a:lnTo>
                  <a:pt x="59574" y="188056"/>
                </a:lnTo>
                <a:lnTo>
                  <a:pt x="70396" y="177055"/>
                </a:lnTo>
                <a:lnTo>
                  <a:pt x="78568" y="171399"/>
                </a:lnTo>
                <a:lnTo>
                  <a:pt x="88549" y="165710"/>
                </a:lnTo>
                <a:lnTo>
                  <a:pt x="99336" y="160006"/>
                </a:lnTo>
                <a:lnTo>
                  <a:pt x="116118" y="151440"/>
                </a:lnTo>
                <a:lnTo>
                  <a:pt x="122735" y="149536"/>
                </a:lnTo>
                <a:lnTo>
                  <a:pt x="130004" y="148267"/>
                </a:lnTo>
                <a:lnTo>
                  <a:pt x="137707" y="147421"/>
                </a:lnTo>
                <a:lnTo>
                  <a:pt x="144747" y="146857"/>
                </a:lnTo>
                <a:lnTo>
                  <a:pt x="151346" y="146480"/>
                </a:lnTo>
                <a:lnTo>
                  <a:pt x="157650" y="146230"/>
                </a:lnTo>
                <a:lnTo>
                  <a:pt x="172275" y="145951"/>
                </a:lnTo>
                <a:lnTo>
                  <a:pt x="180175" y="145877"/>
                </a:lnTo>
                <a:lnTo>
                  <a:pt x="187347" y="144875"/>
                </a:lnTo>
                <a:lnTo>
                  <a:pt x="194033" y="143254"/>
                </a:lnTo>
                <a:lnTo>
                  <a:pt x="200396" y="141221"/>
                </a:lnTo>
                <a:lnTo>
                  <a:pt x="206543" y="140819"/>
                </a:lnTo>
                <a:lnTo>
                  <a:pt x="212545" y="141502"/>
                </a:lnTo>
                <a:lnTo>
                  <a:pt x="218452" y="142911"/>
                </a:lnTo>
                <a:lnTo>
                  <a:pt x="224295" y="143850"/>
                </a:lnTo>
                <a:lnTo>
                  <a:pt x="230095" y="144476"/>
                </a:lnTo>
                <a:lnTo>
                  <a:pt x="235867" y="144894"/>
                </a:lnTo>
                <a:lnTo>
                  <a:pt x="241620" y="146124"/>
                </a:lnTo>
                <a:lnTo>
                  <a:pt x="247360" y="147897"/>
                </a:lnTo>
                <a:lnTo>
                  <a:pt x="253092" y="150032"/>
                </a:lnTo>
                <a:lnTo>
                  <a:pt x="258818" y="151455"/>
                </a:lnTo>
                <a:lnTo>
                  <a:pt x="264541" y="152403"/>
                </a:lnTo>
                <a:lnTo>
                  <a:pt x="270261" y="153036"/>
                </a:lnTo>
                <a:lnTo>
                  <a:pt x="279156" y="156278"/>
                </a:lnTo>
                <a:lnTo>
                  <a:pt x="289519" y="163459"/>
                </a:lnTo>
                <a:lnTo>
                  <a:pt x="295653" y="168849"/>
                </a:lnTo>
                <a:lnTo>
                  <a:pt x="301554" y="174419"/>
                </a:lnTo>
                <a:lnTo>
                  <a:pt x="305414" y="176286"/>
                </a:lnTo>
                <a:lnTo>
                  <a:pt x="314783" y="178359"/>
                </a:lnTo>
                <a:lnTo>
                  <a:pt x="321666" y="179527"/>
                </a:lnTo>
                <a:lnTo>
                  <a:pt x="325815" y="182339"/>
                </a:lnTo>
                <a:lnTo>
                  <a:pt x="328256" y="184423"/>
                </a:lnTo>
                <a:lnTo>
                  <a:pt x="330835" y="185812"/>
                </a:lnTo>
                <a:lnTo>
                  <a:pt x="339278" y="188042"/>
                </a:lnTo>
                <a:lnTo>
                  <a:pt x="341708" y="18859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"/>
          <p:cNvSpPr/>
          <p:nvPr/>
        </p:nvSpPr>
        <p:spPr>
          <a:xfrm>
            <a:off x="800099" y="5100671"/>
            <a:ext cx="771526" cy="51402"/>
          </a:xfrm>
          <a:custGeom>
            <a:avLst/>
            <a:gdLst/>
            <a:ahLst/>
            <a:cxnLst/>
            <a:rect l="0" t="0" r="0" b="0"/>
            <a:pathLst>
              <a:path w="771526" h="51402">
                <a:moveTo>
                  <a:pt x="0" y="51401"/>
                </a:moveTo>
                <a:lnTo>
                  <a:pt x="20400" y="51401"/>
                </a:lnTo>
                <a:lnTo>
                  <a:pt x="23125" y="50449"/>
                </a:lnTo>
                <a:lnTo>
                  <a:pt x="25894" y="48861"/>
                </a:lnTo>
                <a:lnTo>
                  <a:pt x="28693" y="46851"/>
                </a:lnTo>
                <a:lnTo>
                  <a:pt x="31511" y="45510"/>
                </a:lnTo>
                <a:lnTo>
                  <a:pt x="37183" y="44020"/>
                </a:lnTo>
                <a:lnTo>
                  <a:pt x="58225" y="42985"/>
                </a:lnTo>
                <a:lnTo>
                  <a:pt x="86321" y="42842"/>
                </a:lnTo>
                <a:lnTo>
                  <a:pt x="317360" y="42829"/>
                </a:lnTo>
                <a:lnTo>
                  <a:pt x="328731" y="41876"/>
                </a:lnTo>
                <a:lnTo>
                  <a:pt x="339169" y="40289"/>
                </a:lnTo>
                <a:lnTo>
                  <a:pt x="348985" y="38278"/>
                </a:lnTo>
                <a:lnTo>
                  <a:pt x="359340" y="36937"/>
                </a:lnTo>
                <a:lnTo>
                  <a:pt x="381004" y="35448"/>
                </a:lnTo>
                <a:lnTo>
                  <a:pt x="393068" y="34098"/>
                </a:lnTo>
                <a:lnTo>
                  <a:pt x="405873" y="32246"/>
                </a:lnTo>
                <a:lnTo>
                  <a:pt x="419172" y="30058"/>
                </a:lnTo>
                <a:lnTo>
                  <a:pt x="430896" y="28600"/>
                </a:lnTo>
                <a:lnTo>
                  <a:pt x="441569" y="27628"/>
                </a:lnTo>
                <a:lnTo>
                  <a:pt x="451542" y="26980"/>
                </a:lnTo>
                <a:lnTo>
                  <a:pt x="462953" y="25595"/>
                </a:lnTo>
                <a:lnTo>
                  <a:pt x="475323" y="23720"/>
                </a:lnTo>
                <a:lnTo>
                  <a:pt x="488332" y="21517"/>
                </a:lnTo>
                <a:lnTo>
                  <a:pt x="500815" y="20048"/>
                </a:lnTo>
                <a:lnTo>
                  <a:pt x="512947" y="19069"/>
                </a:lnTo>
                <a:lnTo>
                  <a:pt x="536587" y="17981"/>
                </a:lnTo>
                <a:lnTo>
                  <a:pt x="559793" y="17498"/>
                </a:lnTo>
                <a:lnTo>
                  <a:pt x="571316" y="16416"/>
                </a:lnTo>
                <a:lnTo>
                  <a:pt x="582807" y="14743"/>
                </a:lnTo>
                <a:lnTo>
                  <a:pt x="594278" y="12675"/>
                </a:lnTo>
                <a:lnTo>
                  <a:pt x="604783" y="11296"/>
                </a:lnTo>
                <a:lnTo>
                  <a:pt x="624075" y="9765"/>
                </a:lnTo>
                <a:lnTo>
                  <a:pt x="633220" y="8403"/>
                </a:lnTo>
                <a:lnTo>
                  <a:pt x="642175" y="6544"/>
                </a:lnTo>
                <a:lnTo>
                  <a:pt x="651002" y="4351"/>
                </a:lnTo>
                <a:lnTo>
                  <a:pt x="659744" y="2889"/>
                </a:lnTo>
                <a:lnTo>
                  <a:pt x="668429" y="1915"/>
                </a:lnTo>
                <a:lnTo>
                  <a:pt x="691766" y="544"/>
                </a:lnTo>
                <a:lnTo>
                  <a:pt x="710745" y="137"/>
                </a:lnTo>
                <a:lnTo>
                  <a:pt x="734225" y="0"/>
                </a:lnTo>
                <a:lnTo>
                  <a:pt x="739991" y="942"/>
                </a:lnTo>
                <a:lnTo>
                  <a:pt x="745740" y="2521"/>
                </a:lnTo>
                <a:lnTo>
                  <a:pt x="751478" y="4527"/>
                </a:lnTo>
                <a:lnTo>
                  <a:pt x="756255" y="5864"/>
                </a:lnTo>
                <a:lnTo>
                  <a:pt x="760393" y="6756"/>
                </a:lnTo>
                <a:lnTo>
                  <a:pt x="771525" y="853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"/>
          <p:cNvSpPr/>
          <p:nvPr/>
        </p:nvSpPr>
        <p:spPr>
          <a:xfrm>
            <a:off x="997372" y="4834890"/>
            <a:ext cx="34186" cy="231458"/>
          </a:xfrm>
          <a:custGeom>
            <a:avLst/>
            <a:gdLst/>
            <a:ahLst/>
            <a:cxnLst/>
            <a:rect l="0" t="0" r="0" b="0"/>
            <a:pathLst>
              <a:path w="34186" h="231458">
                <a:moveTo>
                  <a:pt x="8467" y="0"/>
                </a:moveTo>
                <a:lnTo>
                  <a:pt x="0" y="0"/>
                </a:lnTo>
                <a:lnTo>
                  <a:pt x="2481" y="2540"/>
                </a:lnTo>
                <a:lnTo>
                  <a:pt x="4477" y="4551"/>
                </a:lnTo>
                <a:lnTo>
                  <a:pt x="5807" y="6843"/>
                </a:lnTo>
                <a:lnTo>
                  <a:pt x="6694" y="9325"/>
                </a:lnTo>
                <a:lnTo>
                  <a:pt x="7679" y="14622"/>
                </a:lnTo>
                <a:lnTo>
                  <a:pt x="8117" y="20150"/>
                </a:lnTo>
                <a:lnTo>
                  <a:pt x="9186" y="23911"/>
                </a:lnTo>
                <a:lnTo>
                  <a:pt x="10852" y="28323"/>
                </a:lnTo>
                <a:lnTo>
                  <a:pt x="12914" y="33169"/>
                </a:lnTo>
                <a:lnTo>
                  <a:pt x="14290" y="39258"/>
                </a:lnTo>
                <a:lnTo>
                  <a:pt x="15206" y="46174"/>
                </a:lnTo>
                <a:lnTo>
                  <a:pt x="15818" y="53643"/>
                </a:lnTo>
                <a:lnTo>
                  <a:pt x="16225" y="60527"/>
                </a:lnTo>
                <a:lnTo>
                  <a:pt x="16678" y="73256"/>
                </a:lnTo>
                <a:lnTo>
                  <a:pt x="16968" y="96949"/>
                </a:lnTo>
                <a:lnTo>
                  <a:pt x="17040" y="216697"/>
                </a:lnTo>
                <a:lnTo>
                  <a:pt x="17992" y="219711"/>
                </a:lnTo>
                <a:lnTo>
                  <a:pt x="19580" y="222674"/>
                </a:lnTo>
                <a:lnTo>
                  <a:pt x="21591" y="225602"/>
                </a:lnTo>
                <a:lnTo>
                  <a:pt x="23884" y="227554"/>
                </a:lnTo>
                <a:lnTo>
                  <a:pt x="26365" y="228855"/>
                </a:lnTo>
                <a:lnTo>
                  <a:pt x="34185" y="23145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"/>
          <p:cNvSpPr/>
          <p:nvPr/>
        </p:nvSpPr>
        <p:spPr>
          <a:xfrm>
            <a:off x="1100137" y="4784795"/>
            <a:ext cx="295032" cy="264408"/>
          </a:xfrm>
          <a:custGeom>
            <a:avLst/>
            <a:gdLst/>
            <a:ahLst/>
            <a:cxnLst/>
            <a:rect l="0" t="0" r="0" b="0"/>
            <a:pathLst>
              <a:path w="295032" h="264408">
                <a:moveTo>
                  <a:pt x="0" y="75812"/>
                </a:moveTo>
                <a:lnTo>
                  <a:pt x="0" y="68431"/>
                </a:lnTo>
                <a:lnTo>
                  <a:pt x="6844" y="60631"/>
                </a:lnTo>
                <a:lnTo>
                  <a:pt x="20151" y="47120"/>
                </a:lnTo>
                <a:lnTo>
                  <a:pt x="28323" y="41470"/>
                </a:lnTo>
                <a:lnTo>
                  <a:pt x="33170" y="38630"/>
                </a:lnTo>
                <a:lnTo>
                  <a:pt x="38306" y="35784"/>
                </a:lnTo>
                <a:lnTo>
                  <a:pt x="49092" y="30082"/>
                </a:lnTo>
                <a:lnTo>
                  <a:pt x="82913" y="12946"/>
                </a:lnTo>
                <a:lnTo>
                  <a:pt x="88613" y="11042"/>
                </a:lnTo>
                <a:lnTo>
                  <a:pt x="94318" y="9772"/>
                </a:lnTo>
                <a:lnTo>
                  <a:pt x="100026" y="8925"/>
                </a:lnTo>
                <a:lnTo>
                  <a:pt x="105736" y="7409"/>
                </a:lnTo>
                <a:lnTo>
                  <a:pt x="111448" y="5445"/>
                </a:lnTo>
                <a:lnTo>
                  <a:pt x="117162" y="3183"/>
                </a:lnTo>
                <a:lnTo>
                  <a:pt x="122875" y="1676"/>
                </a:lnTo>
                <a:lnTo>
                  <a:pt x="128589" y="670"/>
                </a:lnTo>
                <a:lnTo>
                  <a:pt x="134304" y="0"/>
                </a:lnTo>
                <a:lnTo>
                  <a:pt x="140018" y="505"/>
                </a:lnTo>
                <a:lnTo>
                  <a:pt x="145733" y="1795"/>
                </a:lnTo>
                <a:lnTo>
                  <a:pt x="151448" y="3608"/>
                </a:lnTo>
                <a:lnTo>
                  <a:pt x="160338" y="5621"/>
                </a:lnTo>
                <a:lnTo>
                  <a:pt x="168416" y="7469"/>
                </a:lnTo>
                <a:lnTo>
                  <a:pt x="173237" y="9295"/>
                </a:lnTo>
                <a:lnTo>
                  <a:pt x="178357" y="11465"/>
                </a:lnTo>
                <a:lnTo>
                  <a:pt x="186585" y="16416"/>
                </a:lnTo>
                <a:lnTo>
                  <a:pt x="190112" y="19069"/>
                </a:lnTo>
                <a:lnTo>
                  <a:pt x="196572" y="27098"/>
                </a:lnTo>
                <a:lnTo>
                  <a:pt x="199628" y="31906"/>
                </a:lnTo>
                <a:lnTo>
                  <a:pt x="203024" y="39789"/>
                </a:lnTo>
                <a:lnTo>
                  <a:pt x="203929" y="43224"/>
                </a:lnTo>
                <a:lnTo>
                  <a:pt x="203580" y="47419"/>
                </a:lnTo>
                <a:lnTo>
                  <a:pt x="202395" y="52121"/>
                </a:lnTo>
                <a:lnTo>
                  <a:pt x="200653" y="57161"/>
                </a:lnTo>
                <a:lnTo>
                  <a:pt x="199491" y="62425"/>
                </a:lnTo>
                <a:lnTo>
                  <a:pt x="198716" y="67840"/>
                </a:lnTo>
                <a:lnTo>
                  <a:pt x="198200" y="73355"/>
                </a:lnTo>
                <a:lnTo>
                  <a:pt x="195951" y="77984"/>
                </a:lnTo>
                <a:lnTo>
                  <a:pt x="192546" y="82023"/>
                </a:lnTo>
                <a:lnTo>
                  <a:pt x="184636" y="90002"/>
                </a:lnTo>
                <a:lnTo>
                  <a:pt x="181193" y="94797"/>
                </a:lnTo>
                <a:lnTo>
                  <a:pt x="177945" y="99899"/>
                </a:lnTo>
                <a:lnTo>
                  <a:pt x="171797" y="108107"/>
                </a:lnTo>
                <a:lnTo>
                  <a:pt x="168824" y="111630"/>
                </a:lnTo>
                <a:lnTo>
                  <a:pt x="165889" y="113978"/>
                </a:lnTo>
                <a:lnTo>
                  <a:pt x="162980" y="115544"/>
                </a:lnTo>
                <a:lnTo>
                  <a:pt x="156256" y="118235"/>
                </a:lnTo>
                <a:lnTo>
                  <a:pt x="146917" y="122607"/>
                </a:lnTo>
                <a:lnTo>
                  <a:pt x="138956" y="125185"/>
                </a:lnTo>
                <a:lnTo>
                  <a:pt x="135500" y="125873"/>
                </a:lnTo>
                <a:lnTo>
                  <a:pt x="129120" y="129176"/>
                </a:lnTo>
                <a:lnTo>
                  <a:pt x="126085" y="131390"/>
                </a:lnTo>
                <a:lnTo>
                  <a:pt x="120173" y="133851"/>
                </a:lnTo>
                <a:lnTo>
                  <a:pt x="111489" y="135237"/>
                </a:lnTo>
                <a:lnTo>
                  <a:pt x="102884" y="135647"/>
                </a:lnTo>
                <a:lnTo>
                  <a:pt x="100022" y="135705"/>
                </a:lnTo>
                <a:lnTo>
                  <a:pt x="98114" y="134790"/>
                </a:lnTo>
                <a:lnTo>
                  <a:pt x="96842" y="133229"/>
                </a:lnTo>
                <a:lnTo>
                  <a:pt x="94446" y="127597"/>
                </a:lnTo>
                <a:lnTo>
                  <a:pt x="98892" y="127351"/>
                </a:lnTo>
                <a:lnTo>
                  <a:pt x="101171" y="126364"/>
                </a:lnTo>
                <a:lnTo>
                  <a:pt x="108928" y="121376"/>
                </a:lnTo>
                <a:lnTo>
                  <a:pt x="114453" y="119875"/>
                </a:lnTo>
                <a:lnTo>
                  <a:pt x="122623" y="116668"/>
                </a:lnTo>
                <a:lnTo>
                  <a:pt x="127468" y="114479"/>
                </a:lnTo>
                <a:lnTo>
                  <a:pt x="132604" y="113021"/>
                </a:lnTo>
                <a:lnTo>
                  <a:pt x="137933" y="112047"/>
                </a:lnTo>
                <a:lnTo>
                  <a:pt x="143390" y="111399"/>
                </a:lnTo>
                <a:lnTo>
                  <a:pt x="148933" y="110967"/>
                </a:lnTo>
                <a:lnTo>
                  <a:pt x="154534" y="110679"/>
                </a:lnTo>
                <a:lnTo>
                  <a:pt x="160173" y="110486"/>
                </a:lnTo>
                <a:lnTo>
                  <a:pt x="188802" y="110178"/>
                </a:lnTo>
                <a:lnTo>
                  <a:pt x="201704" y="110136"/>
                </a:lnTo>
                <a:lnTo>
                  <a:pt x="207812" y="111077"/>
                </a:lnTo>
                <a:lnTo>
                  <a:pt x="213789" y="112657"/>
                </a:lnTo>
                <a:lnTo>
                  <a:pt x="219678" y="114663"/>
                </a:lnTo>
                <a:lnTo>
                  <a:pt x="225510" y="116953"/>
                </a:lnTo>
                <a:lnTo>
                  <a:pt x="231302" y="119432"/>
                </a:lnTo>
                <a:lnTo>
                  <a:pt x="237069" y="122037"/>
                </a:lnTo>
                <a:lnTo>
                  <a:pt x="246016" y="127472"/>
                </a:lnTo>
                <a:lnTo>
                  <a:pt x="249736" y="130254"/>
                </a:lnTo>
                <a:lnTo>
                  <a:pt x="256409" y="138426"/>
                </a:lnTo>
                <a:lnTo>
                  <a:pt x="259522" y="143272"/>
                </a:lnTo>
                <a:lnTo>
                  <a:pt x="263502" y="148408"/>
                </a:lnTo>
                <a:lnTo>
                  <a:pt x="268060" y="153737"/>
                </a:lnTo>
                <a:lnTo>
                  <a:pt x="277253" y="163785"/>
                </a:lnTo>
                <a:lnTo>
                  <a:pt x="284513" y="171426"/>
                </a:lnTo>
                <a:lnTo>
                  <a:pt x="287783" y="175750"/>
                </a:lnTo>
                <a:lnTo>
                  <a:pt x="290915" y="180537"/>
                </a:lnTo>
                <a:lnTo>
                  <a:pt x="293956" y="185634"/>
                </a:lnTo>
                <a:lnTo>
                  <a:pt x="295031" y="190936"/>
                </a:lnTo>
                <a:lnTo>
                  <a:pt x="294795" y="196377"/>
                </a:lnTo>
                <a:lnTo>
                  <a:pt x="293685" y="201909"/>
                </a:lnTo>
                <a:lnTo>
                  <a:pt x="292945" y="206549"/>
                </a:lnTo>
                <a:lnTo>
                  <a:pt x="292123" y="214245"/>
                </a:lnTo>
                <a:lnTo>
                  <a:pt x="290951" y="217631"/>
                </a:lnTo>
                <a:lnTo>
                  <a:pt x="287109" y="223932"/>
                </a:lnTo>
                <a:lnTo>
                  <a:pt x="282227" y="229908"/>
                </a:lnTo>
                <a:lnTo>
                  <a:pt x="276881" y="235739"/>
                </a:lnTo>
                <a:lnTo>
                  <a:pt x="271331" y="241506"/>
                </a:lnTo>
                <a:lnTo>
                  <a:pt x="268517" y="243425"/>
                </a:lnTo>
                <a:lnTo>
                  <a:pt x="262851" y="245556"/>
                </a:lnTo>
                <a:lnTo>
                  <a:pt x="254618" y="249044"/>
                </a:lnTo>
                <a:lnTo>
                  <a:pt x="249755" y="251308"/>
                </a:lnTo>
                <a:lnTo>
                  <a:pt x="244608" y="252817"/>
                </a:lnTo>
                <a:lnTo>
                  <a:pt x="239272" y="253823"/>
                </a:lnTo>
                <a:lnTo>
                  <a:pt x="233810" y="254493"/>
                </a:lnTo>
                <a:lnTo>
                  <a:pt x="228263" y="254940"/>
                </a:lnTo>
                <a:lnTo>
                  <a:pt x="222660" y="255239"/>
                </a:lnTo>
                <a:lnTo>
                  <a:pt x="217020" y="255437"/>
                </a:lnTo>
                <a:lnTo>
                  <a:pt x="189342" y="255756"/>
                </a:lnTo>
                <a:lnTo>
                  <a:pt x="71616" y="255834"/>
                </a:lnTo>
                <a:lnTo>
                  <a:pt x="69651" y="256787"/>
                </a:lnTo>
                <a:lnTo>
                  <a:pt x="60655" y="263878"/>
                </a:lnTo>
                <a:lnTo>
                  <a:pt x="60007" y="26440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"/>
          <p:cNvSpPr/>
          <p:nvPr/>
        </p:nvSpPr>
        <p:spPr>
          <a:xfrm>
            <a:off x="1735735" y="5083492"/>
            <a:ext cx="50195" cy="42829"/>
          </a:xfrm>
          <a:custGeom>
            <a:avLst/>
            <a:gdLst/>
            <a:ahLst/>
            <a:cxnLst/>
            <a:rect l="0" t="0" r="0" b="0"/>
            <a:pathLst>
              <a:path w="50195" h="42829">
                <a:moveTo>
                  <a:pt x="24484" y="0"/>
                </a:moveTo>
                <a:lnTo>
                  <a:pt x="32952" y="0"/>
                </a:lnTo>
                <a:lnTo>
                  <a:pt x="40429" y="7381"/>
                </a:lnTo>
                <a:lnTo>
                  <a:pt x="41781" y="7779"/>
                </a:lnTo>
                <a:lnTo>
                  <a:pt x="43636" y="8043"/>
                </a:lnTo>
                <a:lnTo>
                  <a:pt x="45825" y="8220"/>
                </a:lnTo>
                <a:lnTo>
                  <a:pt x="47284" y="9290"/>
                </a:lnTo>
                <a:lnTo>
                  <a:pt x="48257" y="10956"/>
                </a:lnTo>
                <a:lnTo>
                  <a:pt x="48905" y="13019"/>
                </a:lnTo>
                <a:lnTo>
                  <a:pt x="49337" y="15347"/>
                </a:lnTo>
                <a:lnTo>
                  <a:pt x="49626" y="17852"/>
                </a:lnTo>
                <a:lnTo>
                  <a:pt x="49818" y="20473"/>
                </a:lnTo>
                <a:lnTo>
                  <a:pt x="49946" y="23174"/>
                </a:lnTo>
                <a:lnTo>
                  <a:pt x="50088" y="28714"/>
                </a:lnTo>
                <a:lnTo>
                  <a:pt x="49174" y="30573"/>
                </a:lnTo>
                <a:lnTo>
                  <a:pt x="47611" y="31812"/>
                </a:lnTo>
                <a:lnTo>
                  <a:pt x="45617" y="32638"/>
                </a:lnTo>
                <a:lnTo>
                  <a:pt x="43336" y="34142"/>
                </a:lnTo>
                <a:lnTo>
                  <a:pt x="40862" y="36096"/>
                </a:lnTo>
                <a:lnTo>
                  <a:pt x="38260" y="38351"/>
                </a:lnTo>
                <a:lnTo>
                  <a:pt x="35573" y="39855"/>
                </a:lnTo>
                <a:lnTo>
                  <a:pt x="32830" y="40858"/>
                </a:lnTo>
                <a:lnTo>
                  <a:pt x="26133" y="42466"/>
                </a:lnTo>
                <a:lnTo>
                  <a:pt x="24631" y="42599"/>
                </a:lnTo>
                <a:lnTo>
                  <a:pt x="22677" y="42687"/>
                </a:lnTo>
                <a:lnTo>
                  <a:pt x="17966" y="42785"/>
                </a:lnTo>
                <a:lnTo>
                  <a:pt x="12698" y="42828"/>
                </a:lnTo>
                <a:lnTo>
                  <a:pt x="10911" y="41887"/>
                </a:lnTo>
                <a:lnTo>
                  <a:pt x="9721" y="40307"/>
                </a:lnTo>
                <a:lnTo>
                  <a:pt x="7810" y="35479"/>
                </a:lnTo>
                <a:lnTo>
                  <a:pt x="6701" y="34130"/>
                </a:lnTo>
                <a:lnTo>
                  <a:pt x="5008" y="32278"/>
                </a:lnTo>
                <a:lnTo>
                  <a:pt x="0" y="27014"/>
                </a:lnTo>
                <a:lnTo>
                  <a:pt x="541" y="25629"/>
                </a:lnTo>
                <a:lnTo>
                  <a:pt x="1855" y="23754"/>
                </a:lnTo>
                <a:lnTo>
                  <a:pt x="6256" y="18450"/>
                </a:lnTo>
                <a:lnTo>
                  <a:pt x="9398" y="15185"/>
                </a:lnTo>
                <a:lnTo>
                  <a:pt x="11569" y="12981"/>
                </a:lnTo>
                <a:lnTo>
                  <a:pt x="13969" y="11512"/>
                </a:lnTo>
                <a:lnTo>
                  <a:pt x="16522" y="10532"/>
                </a:lnTo>
                <a:lnTo>
                  <a:pt x="22912" y="8960"/>
                </a:lnTo>
                <a:lnTo>
                  <a:pt x="24388" y="7878"/>
                </a:lnTo>
                <a:lnTo>
                  <a:pt x="26325" y="6205"/>
                </a:lnTo>
                <a:lnTo>
                  <a:pt x="28569" y="4137"/>
                </a:lnTo>
                <a:lnTo>
                  <a:pt x="31018" y="2758"/>
                </a:lnTo>
                <a:lnTo>
                  <a:pt x="33602" y="1839"/>
                </a:lnTo>
                <a:lnTo>
                  <a:pt x="36278" y="1226"/>
                </a:lnTo>
                <a:lnTo>
                  <a:pt x="39014" y="817"/>
                </a:lnTo>
                <a:lnTo>
                  <a:pt x="41791" y="545"/>
                </a:lnTo>
                <a:lnTo>
                  <a:pt x="44595" y="363"/>
                </a:lnTo>
                <a:lnTo>
                  <a:pt x="45511" y="242"/>
                </a:lnTo>
                <a:lnTo>
                  <a:pt x="45170" y="162"/>
                </a:lnTo>
                <a:lnTo>
                  <a:pt x="43990" y="108"/>
                </a:lnTo>
                <a:lnTo>
                  <a:pt x="44155" y="72"/>
                </a:lnTo>
                <a:lnTo>
                  <a:pt x="49218" y="10"/>
                </a:lnTo>
                <a:lnTo>
                  <a:pt x="49545" y="959"/>
                </a:lnTo>
                <a:lnTo>
                  <a:pt x="49764" y="2544"/>
                </a:lnTo>
                <a:lnTo>
                  <a:pt x="50194" y="8468"/>
                </a:lnTo>
                <a:lnTo>
                  <a:pt x="49245" y="8503"/>
                </a:lnTo>
                <a:lnTo>
                  <a:pt x="41629" y="857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"/>
          <p:cNvSpPr/>
          <p:nvPr/>
        </p:nvSpPr>
        <p:spPr>
          <a:xfrm>
            <a:off x="1880234" y="5074951"/>
            <a:ext cx="711519" cy="25687"/>
          </a:xfrm>
          <a:custGeom>
            <a:avLst/>
            <a:gdLst/>
            <a:ahLst/>
            <a:cxnLst/>
            <a:rect l="0" t="0" r="0" b="0"/>
            <a:pathLst>
              <a:path w="711519" h="25687">
                <a:moveTo>
                  <a:pt x="0" y="25686"/>
                </a:moveTo>
                <a:lnTo>
                  <a:pt x="20474" y="25686"/>
                </a:lnTo>
                <a:lnTo>
                  <a:pt x="23174" y="24734"/>
                </a:lnTo>
                <a:lnTo>
                  <a:pt x="25927" y="23146"/>
                </a:lnTo>
                <a:lnTo>
                  <a:pt x="28715" y="21136"/>
                </a:lnTo>
                <a:lnTo>
                  <a:pt x="32479" y="19794"/>
                </a:lnTo>
                <a:lnTo>
                  <a:pt x="36892" y="18901"/>
                </a:lnTo>
                <a:lnTo>
                  <a:pt x="41740" y="18305"/>
                </a:lnTo>
                <a:lnTo>
                  <a:pt x="52206" y="17643"/>
                </a:lnTo>
                <a:lnTo>
                  <a:pt x="74220" y="17184"/>
                </a:lnTo>
                <a:lnTo>
                  <a:pt x="307693" y="17114"/>
                </a:lnTo>
                <a:lnTo>
                  <a:pt x="316571" y="16161"/>
                </a:lnTo>
                <a:lnTo>
                  <a:pt x="325348" y="14574"/>
                </a:lnTo>
                <a:lnTo>
                  <a:pt x="334056" y="12563"/>
                </a:lnTo>
                <a:lnTo>
                  <a:pt x="343672" y="11222"/>
                </a:lnTo>
                <a:lnTo>
                  <a:pt x="353892" y="10328"/>
                </a:lnTo>
                <a:lnTo>
                  <a:pt x="364515" y="9732"/>
                </a:lnTo>
                <a:lnTo>
                  <a:pt x="386480" y="9071"/>
                </a:lnTo>
                <a:lnTo>
                  <a:pt x="427074" y="8646"/>
                </a:lnTo>
                <a:lnTo>
                  <a:pt x="437116" y="7658"/>
                </a:lnTo>
                <a:lnTo>
                  <a:pt x="447621" y="6048"/>
                </a:lnTo>
                <a:lnTo>
                  <a:pt x="458434" y="4021"/>
                </a:lnTo>
                <a:lnTo>
                  <a:pt x="468500" y="2670"/>
                </a:lnTo>
                <a:lnTo>
                  <a:pt x="478069" y="1770"/>
                </a:lnTo>
                <a:lnTo>
                  <a:pt x="487305" y="1169"/>
                </a:lnTo>
                <a:lnTo>
                  <a:pt x="507728" y="502"/>
                </a:lnTo>
                <a:lnTo>
                  <a:pt x="565204" y="16"/>
                </a:lnTo>
                <a:lnTo>
                  <a:pt x="573971" y="0"/>
                </a:lnTo>
                <a:lnTo>
                  <a:pt x="582672" y="942"/>
                </a:lnTo>
                <a:lnTo>
                  <a:pt x="591331" y="2522"/>
                </a:lnTo>
                <a:lnTo>
                  <a:pt x="599961" y="4528"/>
                </a:lnTo>
                <a:lnTo>
                  <a:pt x="607619" y="5866"/>
                </a:lnTo>
                <a:lnTo>
                  <a:pt x="614629" y="6758"/>
                </a:lnTo>
                <a:lnTo>
                  <a:pt x="621208" y="7352"/>
                </a:lnTo>
                <a:lnTo>
                  <a:pt x="633598" y="8013"/>
                </a:lnTo>
                <a:lnTo>
                  <a:pt x="651283" y="8385"/>
                </a:lnTo>
                <a:lnTo>
                  <a:pt x="669775" y="8510"/>
                </a:lnTo>
                <a:lnTo>
                  <a:pt x="674164" y="9473"/>
                </a:lnTo>
                <a:lnTo>
                  <a:pt x="678995" y="11067"/>
                </a:lnTo>
                <a:lnTo>
                  <a:pt x="684121" y="13083"/>
                </a:lnTo>
                <a:lnTo>
                  <a:pt x="688491" y="14426"/>
                </a:lnTo>
                <a:lnTo>
                  <a:pt x="692357" y="15322"/>
                </a:lnTo>
                <a:lnTo>
                  <a:pt x="695886" y="15919"/>
                </a:lnTo>
                <a:lnTo>
                  <a:pt x="702348" y="16583"/>
                </a:lnTo>
                <a:lnTo>
                  <a:pt x="711518" y="1711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"/>
          <p:cNvSpPr/>
          <p:nvPr/>
        </p:nvSpPr>
        <p:spPr>
          <a:xfrm>
            <a:off x="2049227" y="4757737"/>
            <a:ext cx="19594" cy="240031"/>
          </a:xfrm>
          <a:custGeom>
            <a:avLst/>
            <a:gdLst/>
            <a:ahLst/>
            <a:cxnLst/>
            <a:rect l="0" t="0" r="0" b="0"/>
            <a:pathLst>
              <a:path w="19594" h="240031">
                <a:moveTo>
                  <a:pt x="11030" y="0"/>
                </a:moveTo>
                <a:lnTo>
                  <a:pt x="0" y="0"/>
                </a:lnTo>
                <a:lnTo>
                  <a:pt x="10673" y="0"/>
                </a:lnTo>
                <a:lnTo>
                  <a:pt x="10960" y="6844"/>
                </a:lnTo>
                <a:lnTo>
                  <a:pt x="11027" y="33170"/>
                </a:lnTo>
                <a:lnTo>
                  <a:pt x="11981" y="37353"/>
                </a:lnTo>
                <a:lnTo>
                  <a:pt x="13569" y="41095"/>
                </a:lnTo>
                <a:lnTo>
                  <a:pt x="15580" y="44541"/>
                </a:lnTo>
                <a:lnTo>
                  <a:pt x="16921" y="49697"/>
                </a:lnTo>
                <a:lnTo>
                  <a:pt x="17815" y="55991"/>
                </a:lnTo>
                <a:lnTo>
                  <a:pt x="18410" y="63045"/>
                </a:lnTo>
                <a:lnTo>
                  <a:pt x="18808" y="69653"/>
                </a:lnTo>
                <a:lnTo>
                  <a:pt x="19249" y="82074"/>
                </a:lnTo>
                <a:lnTo>
                  <a:pt x="19533" y="105571"/>
                </a:lnTo>
                <a:lnTo>
                  <a:pt x="19593" y="134282"/>
                </a:lnTo>
                <a:lnTo>
                  <a:pt x="18644" y="140004"/>
                </a:lnTo>
                <a:lnTo>
                  <a:pt x="17059" y="145723"/>
                </a:lnTo>
                <a:lnTo>
                  <a:pt x="15049" y="151442"/>
                </a:lnTo>
                <a:lnTo>
                  <a:pt x="13709" y="156206"/>
                </a:lnTo>
                <a:lnTo>
                  <a:pt x="12816" y="160335"/>
                </a:lnTo>
                <a:lnTo>
                  <a:pt x="12221" y="164040"/>
                </a:lnTo>
                <a:lnTo>
                  <a:pt x="11824" y="168415"/>
                </a:lnTo>
                <a:lnTo>
                  <a:pt x="11559" y="173237"/>
                </a:lnTo>
                <a:lnTo>
                  <a:pt x="11265" y="183674"/>
                </a:lnTo>
                <a:lnTo>
                  <a:pt x="11032" y="228507"/>
                </a:lnTo>
                <a:lnTo>
                  <a:pt x="11030" y="24003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"/>
          <p:cNvSpPr/>
          <p:nvPr/>
        </p:nvSpPr>
        <p:spPr>
          <a:xfrm>
            <a:off x="2128837" y="4732141"/>
            <a:ext cx="261702" cy="227674"/>
          </a:xfrm>
          <a:custGeom>
            <a:avLst/>
            <a:gdLst/>
            <a:ahLst/>
            <a:cxnLst/>
            <a:rect l="0" t="0" r="0" b="0"/>
            <a:pathLst>
              <a:path w="261702" h="227674">
                <a:moveTo>
                  <a:pt x="0" y="77031"/>
                </a:moveTo>
                <a:lnTo>
                  <a:pt x="0" y="72481"/>
                </a:lnTo>
                <a:lnTo>
                  <a:pt x="952" y="70187"/>
                </a:lnTo>
                <a:lnTo>
                  <a:pt x="4551" y="65099"/>
                </a:lnTo>
                <a:lnTo>
                  <a:pt x="5892" y="62409"/>
                </a:lnTo>
                <a:lnTo>
                  <a:pt x="7381" y="56880"/>
                </a:lnTo>
                <a:lnTo>
                  <a:pt x="9683" y="54072"/>
                </a:lnTo>
                <a:lnTo>
                  <a:pt x="17321" y="48412"/>
                </a:lnTo>
                <a:lnTo>
                  <a:pt x="22025" y="45569"/>
                </a:lnTo>
                <a:lnTo>
                  <a:pt x="27066" y="42722"/>
                </a:lnTo>
                <a:lnTo>
                  <a:pt x="32331" y="39871"/>
                </a:lnTo>
                <a:lnTo>
                  <a:pt x="37747" y="36065"/>
                </a:lnTo>
                <a:lnTo>
                  <a:pt x="43262" y="31623"/>
                </a:lnTo>
                <a:lnTo>
                  <a:pt x="48844" y="26757"/>
                </a:lnTo>
                <a:lnTo>
                  <a:pt x="54470" y="22560"/>
                </a:lnTo>
                <a:lnTo>
                  <a:pt x="60126" y="18809"/>
                </a:lnTo>
                <a:lnTo>
                  <a:pt x="65801" y="15357"/>
                </a:lnTo>
                <a:lnTo>
                  <a:pt x="71490" y="13055"/>
                </a:lnTo>
                <a:lnTo>
                  <a:pt x="77188" y="11521"/>
                </a:lnTo>
                <a:lnTo>
                  <a:pt x="82891" y="10497"/>
                </a:lnTo>
                <a:lnTo>
                  <a:pt x="88598" y="8863"/>
                </a:lnTo>
                <a:lnTo>
                  <a:pt x="94308" y="6821"/>
                </a:lnTo>
                <a:lnTo>
                  <a:pt x="100019" y="4507"/>
                </a:lnTo>
                <a:lnTo>
                  <a:pt x="105732" y="2964"/>
                </a:lnTo>
                <a:lnTo>
                  <a:pt x="111446" y="1935"/>
                </a:lnTo>
                <a:lnTo>
                  <a:pt x="117160" y="1250"/>
                </a:lnTo>
                <a:lnTo>
                  <a:pt x="121921" y="792"/>
                </a:lnTo>
                <a:lnTo>
                  <a:pt x="129752" y="285"/>
                </a:lnTo>
                <a:lnTo>
                  <a:pt x="138948" y="59"/>
                </a:lnTo>
                <a:lnTo>
                  <a:pt x="144067" y="0"/>
                </a:lnTo>
                <a:lnTo>
                  <a:pt x="148432" y="911"/>
                </a:lnTo>
                <a:lnTo>
                  <a:pt x="159127" y="5794"/>
                </a:lnTo>
                <a:lnTo>
                  <a:pt x="165338" y="7270"/>
                </a:lnTo>
                <a:lnTo>
                  <a:pt x="171274" y="10466"/>
                </a:lnTo>
                <a:lnTo>
                  <a:pt x="174190" y="12652"/>
                </a:lnTo>
                <a:lnTo>
                  <a:pt x="176134" y="16014"/>
                </a:lnTo>
                <a:lnTo>
                  <a:pt x="177430" y="20161"/>
                </a:lnTo>
                <a:lnTo>
                  <a:pt x="178294" y="24830"/>
                </a:lnTo>
                <a:lnTo>
                  <a:pt x="178870" y="28895"/>
                </a:lnTo>
                <a:lnTo>
                  <a:pt x="179510" y="35952"/>
                </a:lnTo>
                <a:lnTo>
                  <a:pt x="179681" y="40120"/>
                </a:lnTo>
                <a:lnTo>
                  <a:pt x="179871" y="49831"/>
                </a:lnTo>
                <a:lnTo>
                  <a:pt x="178969" y="55088"/>
                </a:lnTo>
                <a:lnTo>
                  <a:pt x="177415" y="60497"/>
                </a:lnTo>
                <a:lnTo>
                  <a:pt x="175427" y="66008"/>
                </a:lnTo>
                <a:lnTo>
                  <a:pt x="173149" y="70635"/>
                </a:lnTo>
                <a:lnTo>
                  <a:pt x="170677" y="74672"/>
                </a:lnTo>
                <a:lnTo>
                  <a:pt x="168078" y="78316"/>
                </a:lnTo>
                <a:lnTo>
                  <a:pt x="164439" y="82650"/>
                </a:lnTo>
                <a:lnTo>
                  <a:pt x="160108" y="87445"/>
                </a:lnTo>
                <a:lnTo>
                  <a:pt x="147452" y="100754"/>
                </a:lnTo>
                <a:lnTo>
                  <a:pt x="134642" y="113785"/>
                </a:lnTo>
                <a:lnTo>
                  <a:pt x="131671" y="115822"/>
                </a:lnTo>
                <a:lnTo>
                  <a:pt x="125830" y="118084"/>
                </a:lnTo>
                <a:lnTo>
                  <a:pt x="121987" y="119639"/>
                </a:lnTo>
                <a:lnTo>
                  <a:pt x="117520" y="121629"/>
                </a:lnTo>
                <a:lnTo>
                  <a:pt x="112636" y="123908"/>
                </a:lnTo>
                <a:lnTo>
                  <a:pt x="104671" y="126441"/>
                </a:lnTo>
                <a:lnTo>
                  <a:pt x="94378" y="128451"/>
                </a:lnTo>
                <a:lnTo>
                  <a:pt x="94351" y="128456"/>
                </a:lnTo>
                <a:lnTo>
                  <a:pt x="94313" y="123912"/>
                </a:lnTo>
                <a:lnTo>
                  <a:pt x="95260" y="122573"/>
                </a:lnTo>
                <a:lnTo>
                  <a:pt x="96844" y="121680"/>
                </a:lnTo>
                <a:lnTo>
                  <a:pt x="101145" y="120687"/>
                </a:lnTo>
                <a:lnTo>
                  <a:pt x="106231" y="120246"/>
                </a:lnTo>
                <a:lnTo>
                  <a:pt x="114206" y="117510"/>
                </a:lnTo>
                <a:lnTo>
                  <a:pt x="119000" y="115447"/>
                </a:lnTo>
                <a:lnTo>
                  <a:pt x="126866" y="113155"/>
                </a:lnTo>
                <a:lnTo>
                  <a:pt x="134490" y="111183"/>
                </a:lnTo>
                <a:lnTo>
                  <a:pt x="139190" y="109325"/>
                </a:lnTo>
                <a:lnTo>
                  <a:pt x="144228" y="107132"/>
                </a:lnTo>
                <a:lnTo>
                  <a:pt x="149492" y="105671"/>
                </a:lnTo>
                <a:lnTo>
                  <a:pt x="154906" y="104697"/>
                </a:lnTo>
                <a:lnTo>
                  <a:pt x="160421" y="104047"/>
                </a:lnTo>
                <a:lnTo>
                  <a:pt x="166002" y="103614"/>
                </a:lnTo>
                <a:lnTo>
                  <a:pt x="171628" y="103326"/>
                </a:lnTo>
                <a:lnTo>
                  <a:pt x="182959" y="103005"/>
                </a:lnTo>
                <a:lnTo>
                  <a:pt x="194345" y="102863"/>
                </a:lnTo>
                <a:lnTo>
                  <a:pt x="200048" y="103777"/>
                </a:lnTo>
                <a:lnTo>
                  <a:pt x="205756" y="105340"/>
                </a:lnTo>
                <a:lnTo>
                  <a:pt x="211465" y="107333"/>
                </a:lnTo>
                <a:lnTo>
                  <a:pt x="216224" y="109615"/>
                </a:lnTo>
                <a:lnTo>
                  <a:pt x="228426" y="117377"/>
                </a:lnTo>
                <a:lnTo>
                  <a:pt x="233246" y="120121"/>
                </a:lnTo>
                <a:lnTo>
                  <a:pt x="238365" y="122902"/>
                </a:lnTo>
                <a:lnTo>
                  <a:pt x="242730" y="125710"/>
                </a:lnTo>
                <a:lnTo>
                  <a:pt x="250120" y="131368"/>
                </a:lnTo>
                <a:lnTo>
                  <a:pt x="252472" y="134211"/>
                </a:lnTo>
                <a:lnTo>
                  <a:pt x="254040" y="137059"/>
                </a:lnTo>
                <a:lnTo>
                  <a:pt x="256734" y="143715"/>
                </a:lnTo>
                <a:lnTo>
                  <a:pt x="261106" y="153023"/>
                </a:lnTo>
                <a:lnTo>
                  <a:pt x="261701" y="157221"/>
                </a:lnTo>
                <a:lnTo>
                  <a:pt x="261145" y="160970"/>
                </a:lnTo>
                <a:lnTo>
                  <a:pt x="258939" y="167678"/>
                </a:lnTo>
                <a:lnTo>
                  <a:pt x="257959" y="173834"/>
                </a:lnTo>
                <a:lnTo>
                  <a:pt x="256745" y="176809"/>
                </a:lnTo>
                <a:lnTo>
                  <a:pt x="252856" y="182654"/>
                </a:lnTo>
                <a:lnTo>
                  <a:pt x="247953" y="188427"/>
                </a:lnTo>
                <a:lnTo>
                  <a:pt x="245312" y="191300"/>
                </a:lnTo>
                <a:lnTo>
                  <a:pt x="237298" y="197032"/>
                </a:lnTo>
                <a:lnTo>
                  <a:pt x="232493" y="199895"/>
                </a:lnTo>
                <a:lnTo>
                  <a:pt x="227386" y="202755"/>
                </a:lnTo>
                <a:lnTo>
                  <a:pt x="216630" y="208473"/>
                </a:lnTo>
                <a:lnTo>
                  <a:pt x="199865" y="217048"/>
                </a:lnTo>
                <a:lnTo>
                  <a:pt x="194203" y="218953"/>
                </a:lnTo>
                <a:lnTo>
                  <a:pt x="188524" y="220223"/>
                </a:lnTo>
                <a:lnTo>
                  <a:pt x="182833" y="221070"/>
                </a:lnTo>
                <a:lnTo>
                  <a:pt x="177133" y="221634"/>
                </a:lnTo>
                <a:lnTo>
                  <a:pt x="171429" y="222011"/>
                </a:lnTo>
                <a:lnTo>
                  <a:pt x="165721" y="222262"/>
                </a:lnTo>
                <a:lnTo>
                  <a:pt x="154299" y="222541"/>
                </a:lnTo>
                <a:lnTo>
                  <a:pt x="148586" y="222615"/>
                </a:lnTo>
                <a:lnTo>
                  <a:pt x="142872" y="223617"/>
                </a:lnTo>
                <a:lnTo>
                  <a:pt x="137158" y="225238"/>
                </a:lnTo>
                <a:lnTo>
                  <a:pt x="131444" y="227270"/>
                </a:lnTo>
                <a:lnTo>
                  <a:pt x="125729" y="227673"/>
                </a:lnTo>
                <a:lnTo>
                  <a:pt x="120014" y="226989"/>
                </a:lnTo>
                <a:lnTo>
                  <a:pt x="114300" y="225581"/>
                </a:lnTo>
                <a:lnTo>
                  <a:pt x="109537" y="224642"/>
                </a:lnTo>
                <a:lnTo>
                  <a:pt x="101706" y="223598"/>
                </a:lnTo>
                <a:lnTo>
                  <a:pt x="95050" y="223135"/>
                </a:lnTo>
                <a:lnTo>
                  <a:pt x="87567" y="222837"/>
                </a:lnTo>
                <a:lnTo>
                  <a:pt x="77152" y="22276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"/>
          <p:cNvSpPr/>
          <p:nvPr/>
        </p:nvSpPr>
        <p:spPr>
          <a:xfrm>
            <a:off x="1965969" y="5213274"/>
            <a:ext cx="214304" cy="307417"/>
          </a:xfrm>
          <a:custGeom>
            <a:avLst/>
            <a:gdLst/>
            <a:ahLst/>
            <a:cxnLst/>
            <a:rect l="0" t="0" r="0" b="0"/>
            <a:pathLst>
              <a:path w="214304" h="307417">
                <a:moveTo>
                  <a:pt x="214303" y="15951"/>
                </a:moveTo>
                <a:lnTo>
                  <a:pt x="206083" y="15951"/>
                </a:lnTo>
                <a:lnTo>
                  <a:pt x="205835" y="11400"/>
                </a:lnTo>
                <a:lnTo>
                  <a:pt x="204848" y="10059"/>
                </a:lnTo>
                <a:lnTo>
                  <a:pt x="203237" y="9165"/>
                </a:lnTo>
                <a:lnTo>
                  <a:pt x="198359" y="7731"/>
                </a:lnTo>
                <a:lnTo>
                  <a:pt x="192963" y="7483"/>
                </a:lnTo>
                <a:lnTo>
                  <a:pt x="190551" y="8401"/>
                </a:lnTo>
                <a:lnTo>
                  <a:pt x="185332" y="11960"/>
                </a:lnTo>
                <a:lnTo>
                  <a:pt x="179837" y="14177"/>
                </a:lnTo>
                <a:lnTo>
                  <a:pt x="173099" y="15600"/>
                </a:lnTo>
                <a:lnTo>
                  <a:pt x="167098" y="18335"/>
                </a:lnTo>
                <a:lnTo>
                  <a:pt x="162830" y="20398"/>
                </a:lnTo>
                <a:lnTo>
                  <a:pt x="158081" y="21773"/>
                </a:lnTo>
                <a:lnTo>
                  <a:pt x="153009" y="22690"/>
                </a:lnTo>
                <a:lnTo>
                  <a:pt x="147723" y="23301"/>
                </a:lnTo>
                <a:lnTo>
                  <a:pt x="143246" y="23709"/>
                </a:lnTo>
                <a:lnTo>
                  <a:pt x="139309" y="23980"/>
                </a:lnTo>
                <a:lnTo>
                  <a:pt x="135732" y="24161"/>
                </a:lnTo>
                <a:lnTo>
                  <a:pt x="129218" y="24362"/>
                </a:lnTo>
                <a:lnTo>
                  <a:pt x="112723" y="24492"/>
                </a:lnTo>
                <a:lnTo>
                  <a:pt x="74746" y="24522"/>
                </a:lnTo>
                <a:lnTo>
                  <a:pt x="70783" y="23570"/>
                </a:lnTo>
                <a:lnTo>
                  <a:pt x="66235" y="21983"/>
                </a:lnTo>
                <a:lnTo>
                  <a:pt x="61299" y="19972"/>
                </a:lnTo>
                <a:lnTo>
                  <a:pt x="57055" y="18632"/>
                </a:lnTo>
                <a:lnTo>
                  <a:pt x="53274" y="17738"/>
                </a:lnTo>
                <a:lnTo>
                  <a:pt x="49800" y="17142"/>
                </a:lnTo>
                <a:lnTo>
                  <a:pt x="43400" y="13941"/>
                </a:lnTo>
                <a:lnTo>
                  <a:pt x="40361" y="11753"/>
                </a:lnTo>
                <a:lnTo>
                  <a:pt x="34443" y="9322"/>
                </a:lnTo>
                <a:lnTo>
                  <a:pt x="27433" y="7762"/>
                </a:lnTo>
                <a:lnTo>
                  <a:pt x="21668" y="7492"/>
                </a:lnTo>
                <a:lnTo>
                  <a:pt x="13928" y="7412"/>
                </a:lnTo>
                <a:lnTo>
                  <a:pt x="12139" y="6448"/>
                </a:lnTo>
                <a:lnTo>
                  <a:pt x="10947" y="4853"/>
                </a:lnTo>
                <a:lnTo>
                  <a:pt x="9034" y="0"/>
                </a:lnTo>
                <a:lnTo>
                  <a:pt x="8877" y="555"/>
                </a:lnTo>
                <a:lnTo>
                  <a:pt x="8569" y="9775"/>
                </a:lnTo>
                <a:lnTo>
                  <a:pt x="8564" y="19281"/>
                </a:lnTo>
                <a:lnTo>
                  <a:pt x="9516" y="21981"/>
                </a:lnTo>
                <a:lnTo>
                  <a:pt x="14455" y="30332"/>
                </a:lnTo>
                <a:lnTo>
                  <a:pt x="15944" y="35995"/>
                </a:lnTo>
                <a:lnTo>
                  <a:pt x="16606" y="44227"/>
                </a:lnTo>
                <a:lnTo>
                  <a:pt x="16900" y="53283"/>
                </a:lnTo>
                <a:lnTo>
                  <a:pt x="17066" y="64689"/>
                </a:lnTo>
                <a:lnTo>
                  <a:pt x="17105" y="74442"/>
                </a:lnTo>
                <a:lnTo>
                  <a:pt x="16162" y="79710"/>
                </a:lnTo>
                <a:lnTo>
                  <a:pt x="14582" y="85127"/>
                </a:lnTo>
                <a:lnTo>
                  <a:pt x="12576" y="90643"/>
                </a:lnTo>
                <a:lnTo>
                  <a:pt x="11238" y="96226"/>
                </a:lnTo>
                <a:lnTo>
                  <a:pt x="10346" y="101853"/>
                </a:lnTo>
                <a:lnTo>
                  <a:pt x="9752" y="107508"/>
                </a:lnTo>
                <a:lnTo>
                  <a:pt x="9091" y="116333"/>
                </a:lnTo>
                <a:lnTo>
                  <a:pt x="8798" y="123430"/>
                </a:lnTo>
                <a:lnTo>
                  <a:pt x="8667" y="129759"/>
                </a:lnTo>
                <a:lnTo>
                  <a:pt x="7680" y="132781"/>
                </a:lnTo>
                <a:lnTo>
                  <a:pt x="2692" y="141584"/>
                </a:lnTo>
                <a:lnTo>
                  <a:pt x="524" y="150552"/>
                </a:lnTo>
                <a:lnTo>
                  <a:pt x="0" y="153066"/>
                </a:lnTo>
                <a:lnTo>
                  <a:pt x="7372" y="153107"/>
                </a:lnTo>
                <a:lnTo>
                  <a:pt x="12761" y="153110"/>
                </a:lnTo>
                <a:lnTo>
                  <a:pt x="14219" y="152157"/>
                </a:lnTo>
                <a:lnTo>
                  <a:pt x="15191" y="150570"/>
                </a:lnTo>
                <a:lnTo>
                  <a:pt x="15839" y="148559"/>
                </a:lnTo>
                <a:lnTo>
                  <a:pt x="17224" y="147219"/>
                </a:lnTo>
                <a:lnTo>
                  <a:pt x="19099" y="146325"/>
                </a:lnTo>
                <a:lnTo>
                  <a:pt x="21302" y="145729"/>
                </a:lnTo>
                <a:lnTo>
                  <a:pt x="26290" y="142528"/>
                </a:lnTo>
                <a:lnTo>
                  <a:pt x="31682" y="137930"/>
                </a:lnTo>
                <a:lnTo>
                  <a:pt x="37253" y="132711"/>
                </a:lnTo>
                <a:lnTo>
                  <a:pt x="45745" y="124418"/>
                </a:lnTo>
                <a:lnTo>
                  <a:pt x="49543" y="121600"/>
                </a:lnTo>
                <a:lnTo>
                  <a:pt x="53981" y="118768"/>
                </a:lnTo>
                <a:lnTo>
                  <a:pt x="58844" y="115928"/>
                </a:lnTo>
                <a:lnTo>
                  <a:pt x="63991" y="113083"/>
                </a:lnTo>
                <a:lnTo>
                  <a:pt x="74790" y="107380"/>
                </a:lnTo>
                <a:lnTo>
                  <a:pt x="80337" y="105479"/>
                </a:lnTo>
                <a:lnTo>
                  <a:pt x="85940" y="104211"/>
                </a:lnTo>
                <a:lnTo>
                  <a:pt x="91580" y="103366"/>
                </a:lnTo>
                <a:lnTo>
                  <a:pt x="97245" y="101850"/>
                </a:lnTo>
                <a:lnTo>
                  <a:pt x="102927" y="99887"/>
                </a:lnTo>
                <a:lnTo>
                  <a:pt x="108620" y="97626"/>
                </a:lnTo>
                <a:lnTo>
                  <a:pt x="113368" y="96118"/>
                </a:lnTo>
                <a:lnTo>
                  <a:pt x="117485" y="95113"/>
                </a:lnTo>
                <a:lnTo>
                  <a:pt x="121183" y="94443"/>
                </a:lnTo>
                <a:lnTo>
                  <a:pt x="125553" y="93997"/>
                </a:lnTo>
                <a:lnTo>
                  <a:pt x="130371" y="93698"/>
                </a:lnTo>
                <a:lnTo>
                  <a:pt x="139853" y="93368"/>
                </a:lnTo>
                <a:lnTo>
                  <a:pt x="147241" y="93221"/>
                </a:lnTo>
                <a:lnTo>
                  <a:pt x="150545" y="94134"/>
                </a:lnTo>
                <a:lnTo>
                  <a:pt x="156756" y="97689"/>
                </a:lnTo>
                <a:lnTo>
                  <a:pt x="162692" y="102444"/>
                </a:lnTo>
                <a:lnTo>
                  <a:pt x="168505" y="107732"/>
                </a:lnTo>
                <a:lnTo>
                  <a:pt x="177132" y="116064"/>
                </a:lnTo>
                <a:lnTo>
                  <a:pt x="182860" y="121723"/>
                </a:lnTo>
                <a:lnTo>
                  <a:pt x="188581" y="129953"/>
                </a:lnTo>
                <a:lnTo>
                  <a:pt x="193346" y="139008"/>
                </a:lnTo>
                <a:lnTo>
                  <a:pt x="195464" y="146208"/>
                </a:lnTo>
                <a:lnTo>
                  <a:pt x="196405" y="155123"/>
                </a:lnTo>
                <a:lnTo>
                  <a:pt x="196656" y="160167"/>
                </a:lnTo>
                <a:lnTo>
                  <a:pt x="195871" y="166387"/>
                </a:lnTo>
                <a:lnTo>
                  <a:pt x="194395" y="173392"/>
                </a:lnTo>
                <a:lnTo>
                  <a:pt x="192458" y="180919"/>
                </a:lnTo>
                <a:lnTo>
                  <a:pt x="191168" y="187842"/>
                </a:lnTo>
                <a:lnTo>
                  <a:pt x="190307" y="194362"/>
                </a:lnTo>
                <a:lnTo>
                  <a:pt x="189733" y="200614"/>
                </a:lnTo>
                <a:lnTo>
                  <a:pt x="188398" y="206687"/>
                </a:lnTo>
                <a:lnTo>
                  <a:pt x="186556" y="212641"/>
                </a:lnTo>
                <a:lnTo>
                  <a:pt x="184375" y="218515"/>
                </a:lnTo>
                <a:lnTo>
                  <a:pt x="181016" y="224336"/>
                </a:lnTo>
                <a:lnTo>
                  <a:pt x="176871" y="230122"/>
                </a:lnTo>
                <a:lnTo>
                  <a:pt x="172203" y="235884"/>
                </a:lnTo>
                <a:lnTo>
                  <a:pt x="168139" y="241630"/>
                </a:lnTo>
                <a:lnTo>
                  <a:pt x="164477" y="247366"/>
                </a:lnTo>
                <a:lnTo>
                  <a:pt x="161083" y="253095"/>
                </a:lnTo>
                <a:lnTo>
                  <a:pt x="156916" y="257867"/>
                </a:lnTo>
                <a:lnTo>
                  <a:pt x="152232" y="262001"/>
                </a:lnTo>
                <a:lnTo>
                  <a:pt x="147205" y="265709"/>
                </a:lnTo>
                <a:lnTo>
                  <a:pt x="142901" y="269134"/>
                </a:lnTo>
                <a:lnTo>
                  <a:pt x="139079" y="272369"/>
                </a:lnTo>
                <a:lnTo>
                  <a:pt x="135579" y="275479"/>
                </a:lnTo>
                <a:lnTo>
                  <a:pt x="131340" y="278504"/>
                </a:lnTo>
                <a:lnTo>
                  <a:pt x="126610" y="281474"/>
                </a:lnTo>
                <a:lnTo>
                  <a:pt x="121551" y="284406"/>
                </a:lnTo>
                <a:lnTo>
                  <a:pt x="117226" y="287313"/>
                </a:lnTo>
                <a:lnTo>
                  <a:pt x="113390" y="290204"/>
                </a:lnTo>
                <a:lnTo>
                  <a:pt x="109880" y="293084"/>
                </a:lnTo>
                <a:lnTo>
                  <a:pt x="105635" y="295956"/>
                </a:lnTo>
                <a:lnTo>
                  <a:pt x="100900" y="298823"/>
                </a:lnTo>
                <a:lnTo>
                  <a:pt x="95839" y="301688"/>
                </a:lnTo>
                <a:lnTo>
                  <a:pt x="91512" y="303597"/>
                </a:lnTo>
                <a:lnTo>
                  <a:pt x="87675" y="304870"/>
                </a:lnTo>
                <a:lnTo>
                  <a:pt x="84164" y="305718"/>
                </a:lnTo>
                <a:lnTo>
                  <a:pt x="77723" y="306661"/>
                </a:lnTo>
                <a:lnTo>
                  <a:pt x="74673" y="306913"/>
                </a:lnTo>
                <a:lnTo>
                  <a:pt x="70734" y="307080"/>
                </a:lnTo>
                <a:lnTo>
                  <a:pt x="57040" y="307316"/>
                </a:lnTo>
                <a:lnTo>
                  <a:pt x="34281" y="30741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"/>
          <p:cNvSpPr/>
          <p:nvPr/>
        </p:nvSpPr>
        <p:spPr>
          <a:xfrm>
            <a:off x="2240289" y="5194947"/>
            <a:ext cx="274312" cy="274159"/>
          </a:xfrm>
          <a:custGeom>
            <a:avLst/>
            <a:gdLst/>
            <a:ahLst/>
            <a:cxnLst/>
            <a:rect l="0" t="0" r="0" b="0"/>
            <a:pathLst>
              <a:path w="274312" h="274159">
                <a:moveTo>
                  <a:pt x="8563" y="59995"/>
                </a:moveTo>
                <a:lnTo>
                  <a:pt x="0" y="51432"/>
                </a:lnTo>
                <a:lnTo>
                  <a:pt x="12761" y="38653"/>
                </a:lnTo>
                <a:lnTo>
                  <a:pt x="15172" y="37194"/>
                </a:lnTo>
                <a:lnTo>
                  <a:pt x="23115" y="34189"/>
                </a:lnTo>
                <a:lnTo>
                  <a:pt x="31501" y="27690"/>
                </a:lnTo>
                <a:lnTo>
                  <a:pt x="37173" y="22460"/>
                </a:lnTo>
                <a:lnTo>
                  <a:pt x="40019" y="20684"/>
                </a:lnTo>
                <a:lnTo>
                  <a:pt x="45721" y="18711"/>
                </a:lnTo>
                <a:lnTo>
                  <a:pt x="53970" y="15294"/>
                </a:lnTo>
                <a:lnTo>
                  <a:pt x="58837" y="13049"/>
                </a:lnTo>
                <a:lnTo>
                  <a:pt x="66784" y="8016"/>
                </a:lnTo>
                <a:lnTo>
                  <a:pt x="70237" y="5340"/>
                </a:lnTo>
                <a:lnTo>
                  <a:pt x="74444" y="3555"/>
                </a:lnTo>
                <a:lnTo>
                  <a:pt x="79154" y="2366"/>
                </a:lnTo>
                <a:lnTo>
                  <a:pt x="84199" y="1573"/>
                </a:lnTo>
                <a:lnTo>
                  <a:pt x="92344" y="692"/>
                </a:lnTo>
                <a:lnTo>
                  <a:pt x="99139" y="301"/>
                </a:lnTo>
                <a:lnTo>
                  <a:pt x="105334" y="127"/>
                </a:lnTo>
                <a:lnTo>
                  <a:pt x="130210" y="0"/>
                </a:lnTo>
                <a:lnTo>
                  <a:pt x="133476" y="948"/>
                </a:lnTo>
                <a:lnTo>
                  <a:pt x="139645" y="4542"/>
                </a:lnTo>
                <a:lnTo>
                  <a:pt x="145562" y="9315"/>
                </a:lnTo>
                <a:lnTo>
                  <a:pt x="152319" y="14610"/>
                </a:lnTo>
                <a:lnTo>
                  <a:pt x="156788" y="17356"/>
                </a:lnTo>
                <a:lnTo>
                  <a:pt x="161672" y="20139"/>
                </a:lnTo>
                <a:lnTo>
                  <a:pt x="164928" y="22947"/>
                </a:lnTo>
                <a:lnTo>
                  <a:pt x="167099" y="25771"/>
                </a:lnTo>
                <a:lnTo>
                  <a:pt x="175134" y="41699"/>
                </a:lnTo>
                <a:lnTo>
                  <a:pt x="177844" y="49641"/>
                </a:lnTo>
                <a:lnTo>
                  <a:pt x="178567" y="53093"/>
                </a:lnTo>
                <a:lnTo>
                  <a:pt x="179049" y="58251"/>
                </a:lnTo>
                <a:lnTo>
                  <a:pt x="179370" y="64547"/>
                </a:lnTo>
                <a:lnTo>
                  <a:pt x="179728" y="78210"/>
                </a:lnTo>
                <a:lnTo>
                  <a:pt x="179886" y="90633"/>
                </a:lnTo>
                <a:lnTo>
                  <a:pt x="178976" y="96614"/>
                </a:lnTo>
                <a:lnTo>
                  <a:pt x="177416" y="102505"/>
                </a:lnTo>
                <a:lnTo>
                  <a:pt x="168070" y="130199"/>
                </a:lnTo>
                <a:lnTo>
                  <a:pt x="165384" y="137278"/>
                </a:lnTo>
                <a:lnTo>
                  <a:pt x="162640" y="143902"/>
                </a:lnTo>
                <a:lnTo>
                  <a:pt x="159859" y="150223"/>
                </a:lnTo>
                <a:lnTo>
                  <a:pt x="157052" y="157294"/>
                </a:lnTo>
                <a:lnTo>
                  <a:pt x="151393" y="172772"/>
                </a:lnTo>
                <a:lnTo>
                  <a:pt x="149503" y="179947"/>
                </a:lnTo>
                <a:lnTo>
                  <a:pt x="148243" y="186636"/>
                </a:lnTo>
                <a:lnTo>
                  <a:pt x="147403" y="193000"/>
                </a:lnTo>
                <a:lnTo>
                  <a:pt x="144938" y="199148"/>
                </a:lnTo>
                <a:lnTo>
                  <a:pt x="141390" y="205151"/>
                </a:lnTo>
                <a:lnTo>
                  <a:pt x="137119" y="211058"/>
                </a:lnTo>
                <a:lnTo>
                  <a:pt x="133320" y="216902"/>
                </a:lnTo>
                <a:lnTo>
                  <a:pt x="129834" y="222702"/>
                </a:lnTo>
                <a:lnTo>
                  <a:pt x="126558" y="228474"/>
                </a:lnTo>
                <a:lnTo>
                  <a:pt x="122469" y="233274"/>
                </a:lnTo>
                <a:lnTo>
                  <a:pt x="117838" y="237427"/>
                </a:lnTo>
                <a:lnTo>
                  <a:pt x="112845" y="241148"/>
                </a:lnTo>
                <a:lnTo>
                  <a:pt x="109517" y="244581"/>
                </a:lnTo>
                <a:lnTo>
                  <a:pt x="107298" y="247823"/>
                </a:lnTo>
                <a:lnTo>
                  <a:pt x="105819" y="250936"/>
                </a:lnTo>
                <a:lnTo>
                  <a:pt x="102928" y="253964"/>
                </a:lnTo>
                <a:lnTo>
                  <a:pt x="94635" y="259869"/>
                </a:lnTo>
                <a:lnTo>
                  <a:pt x="87140" y="265668"/>
                </a:lnTo>
                <a:lnTo>
                  <a:pt x="83807" y="268547"/>
                </a:lnTo>
                <a:lnTo>
                  <a:pt x="80634" y="270468"/>
                </a:lnTo>
                <a:lnTo>
                  <a:pt x="72568" y="273170"/>
                </a:lnTo>
                <a:lnTo>
                  <a:pt x="70347" y="273802"/>
                </a:lnTo>
                <a:lnTo>
                  <a:pt x="64546" y="274158"/>
                </a:lnTo>
                <a:lnTo>
                  <a:pt x="62078" y="273256"/>
                </a:lnTo>
                <a:lnTo>
                  <a:pt x="56795" y="269713"/>
                </a:lnTo>
                <a:lnTo>
                  <a:pt x="48466" y="262363"/>
                </a:lnTo>
                <a:lnTo>
                  <a:pt x="46595" y="259677"/>
                </a:lnTo>
                <a:lnTo>
                  <a:pt x="43009" y="251346"/>
                </a:lnTo>
                <a:lnTo>
                  <a:pt x="37290" y="242845"/>
                </a:lnTo>
                <a:lnTo>
                  <a:pt x="35618" y="237147"/>
                </a:lnTo>
                <a:lnTo>
                  <a:pt x="36125" y="234294"/>
                </a:lnTo>
                <a:lnTo>
                  <a:pt x="40436" y="225727"/>
                </a:lnTo>
                <a:lnTo>
                  <a:pt x="41779" y="220014"/>
                </a:lnTo>
                <a:lnTo>
                  <a:pt x="44915" y="214299"/>
                </a:lnTo>
                <a:lnTo>
                  <a:pt x="49485" y="207633"/>
                </a:lnTo>
                <a:lnTo>
                  <a:pt x="52036" y="203187"/>
                </a:lnTo>
                <a:lnTo>
                  <a:pt x="54690" y="198319"/>
                </a:lnTo>
                <a:lnTo>
                  <a:pt x="57412" y="195074"/>
                </a:lnTo>
                <a:lnTo>
                  <a:pt x="60179" y="192910"/>
                </a:lnTo>
                <a:lnTo>
                  <a:pt x="76015" y="184887"/>
                </a:lnTo>
                <a:lnTo>
                  <a:pt x="83944" y="179638"/>
                </a:lnTo>
                <a:lnTo>
                  <a:pt x="87392" y="176904"/>
                </a:lnTo>
                <a:lnTo>
                  <a:pt x="91596" y="175082"/>
                </a:lnTo>
                <a:lnTo>
                  <a:pt x="96303" y="173867"/>
                </a:lnTo>
                <a:lnTo>
                  <a:pt x="101346" y="173057"/>
                </a:lnTo>
                <a:lnTo>
                  <a:pt x="106614" y="172518"/>
                </a:lnTo>
                <a:lnTo>
                  <a:pt x="112030" y="172157"/>
                </a:lnTo>
                <a:lnTo>
                  <a:pt x="117546" y="171918"/>
                </a:lnTo>
                <a:lnTo>
                  <a:pt x="128755" y="171651"/>
                </a:lnTo>
                <a:lnTo>
                  <a:pt x="156024" y="171480"/>
                </a:lnTo>
                <a:lnTo>
                  <a:pt x="163067" y="172418"/>
                </a:lnTo>
                <a:lnTo>
                  <a:pt x="169669" y="173996"/>
                </a:lnTo>
                <a:lnTo>
                  <a:pt x="175974" y="176001"/>
                </a:lnTo>
                <a:lnTo>
                  <a:pt x="182083" y="177337"/>
                </a:lnTo>
                <a:lnTo>
                  <a:pt x="188061" y="178228"/>
                </a:lnTo>
                <a:lnTo>
                  <a:pt x="193950" y="178823"/>
                </a:lnTo>
                <a:lnTo>
                  <a:pt x="199782" y="180171"/>
                </a:lnTo>
                <a:lnTo>
                  <a:pt x="205575" y="182022"/>
                </a:lnTo>
                <a:lnTo>
                  <a:pt x="211342" y="184209"/>
                </a:lnTo>
                <a:lnTo>
                  <a:pt x="216139" y="186619"/>
                </a:lnTo>
                <a:lnTo>
                  <a:pt x="224009" y="191838"/>
                </a:lnTo>
                <a:lnTo>
                  <a:pt x="228394" y="193610"/>
                </a:lnTo>
                <a:lnTo>
                  <a:pt x="233222" y="194792"/>
                </a:lnTo>
                <a:lnTo>
                  <a:pt x="238346" y="195580"/>
                </a:lnTo>
                <a:lnTo>
                  <a:pt x="246578" y="198995"/>
                </a:lnTo>
                <a:lnTo>
                  <a:pt x="255074" y="204398"/>
                </a:lnTo>
                <a:lnTo>
                  <a:pt x="258776" y="205137"/>
                </a:lnTo>
                <a:lnTo>
                  <a:pt x="266419" y="205705"/>
                </a:lnTo>
                <a:lnTo>
                  <a:pt x="270168" y="205718"/>
                </a:lnTo>
                <a:lnTo>
                  <a:pt x="271549" y="206673"/>
                </a:lnTo>
                <a:lnTo>
                  <a:pt x="272470" y="208263"/>
                </a:lnTo>
                <a:lnTo>
                  <a:pt x="274311" y="21430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"/>
          <p:cNvSpPr/>
          <p:nvPr/>
        </p:nvSpPr>
        <p:spPr>
          <a:xfrm>
            <a:off x="2754629" y="4946332"/>
            <a:ext cx="248604" cy="34291"/>
          </a:xfrm>
          <a:custGeom>
            <a:avLst/>
            <a:gdLst/>
            <a:ahLst/>
            <a:cxnLst/>
            <a:rect l="0" t="0" r="0" b="0"/>
            <a:pathLst>
              <a:path w="248604" h="34291">
                <a:moveTo>
                  <a:pt x="0" y="34290"/>
                </a:moveTo>
                <a:lnTo>
                  <a:pt x="57408" y="34290"/>
                </a:lnTo>
                <a:lnTo>
                  <a:pt x="63989" y="33338"/>
                </a:lnTo>
                <a:lnTo>
                  <a:pt x="71235" y="31750"/>
                </a:lnTo>
                <a:lnTo>
                  <a:pt x="78923" y="29740"/>
                </a:lnTo>
                <a:lnTo>
                  <a:pt x="85953" y="28399"/>
                </a:lnTo>
                <a:lnTo>
                  <a:pt x="92544" y="27505"/>
                </a:lnTo>
                <a:lnTo>
                  <a:pt x="98844" y="26909"/>
                </a:lnTo>
                <a:lnTo>
                  <a:pt x="105901" y="26512"/>
                </a:lnTo>
                <a:lnTo>
                  <a:pt x="121362" y="26071"/>
                </a:lnTo>
                <a:lnTo>
                  <a:pt x="141581" y="25822"/>
                </a:lnTo>
                <a:lnTo>
                  <a:pt x="148680" y="24835"/>
                </a:lnTo>
                <a:lnTo>
                  <a:pt x="156270" y="23224"/>
                </a:lnTo>
                <a:lnTo>
                  <a:pt x="164188" y="21198"/>
                </a:lnTo>
                <a:lnTo>
                  <a:pt x="171371" y="19847"/>
                </a:lnTo>
                <a:lnTo>
                  <a:pt x="178065" y="18947"/>
                </a:lnTo>
                <a:lnTo>
                  <a:pt x="184433" y="18346"/>
                </a:lnTo>
                <a:lnTo>
                  <a:pt x="191535" y="16993"/>
                </a:lnTo>
                <a:lnTo>
                  <a:pt x="199128" y="15139"/>
                </a:lnTo>
                <a:lnTo>
                  <a:pt x="207047" y="12950"/>
                </a:lnTo>
                <a:lnTo>
                  <a:pt x="214232" y="11491"/>
                </a:lnTo>
                <a:lnTo>
                  <a:pt x="220926" y="10518"/>
                </a:lnTo>
                <a:lnTo>
                  <a:pt x="227294" y="9870"/>
                </a:lnTo>
                <a:lnTo>
                  <a:pt x="232492" y="8485"/>
                </a:lnTo>
                <a:lnTo>
                  <a:pt x="236910" y="6609"/>
                </a:lnTo>
                <a:lnTo>
                  <a:pt x="24860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"/>
          <p:cNvSpPr/>
          <p:nvPr/>
        </p:nvSpPr>
        <p:spPr>
          <a:xfrm>
            <a:off x="2746057" y="5074921"/>
            <a:ext cx="231458" cy="17145"/>
          </a:xfrm>
          <a:custGeom>
            <a:avLst/>
            <a:gdLst/>
            <a:ahLst/>
            <a:cxnLst/>
            <a:rect l="0" t="0" r="0" b="0"/>
            <a:pathLst>
              <a:path w="231458" h="17145">
                <a:moveTo>
                  <a:pt x="0" y="8571"/>
                </a:moveTo>
                <a:lnTo>
                  <a:pt x="28941" y="8571"/>
                </a:lnTo>
                <a:lnTo>
                  <a:pt x="31677" y="7619"/>
                </a:lnTo>
                <a:lnTo>
                  <a:pt x="34453" y="6032"/>
                </a:lnTo>
                <a:lnTo>
                  <a:pt x="37256" y="4020"/>
                </a:lnTo>
                <a:lnTo>
                  <a:pt x="40077" y="2679"/>
                </a:lnTo>
                <a:lnTo>
                  <a:pt x="42911" y="1786"/>
                </a:lnTo>
                <a:lnTo>
                  <a:pt x="45752" y="1190"/>
                </a:lnTo>
                <a:lnTo>
                  <a:pt x="49552" y="793"/>
                </a:lnTo>
                <a:lnTo>
                  <a:pt x="53989" y="528"/>
                </a:lnTo>
                <a:lnTo>
                  <a:pt x="63048" y="234"/>
                </a:lnTo>
                <a:lnTo>
                  <a:pt x="74455" y="69"/>
                </a:lnTo>
                <a:lnTo>
                  <a:pt x="126956" y="0"/>
                </a:lnTo>
                <a:lnTo>
                  <a:pt x="132263" y="952"/>
                </a:lnTo>
                <a:lnTo>
                  <a:pt x="137705" y="2539"/>
                </a:lnTo>
                <a:lnTo>
                  <a:pt x="143238" y="4549"/>
                </a:lnTo>
                <a:lnTo>
                  <a:pt x="148832" y="5890"/>
                </a:lnTo>
                <a:lnTo>
                  <a:pt x="154467" y="6784"/>
                </a:lnTo>
                <a:lnTo>
                  <a:pt x="160128" y="7380"/>
                </a:lnTo>
                <a:lnTo>
                  <a:pt x="165807" y="7777"/>
                </a:lnTo>
                <a:lnTo>
                  <a:pt x="171498" y="8041"/>
                </a:lnTo>
                <a:lnTo>
                  <a:pt x="177197" y="8218"/>
                </a:lnTo>
                <a:lnTo>
                  <a:pt x="181949" y="9288"/>
                </a:lnTo>
                <a:lnTo>
                  <a:pt x="186069" y="10954"/>
                </a:lnTo>
                <a:lnTo>
                  <a:pt x="189769" y="13018"/>
                </a:lnTo>
                <a:lnTo>
                  <a:pt x="194140" y="14393"/>
                </a:lnTo>
                <a:lnTo>
                  <a:pt x="198959" y="15310"/>
                </a:lnTo>
                <a:lnTo>
                  <a:pt x="204077" y="15921"/>
                </a:lnTo>
                <a:lnTo>
                  <a:pt x="209394" y="16329"/>
                </a:lnTo>
                <a:lnTo>
                  <a:pt x="214843" y="16601"/>
                </a:lnTo>
                <a:lnTo>
                  <a:pt x="231457" y="1714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4"/>
          <p:cNvSpPr/>
          <p:nvPr/>
        </p:nvSpPr>
        <p:spPr>
          <a:xfrm>
            <a:off x="3208972" y="4774882"/>
            <a:ext cx="8573" cy="240031"/>
          </a:xfrm>
          <a:custGeom>
            <a:avLst/>
            <a:gdLst/>
            <a:ahLst/>
            <a:cxnLst/>
            <a:rect l="0" t="0" r="0" b="0"/>
            <a:pathLst>
              <a:path w="8573" h="240031">
                <a:moveTo>
                  <a:pt x="0" y="0"/>
                </a:moveTo>
                <a:lnTo>
                  <a:pt x="0" y="50282"/>
                </a:lnTo>
                <a:lnTo>
                  <a:pt x="953" y="55428"/>
                </a:lnTo>
                <a:lnTo>
                  <a:pt x="2540" y="60765"/>
                </a:lnTo>
                <a:lnTo>
                  <a:pt x="4551" y="66227"/>
                </a:lnTo>
                <a:lnTo>
                  <a:pt x="5891" y="70822"/>
                </a:lnTo>
                <a:lnTo>
                  <a:pt x="6785" y="74837"/>
                </a:lnTo>
                <a:lnTo>
                  <a:pt x="7381" y="78466"/>
                </a:lnTo>
                <a:lnTo>
                  <a:pt x="7778" y="82791"/>
                </a:lnTo>
                <a:lnTo>
                  <a:pt x="8043" y="87579"/>
                </a:lnTo>
                <a:lnTo>
                  <a:pt x="8337" y="97979"/>
                </a:lnTo>
                <a:lnTo>
                  <a:pt x="8568" y="154320"/>
                </a:lnTo>
                <a:lnTo>
                  <a:pt x="8572" y="24003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5"/>
          <p:cNvSpPr/>
          <p:nvPr/>
        </p:nvSpPr>
        <p:spPr>
          <a:xfrm>
            <a:off x="3063239" y="5126354"/>
            <a:ext cx="282894" cy="24528"/>
          </a:xfrm>
          <a:custGeom>
            <a:avLst/>
            <a:gdLst/>
            <a:ahLst/>
            <a:cxnLst/>
            <a:rect l="0" t="0" r="0" b="0"/>
            <a:pathLst>
              <a:path w="282894" h="24528">
                <a:moveTo>
                  <a:pt x="0" y="17146"/>
                </a:moveTo>
                <a:lnTo>
                  <a:pt x="8220" y="17146"/>
                </a:lnTo>
                <a:lnTo>
                  <a:pt x="13496" y="19686"/>
                </a:lnTo>
                <a:lnTo>
                  <a:pt x="17570" y="21697"/>
                </a:lnTo>
                <a:lnTo>
                  <a:pt x="21238" y="23037"/>
                </a:lnTo>
                <a:lnTo>
                  <a:pt x="24637" y="23931"/>
                </a:lnTo>
                <a:lnTo>
                  <a:pt x="27855" y="24527"/>
                </a:lnTo>
                <a:lnTo>
                  <a:pt x="31905" y="23971"/>
                </a:lnTo>
                <a:lnTo>
                  <a:pt x="36510" y="22648"/>
                </a:lnTo>
                <a:lnTo>
                  <a:pt x="41485" y="20814"/>
                </a:lnTo>
                <a:lnTo>
                  <a:pt x="46707" y="19591"/>
                </a:lnTo>
                <a:lnTo>
                  <a:pt x="52093" y="18776"/>
                </a:lnTo>
                <a:lnTo>
                  <a:pt x="57589" y="18233"/>
                </a:lnTo>
                <a:lnTo>
                  <a:pt x="63158" y="17870"/>
                </a:lnTo>
                <a:lnTo>
                  <a:pt x="68775" y="17629"/>
                </a:lnTo>
                <a:lnTo>
                  <a:pt x="80097" y="17361"/>
                </a:lnTo>
                <a:lnTo>
                  <a:pt x="158477" y="17148"/>
                </a:lnTo>
                <a:lnTo>
                  <a:pt x="165659" y="16195"/>
                </a:lnTo>
                <a:lnTo>
                  <a:pt x="173304" y="14607"/>
                </a:lnTo>
                <a:lnTo>
                  <a:pt x="181259" y="12596"/>
                </a:lnTo>
                <a:lnTo>
                  <a:pt x="189420" y="11255"/>
                </a:lnTo>
                <a:lnTo>
                  <a:pt x="197717" y="10361"/>
                </a:lnTo>
                <a:lnTo>
                  <a:pt x="206107" y="9765"/>
                </a:lnTo>
                <a:lnTo>
                  <a:pt x="213605" y="9368"/>
                </a:lnTo>
                <a:lnTo>
                  <a:pt x="227016" y="8926"/>
                </a:lnTo>
                <a:lnTo>
                  <a:pt x="251148" y="8643"/>
                </a:lnTo>
                <a:lnTo>
                  <a:pt x="262751" y="8604"/>
                </a:lnTo>
                <a:lnTo>
                  <a:pt x="267560" y="7641"/>
                </a:lnTo>
                <a:lnTo>
                  <a:pt x="271719" y="6047"/>
                </a:lnTo>
                <a:lnTo>
                  <a:pt x="28289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6"/>
          <p:cNvSpPr/>
          <p:nvPr/>
        </p:nvSpPr>
        <p:spPr>
          <a:xfrm>
            <a:off x="3088960" y="5246370"/>
            <a:ext cx="128585" cy="94298"/>
          </a:xfrm>
          <a:custGeom>
            <a:avLst/>
            <a:gdLst/>
            <a:ahLst/>
            <a:cxnLst/>
            <a:rect l="0" t="0" r="0" b="0"/>
            <a:pathLst>
              <a:path w="128585" h="94298">
                <a:moveTo>
                  <a:pt x="8569" y="0"/>
                </a:moveTo>
                <a:lnTo>
                  <a:pt x="8569" y="21333"/>
                </a:lnTo>
                <a:lnTo>
                  <a:pt x="9522" y="23747"/>
                </a:lnTo>
                <a:lnTo>
                  <a:pt x="11109" y="26309"/>
                </a:lnTo>
                <a:lnTo>
                  <a:pt x="13120" y="28969"/>
                </a:lnTo>
                <a:lnTo>
                  <a:pt x="14461" y="31695"/>
                </a:lnTo>
                <a:lnTo>
                  <a:pt x="15355" y="34465"/>
                </a:lnTo>
                <a:lnTo>
                  <a:pt x="15950" y="37264"/>
                </a:lnTo>
                <a:lnTo>
                  <a:pt x="16348" y="40083"/>
                </a:lnTo>
                <a:lnTo>
                  <a:pt x="16613" y="42914"/>
                </a:lnTo>
                <a:lnTo>
                  <a:pt x="16789" y="45755"/>
                </a:lnTo>
                <a:lnTo>
                  <a:pt x="15954" y="49552"/>
                </a:lnTo>
                <a:lnTo>
                  <a:pt x="14445" y="53990"/>
                </a:lnTo>
                <a:lnTo>
                  <a:pt x="12487" y="58853"/>
                </a:lnTo>
                <a:lnTo>
                  <a:pt x="11181" y="63048"/>
                </a:lnTo>
                <a:lnTo>
                  <a:pt x="10310" y="66797"/>
                </a:lnTo>
                <a:lnTo>
                  <a:pt x="8913" y="75107"/>
                </a:lnTo>
                <a:lnTo>
                  <a:pt x="7846" y="76741"/>
                </a:lnTo>
                <a:lnTo>
                  <a:pt x="6182" y="78783"/>
                </a:lnTo>
                <a:lnTo>
                  <a:pt x="4120" y="81097"/>
                </a:lnTo>
                <a:lnTo>
                  <a:pt x="2746" y="83592"/>
                </a:lnTo>
                <a:lnTo>
                  <a:pt x="1830" y="86208"/>
                </a:lnTo>
                <a:lnTo>
                  <a:pt x="1" y="94279"/>
                </a:lnTo>
                <a:lnTo>
                  <a:pt x="0" y="94285"/>
                </a:lnTo>
                <a:lnTo>
                  <a:pt x="28690" y="94297"/>
                </a:lnTo>
                <a:lnTo>
                  <a:pt x="31508" y="93345"/>
                </a:lnTo>
                <a:lnTo>
                  <a:pt x="34339" y="91758"/>
                </a:lnTo>
                <a:lnTo>
                  <a:pt x="37179" y="89746"/>
                </a:lnTo>
                <a:lnTo>
                  <a:pt x="40978" y="88405"/>
                </a:lnTo>
                <a:lnTo>
                  <a:pt x="45415" y="87512"/>
                </a:lnTo>
                <a:lnTo>
                  <a:pt x="50278" y="86916"/>
                </a:lnTo>
                <a:lnTo>
                  <a:pt x="54473" y="86519"/>
                </a:lnTo>
                <a:lnTo>
                  <a:pt x="58222" y="86254"/>
                </a:lnTo>
                <a:lnTo>
                  <a:pt x="61674" y="86078"/>
                </a:lnTo>
                <a:lnTo>
                  <a:pt x="70589" y="85882"/>
                </a:lnTo>
                <a:lnTo>
                  <a:pt x="128584" y="8572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7"/>
          <p:cNvSpPr/>
          <p:nvPr/>
        </p:nvSpPr>
        <p:spPr>
          <a:xfrm>
            <a:off x="3208972" y="5246370"/>
            <a:ext cx="1" cy="222885"/>
          </a:xfrm>
          <a:custGeom>
            <a:avLst/>
            <a:gdLst/>
            <a:ahLst/>
            <a:cxnLst/>
            <a:rect l="0" t="0" r="0" b="0"/>
            <a:pathLst>
              <a:path w="1" h="222885">
                <a:moveTo>
                  <a:pt x="0" y="0"/>
                </a:moveTo>
                <a:lnTo>
                  <a:pt x="0" y="22288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8"/>
          <p:cNvSpPr/>
          <p:nvPr/>
        </p:nvSpPr>
        <p:spPr>
          <a:xfrm>
            <a:off x="3458775" y="5152426"/>
            <a:ext cx="15946" cy="16792"/>
          </a:xfrm>
          <a:custGeom>
            <a:avLst/>
            <a:gdLst/>
            <a:ahLst/>
            <a:cxnLst/>
            <a:rect l="0" t="0" r="0" b="0"/>
            <a:pathLst>
              <a:path w="15946" h="16792">
                <a:moveTo>
                  <a:pt x="15945" y="16791"/>
                </a:moveTo>
                <a:lnTo>
                  <a:pt x="11394" y="16791"/>
                </a:lnTo>
                <a:lnTo>
                  <a:pt x="10053" y="15839"/>
                </a:lnTo>
                <a:lnTo>
                  <a:pt x="9160" y="14252"/>
                </a:lnTo>
                <a:lnTo>
                  <a:pt x="7477" y="8572"/>
                </a:lnTo>
                <a:lnTo>
                  <a:pt x="6489" y="8454"/>
                </a:lnTo>
                <a:lnTo>
                  <a:pt x="4879" y="8376"/>
                </a:lnTo>
                <a:lnTo>
                  <a:pt x="0" y="8250"/>
                </a:lnTo>
                <a:lnTo>
                  <a:pt x="552" y="7287"/>
                </a:lnTo>
                <a:lnTo>
                  <a:pt x="1873" y="5692"/>
                </a:lnTo>
                <a:lnTo>
                  <a:pt x="6286" y="841"/>
                </a:lnTo>
                <a:lnTo>
                  <a:pt x="7601" y="442"/>
                </a:lnTo>
                <a:lnTo>
                  <a:pt x="9429" y="177"/>
                </a:lnTo>
                <a:lnTo>
                  <a:pt x="11601" y="0"/>
                </a:lnTo>
                <a:lnTo>
                  <a:pt x="13049" y="834"/>
                </a:lnTo>
                <a:lnTo>
                  <a:pt x="14014" y="2343"/>
                </a:lnTo>
                <a:lnTo>
                  <a:pt x="15945" y="821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9"/>
          <p:cNvSpPr/>
          <p:nvPr/>
        </p:nvSpPr>
        <p:spPr>
          <a:xfrm>
            <a:off x="3697604" y="4852035"/>
            <a:ext cx="17147" cy="222886"/>
          </a:xfrm>
          <a:custGeom>
            <a:avLst/>
            <a:gdLst/>
            <a:ahLst/>
            <a:cxnLst/>
            <a:rect l="0" t="0" r="0" b="0"/>
            <a:pathLst>
              <a:path w="17147" h="222886">
                <a:moveTo>
                  <a:pt x="0" y="0"/>
                </a:moveTo>
                <a:lnTo>
                  <a:pt x="0" y="12770"/>
                </a:lnTo>
                <a:lnTo>
                  <a:pt x="953" y="15181"/>
                </a:lnTo>
                <a:lnTo>
                  <a:pt x="2541" y="17741"/>
                </a:lnTo>
                <a:lnTo>
                  <a:pt x="4551" y="20400"/>
                </a:lnTo>
                <a:lnTo>
                  <a:pt x="5892" y="23125"/>
                </a:lnTo>
                <a:lnTo>
                  <a:pt x="6786" y="25894"/>
                </a:lnTo>
                <a:lnTo>
                  <a:pt x="7382" y="28693"/>
                </a:lnTo>
                <a:lnTo>
                  <a:pt x="7779" y="31511"/>
                </a:lnTo>
                <a:lnTo>
                  <a:pt x="8220" y="37182"/>
                </a:lnTo>
                <a:lnTo>
                  <a:pt x="8416" y="42878"/>
                </a:lnTo>
                <a:lnTo>
                  <a:pt x="8526" y="53979"/>
                </a:lnTo>
                <a:lnTo>
                  <a:pt x="8570" y="84208"/>
                </a:lnTo>
                <a:lnTo>
                  <a:pt x="9523" y="88523"/>
                </a:lnTo>
                <a:lnTo>
                  <a:pt x="11112" y="92353"/>
                </a:lnTo>
                <a:lnTo>
                  <a:pt x="13123" y="95858"/>
                </a:lnTo>
                <a:lnTo>
                  <a:pt x="14464" y="100101"/>
                </a:lnTo>
                <a:lnTo>
                  <a:pt x="15358" y="104834"/>
                </a:lnTo>
                <a:lnTo>
                  <a:pt x="15954" y="109894"/>
                </a:lnTo>
                <a:lnTo>
                  <a:pt x="16351" y="115173"/>
                </a:lnTo>
                <a:lnTo>
                  <a:pt x="16616" y="120596"/>
                </a:lnTo>
                <a:lnTo>
                  <a:pt x="16910" y="131703"/>
                </a:lnTo>
                <a:lnTo>
                  <a:pt x="17146" y="22288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0"/>
          <p:cNvSpPr/>
          <p:nvPr/>
        </p:nvSpPr>
        <p:spPr>
          <a:xfrm>
            <a:off x="3637597" y="5134928"/>
            <a:ext cx="188596" cy="8573"/>
          </a:xfrm>
          <a:custGeom>
            <a:avLst/>
            <a:gdLst/>
            <a:ahLst/>
            <a:cxnLst/>
            <a:rect l="0" t="0" r="0" b="0"/>
            <a:pathLst>
              <a:path w="188596" h="8573">
                <a:moveTo>
                  <a:pt x="0" y="8572"/>
                </a:moveTo>
                <a:lnTo>
                  <a:pt x="50026" y="8572"/>
                </a:lnTo>
                <a:lnTo>
                  <a:pt x="54306" y="7619"/>
                </a:lnTo>
                <a:lnTo>
                  <a:pt x="58111" y="6032"/>
                </a:lnTo>
                <a:lnTo>
                  <a:pt x="61601" y="4021"/>
                </a:lnTo>
                <a:lnTo>
                  <a:pt x="65833" y="2680"/>
                </a:lnTo>
                <a:lnTo>
                  <a:pt x="70558" y="1786"/>
                </a:lnTo>
                <a:lnTo>
                  <a:pt x="75614" y="1191"/>
                </a:lnTo>
                <a:lnTo>
                  <a:pt x="80889" y="793"/>
                </a:lnTo>
                <a:lnTo>
                  <a:pt x="86311" y="529"/>
                </a:lnTo>
                <a:lnTo>
                  <a:pt x="97415" y="234"/>
                </a:lnTo>
                <a:lnTo>
                  <a:pt x="169785" y="0"/>
                </a:lnTo>
                <a:lnTo>
                  <a:pt x="174150" y="953"/>
                </a:lnTo>
                <a:lnTo>
                  <a:pt x="178013" y="2539"/>
                </a:lnTo>
                <a:lnTo>
                  <a:pt x="188595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1"/>
          <p:cNvSpPr/>
          <p:nvPr/>
        </p:nvSpPr>
        <p:spPr>
          <a:xfrm>
            <a:off x="3646525" y="5220652"/>
            <a:ext cx="145378" cy="68578"/>
          </a:xfrm>
          <a:custGeom>
            <a:avLst/>
            <a:gdLst/>
            <a:ahLst/>
            <a:cxnLst/>
            <a:rect l="0" t="0" r="0" b="0"/>
            <a:pathLst>
              <a:path w="145378" h="68578">
                <a:moveTo>
                  <a:pt x="16789" y="0"/>
                </a:moveTo>
                <a:lnTo>
                  <a:pt x="16789" y="37161"/>
                </a:lnTo>
                <a:lnTo>
                  <a:pt x="15837" y="40014"/>
                </a:lnTo>
                <a:lnTo>
                  <a:pt x="14250" y="42868"/>
                </a:lnTo>
                <a:lnTo>
                  <a:pt x="9408" y="49743"/>
                </a:lnTo>
                <a:lnTo>
                  <a:pt x="9011" y="51260"/>
                </a:lnTo>
                <a:lnTo>
                  <a:pt x="8746" y="53223"/>
                </a:lnTo>
                <a:lnTo>
                  <a:pt x="8322" y="58668"/>
                </a:lnTo>
                <a:lnTo>
                  <a:pt x="7334" y="60067"/>
                </a:lnTo>
                <a:lnTo>
                  <a:pt x="5724" y="61952"/>
                </a:lnTo>
                <a:lnTo>
                  <a:pt x="0" y="68193"/>
                </a:lnTo>
                <a:lnTo>
                  <a:pt x="4301" y="68465"/>
                </a:lnTo>
                <a:lnTo>
                  <a:pt x="15254" y="68570"/>
                </a:lnTo>
                <a:lnTo>
                  <a:pt x="20885" y="68577"/>
                </a:lnTo>
                <a:lnTo>
                  <a:pt x="22377" y="67626"/>
                </a:lnTo>
                <a:lnTo>
                  <a:pt x="23373" y="66039"/>
                </a:lnTo>
                <a:lnTo>
                  <a:pt x="24036" y="64028"/>
                </a:lnTo>
                <a:lnTo>
                  <a:pt x="25430" y="62688"/>
                </a:lnTo>
                <a:lnTo>
                  <a:pt x="27313" y="61795"/>
                </a:lnTo>
                <a:lnTo>
                  <a:pt x="29520" y="61199"/>
                </a:lnTo>
                <a:lnTo>
                  <a:pt x="32896" y="60802"/>
                </a:lnTo>
                <a:lnTo>
                  <a:pt x="37052" y="60537"/>
                </a:lnTo>
                <a:lnTo>
                  <a:pt x="45798" y="60243"/>
                </a:lnTo>
                <a:lnTo>
                  <a:pt x="59173" y="60054"/>
                </a:lnTo>
                <a:lnTo>
                  <a:pt x="145377" y="6000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2"/>
          <p:cNvSpPr/>
          <p:nvPr/>
        </p:nvSpPr>
        <p:spPr>
          <a:xfrm>
            <a:off x="3774757" y="5212079"/>
            <a:ext cx="17146" cy="240032"/>
          </a:xfrm>
          <a:custGeom>
            <a:avLst/>
            <a:gdLst/>
            <a:ahLst/>
            <a:cxnLst/>
            <a:rect l="0" t="0" r="0" b="0"/>
            <a:pathLst>
              <a:path w="17146" h="240032">
                <a:moveTo>
                  <a:pt x="0" y="0"/>
                </a:moveTo>
                <a:lnTo>
                  <a:pt x="0" y="58501"/>
                </a:lnTo>
                <a:lnTo>
                  <a:pt x="953" y="63766"/>
                </a:lnTo>
                <a:lnTo>
                  <a:pt x="2540" y="69181"/>
                </a:lnTo>
                <a:lnTo>
                  <a:pt x="4551" y="74696"/>
                </a:lnTo>
                <a:lnTo>
                  <a:pt x="5892" y="80277"/>
                </a:lnTo>
                <a:lnTo>
                  <a:pt x="6785" y="85903"/>
                </a:lnTo>
                <a:lnTo>
                  <a:pt x="7381" y="91560"/>
                </a:lnTo>
                <a:lnTo>
                  <a:pt x="7778" y="97235"/>
                </a:lnTo>
                <a:lnTo>
                  <a:pt x="8043" y="102924"/>
                </a:lnTo>
                <a:lnTo>
                  <a:pt x="8337" y="114324"/>
                </a:lnTo>
                <a:lnTo>
                  <a:pt x="8541" y="142879"/>
                </a:lnTo>
                <a:lnTo>
                  <a:pt x="9504" y="148593"/>
                </a:lnTo>
                <a:lnTo>
                  <a:pt x="11099" y="154307"/>
                </a:lnTo>
                <a:lnTo>
                  <a:pt x="13114" y="160022"/>
                </a:lnTo>
                <a:lnTo>
                  <a:pt x="14458" y="164784"/>
                </a:lnTo>
                <a:lnTo>
                  <a:pt x="15353" y="168911"/>
                </a:lnTo>
                <a:lnTo>
                  <a:pt x="15950" y="172615"/>
                </a:lnTo>
                <a:lnTo>
                  <a:pt x="16349" y="176990"/>
                </a:lnTo>
                <a:lnTo>
                  <a:pt x="16615" y="181811"/>
                </a:lnTo>
                <a:lnTo>
                  <a:pt x="16909" y="192248"/>
                </a:lnTo>
                <a:lnTo>
                  <a:pt x="17143" y="231189"/>
                </a:lnTo>
                <a:lnTo>
                  <a:pt x="17145" y="24003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3"/>
          <p:cNvSpPr/>
          <p:nvPr/>
        </p:nvSpPr>
        <p:spPr>
          <a:xfrm>
            <a:off x="3980497" y="5032057"/>
            <a:ext cx="154306" cy="34291"/>
          </a:xfrm>
          <a:custGeom>
            <a:avLst/>
            <a:gdLst/>
            <a:ahLst/>
            <a:cxnLst/>
            <a:rect l="0" t="0" r="0" b="0"/>
            <a:pathLst>
              <a:path w="154306" h="34291">
                <a:moveTo>
                  <a:pt x="0" y="34290"/>
                </a:moveTo>
                <a:lnTo>
                  <a:pt x="7381" y="26909"/>
                </a:lnTo>
                <a:lnTo>
                  <a:pt x="10583" y="26247"/>
                </a:lnTo>
                <a:lnTo>
                  <a:pt x="15181" y="25953"/>
                </a:lnTo>
                <a:lnTo>
                  <a:pt x="24142" y="25749"/>
                </a:lnTo>
                <a:lnTo>
                  <a:pt x="29802" y="25727"/>
                </a:lnTo>
                <a:lnTo>
                  <a:pt x="32251" y="24771"/>
                </a:lnTo>
                <a:lnTo>
                  <a:pt x="34835" y="23182"/>
                </a:lnTo>
                <a:lnTo>
                  <a:pt x="37511" y="21170"/>
                </a:lnTo>
                <a:lnTo>
                  <a:pt x="41200" y="19828"/>
                </a:lnTo>
                <a:lnTo>
                  <a:pt x="45564" y="18934"/>
                </a:lnTo>
                <a:lnTo>
                  <a:pt x="50379" y="18337"/>
                </a:lnTo>
                <a:lnTo>
                  <a:pt x="55493" y="16987"/>
                </a:lnTo>
                <a:lnTo>
                  <a:pt x="60808" y="15135"/>
                </a:lnTo>
                <a:lnTo>
                  <a:pt x="66256" y="12948"/>
                </a:lnTo>
                <a:lnTo>
                  <a:pt x="70841" y="11489"/>
                </a:lnTo>
                <a:lnTo>
                  <a:pt x="74850" y="10517"/>
                </a:lnTo>
                <a:lnTo>
                  <a:pt x="78475" y="9869"/>
                </a:lnTo>
                <a:lnTo>
                  <a:pt x="82796" y="9437"/>
                </a:lnTo>
                <a:lnTo>
                  <a:pt x="87583" y="9149"/>
                </a:lnTo>
                <a:lnTo>
                  <a:pt x="92679" y="8957"/>
                </a:lnTo>
                <a:lnTo>
                  <a:pt x="97980" y="7876"/>
                </a:lnTo>
                <a:lnTo>
                  <a:pt x="103420" y="6204"/>
                </a:lnTo>
                <a:lnTo>
                  <a:pt x="108952" y="4135"/>
                </a:lnTo>
                <a:lnTo>
                  <a:pt x="113592" y="2757"/>
                </a:lnTo>
                <a:lnTo>
                  <a:pt x="117638" y="1838"/>
                </a:lnTo>
                <a:lnTo>
                  <a:pt x="121288" y="1226"/>
                </a:lnTo>
                <a:lnTo>
                  <a:pt x="125626" y="817"/>
                </a:lnTo>
                <a:lnTo>
                  <a:pt x="130423" y="545"/>
                </a:lnTo>
                <a:lnTo>
                  <a:pt x="139881" y="242"/>
                </a:ln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4"/>
          <p:cNvSpPr/>
          <p:nvPr/>
        </p:nvSpPr>
        <p:spPr>
          <a:xfrm>
            <a:off x="3980497" y="5100637"/>
            <a:ext cx="162879" cy="51436"/>
          </a:xfrm>
          <a:custGeom>
            <a:avLst/>
            <a:gdLst/>
            <a:ahLst/>
            <a:cxnLst/>
            <a:rect l="0" t="0" r="0" b="0"/>
            <a:pathLst>
              <a:path w="162879" h="51436">
                <a:moveTo>
                  <a:pt x="0" y="51435"/>
                </a:moveTo>
                <a:lnTo>
                  <a:pt x="0" y="44054"/>
                </a:lnTo>
                <a:lnTo>
                  <a:pt x="953" y="43657"/>
                </a:lnTo>
                <a:lnTo>
                  <a:pt x="4551" y="43216"/>
                </a:lnTo>
                <a:lnTo>
                  <a:pt x="9325" y="43019"/>
                </a:lnTo>
                <a:lnTo>
                  <a:pt x="11932" y="42967"/>
                </a:lnTo>
                <a:lnTo>
                  <a:pt x="14622" y="41980"/>
                </a:lnTo>
                <a:lnTo>
                  <a:pt x="17368" y="40369"/>
                </a:lnTo>
                <a:lnTo>
                  <a:pt x="20151" y="38343"/>
                </a:lnTo>
                <a:lnTo>
                  <a:pt x="23911" y="36039"/>
                </a:lnTo>
                <a:lnTo>
                  <a:pt x="28324" y="33551"/>
                </a:lnTo>
                <a:lnTo>
                  <a:pt x="33170" y="30940"/>
                </a:lnTo>
                <a:lnTo>
                  <a:pt x="38306" y="29199"/>
                </a:lnTo>
                <a:lnTo>
                  <a:pt x="43635" y="28039"/>
                </a:lnTo>
                <a:lnTo>
                  <a:pt x="49092" y="27265"/>
                </a:lnTo>
                <a:lnTo>
                  <a:pt x="53683" y="25796"/>
                </a:lnTo>
                <a:lnTo>
                  <a:pt x="57696" y="23865"/>
                </a:lnTo>
                <a:lnTo>
                  <a:pt x="61324" y="21625"/>
                </a:lnTo>
                <a:lnTo>
                  <a:pt x="65648" y="20132"/>
                </a:lnTo>
                <a:lnTo>
                  <a:pt x="70435" y="19136"/>
                </a:lnTo>
                <a:lnTo>
                  <a:pt x="75532" y="18473"/>
                </a:lnTo>
                <a:lnTo>
                  <a:pt x="80834" y="17078"/>
                </a:lnTo>
                <a:lnTo>
                  <a:pt x="86275" y="15195"/>
                </a:lnTo>
                <a:lnTo>
                  <a:pt x="91806" y="12988"/>
                </a:lnTo>
                <a:lnTo>
                  <a:pt x="97399" y="11516"/>
                </a:lnTo>
                <a:lnTo>
                  <a:pt x="103033" y="10535"/>
                </a:lnTo>
                <a:lnTo>
                  <a:pt x="108694" y="9881"/>
                </a:lnTo>
                <a:lnTo>
                  <a:pt x="114373" y="8492"/>
                </a:lnTo>
                <a:lnTo>
                  <a:pt x="120063" y="6614"/>
                </a:lnTo>
                <a:lnTo>
                  <a:pt x="125762" y="4409"/>
                </a:lnTo>
                <a:lnTo>
                  <a:pt x="131466" y="2940"/>
                </a:lnTo>
                <a:lnTo>
                  <a:pt x="137175" y="1960"/>
                </a:lnTo>
                <a:lnTo>
                  <a:pt x="142885" y="1307"/>
                </a:lnTo>
                <a:lnTo>
                  <a:pt x="147644" y="871"/>
                </a:lnTo>
                <a:lnTo>
                  <a:pt x="151769" y="581"/>
                </a:lnTo>
                <a:lnTo>
                  <a:pt x="16287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5"/>
          <p:cNvSpPr/>
          <p:nvPr/>
        </p:nvSpPr>
        <p:spPr>
          <a:xfrm>
            <a:off x="4340542" y="4800600"/>
            <a:ext cx="25718" cy="214313"/>
          </a:xfrm>
          <a:custGeom>
            <a:avLst/>
            <a:gdLst/>
            <a:ahLst/>
            <a:cxnLst/>
            <a:rect l="0" t="0" r="0" b="0"/>
            <a:pathLst>
              <a:path w="25718" h="214313">
                <a:moveTo>
                  <a:pt x="0" y="0"/>
                </a:moveTo>
                <a:lnTo>
                  <a:pt x="0" y="4551"/>
                </a:lnTo>
                <a:lnTo>
                  <a:pt x="953" y="6843"/>
                </a:lnTo>
                <a:lnTo>
                  <a:pt x="2540" y="9325"/>
                </a:lnTo>
                <a:lnTo>
                  <a:pt x="4551" y="11931"/>
                </a:lnTo>
                <a:lnTo>
                  <a:pt x="5891" y="14621"/>
                </a:lnTo>
                <a:lnTo>
                  <a:pt x="6785" y="17367"/>
                </a:lnTo>
                <a:lnTo>
                  <a:pt x="7381" y="20151"/>
                </a:lnTo>
                <a:lnTo>
                  <a:pt x="8043" y="25783"/>
                </a:lnTo>
                <a:lnTo>
                  <a:pt x="8337" y="31462"/>
                </a:lnTo>
                <a:lnTo>
                  <a:pt x="8468" y="37160"/>
                </a:lnTo>
                <a:lnTo>
                  <a:pt x="9455" y="40966"/>
                </a:lnTo>
                <a:lnTo>
                  <a:pt x="11066" y="45408"/>
                </a:lnTo>
                <a:lnTo>
                  <a:pt x="13093" y="50275"/>
                </a:lnTo>
                <a:lnTo>
                  <a:pt x="14444" y="54471"/>
                </a:lnTo>
                <a:lnTo>
                  <a:pt x="15344" y="58221"/>
                </a:lnTo>
                <a:lnTo>
                  <a:pt x="15944" y="61674"/>
                </a:lnTo>
                <a:lnTo>
                  <a:pt x="16344" y="65881"/>
                </a:lnTo>
                <a:lnTo>
                  <a:pt x="16611" y="70591"/>
                </a:lnTo>
                <a:lnTo>
                  <a:pt x="16908" y="80903"/>
                </a:lnTo>
                <a:lnTo>
                  <a:pt x="17141" y="134635"/>
                </a:lnTo>
                <a:lnTo>
                  <a:pt x="17145" y="178461"/>
                </a:lnTo>
                <a:lnTo>
                  <a:pt x="18098" y="182791"/>
                </a:lnTo>
                <a:lnTo>
                  <a:pt x="19685" y="186631"/>
                </a:lnTo>
                <a:lnTo>
                  <a:pt x="21696" y="190143"/>
                </a:lnTo>
                <a:lnTo>
                  <a:pt x="23037" y="193437"/>
                </a:lnTo>
                <a:lnTo>
                  <a:pt x="23930" y="196585"/>
                </a:lnTo>
                <a:lnTo>
                  <a:pt x="25364" y="203931"/>
                </a:lnTo>
                <a:lnTo>
                  <a:pt x="25560" y="207476"/>
                </a:lnTo>
                <a:lnTo>
                  <a:pt x="25717" y="21431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6"/>
          <p:cNvSpPr/>
          <p:nvPr/>
        </p:nvSpPr>
        <p:spPr>
          <a:xfrm>
            <a:off x="4229100" y="5075035"/>
            <a:ext cx="300038" cy="68466"/>
          </a:xfrm>
          <a:custGeom>
            <a:avLst/>
            <a:gdLst/>
            <a:ahLst/>
            <a:cxnLst/>
            <a:rect l="0" t="0" r="0" b="0"/>
            <a:pathLst>
              <a:path w="300038" h="68466">
                <a:moveTo>
                  <a:pt x="0" y="68465"/>
                </a:moveTo>
                <a:lnTo>
                  <a:pt x="4550" y="68465"/>
                </a:lnTo>
                <a:lnTo>
                  <a:pt x="5891" y="67512"/>
                </a:lnTo>
                <a:lnTo>
                  <a:pt x="6785" y="65925"/>
                </a:lnTo>
                <a:lnTo>
                  <a:pt x="8219" y="61084"/>
                </a:lnTo>
                <a:lnTo>
                  <a:pt x="9289" y="60686"/>
                </a:lnTo>
                <a:lnTo>
                  <a:pt x="13018" y="60245"/>
                </a:lnTo>
                <a:lnTo>
                  <a:pt x="15346" y="59175"/>
                </a:lnTo>
                <a:lnTo>
                  <a:pt x="17851" y="57509"/>
                </a:lnTo>
                <a:lnTo>
                  <a:pt x="20473" y="55446"/>
                </a:lnTo>
                <a:lnTo>
                  <a:pt x="24126" y="54071"/>
                </a:lnTo>
                <a:lnTo>
                  <a:pt x="33265" y="52542"/>
                </a:lnTo>
                <a:lnTo>
                  <a:pt x="38369" y="51182"/>
                </a:lnTo>
                <a:lnTo>
                  <a:pt x="43677" y="49323"/>
                </a:lnTo>
                <a:lnTo>
                  <a:pt x="49120" y="47131"/>
                </a:lnTo>
                <a:lnTo>
                  <a:pt x="55607" y="45670"/>
                </a:lnTo>
                <a:lnTo>
                  <a:pt x="62788" y="44695"/>
                </a:lnTo>
                <a:lnTo>
                  <a:pt x="70434" y="44046"/>
                </a:lnTo>
                <a:lnTo>
                  <a:pt x="77435" y="42661"/>
                </a:lnTo>
                <a:lnTo>
                  <a:pt x="84009" y="40784"/>
                </a:lnTo>
                <a:lnTo>
                  <a:pt x="129189" y="25430"/>
                </a:lnTo>
                <a:lnTo>
                  <a:pt x="137561" y="22630"/>
                </a:lnTo>
                <a:lnTo>
                  <a:pt x="145047" y="20763"/>
                </a:lnTo>
                <a:lnTo>
                  <a:pt x="151943" y="19519"/>
                </a:lnTo>
                <a:lnTo>
                  <a:pt x="158445" y="18689"/>
                </a:lnTo>
                <a:lnTo>
                  <a:pt x="165637" y="17184"/>
                </a:lnTo>
                <a:lnTo>
                  <a:pt x="173290" y="15227"/>
                </a:lnTo>
                <a:lnTo>
                  <a:pt x="181249" y="12971"/>
                </a:lnTo>
                <a:lnTo>
                  <a:pt x="189412" y="11466"/>
                </a:lnTo>
                <a:lnTo>
                  <a:pt x="197712" y="10463"/>
                </a:lnTo>
                <a:lnTo>
                  <a:pt x="206103" y="9794"/>
                </a:lnTo>
                <a:lnTo>
                  <a:pt x="213602" y="8396"/>
                </a:lnTo>
                <a:lnTo>
                  <a:pt x="220507" y="6512"/>
                </a:lnTo>
                <a:lnTo>
                  <a:pt x="227014" y="4303"/>
                </a:lnTo>
                <a:lnTo>
                  <a:pt x="233257" y="2830"/>
                </a:lnTo>
                <a:lnTo>
                  <a:pt x="239325" y="1848"/>
                </a:lnTo>
                <a:lnTo>
                  <a:pt x="245275" y="1194"/>
                </a:lnTo>
                <a:lnTo>
                  <a:pt x="251147" y="757"/>
                </a:lnTo>
                <a:lnTo>
                  <a:pt x="256966" y="466"/>
                </a:lnTo>
                <a:lnTo>
                  <a:pt x="268512" y="143"/>
                </a:lnTo>
                <a:lnTo>
                  <a:pt x="279993" y="0"/>
                </a:lnTo>
                <a:lnTo>
                  <a:pt x="284769" y="914"/>
                </a:lnTo>
                <a:lnTo>
                  <a:pt x="288906" y="2476"/>
                </a:lnTo>
                <a:lnTo>
                  <a:pt x="300037" y="845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7"/>
          <p:cNvSpPr/>
          <p:nvPr/>
        </p:nvSpPr>
        <p:spPr>
          <a:xfrm>
            <a:off x="4271962" y="5203507"/>
            <a:ext cx="22014" cy="231459"/>
          </a:xfrm>
          <a:custGeom>
            <a:avLst/>
            <a:gdLst/>
            <a:ahLst/>
            <a:cxnLst/>
            <a:rect l="0" t="0" r="0" b="0"/>
            <a:pathLst>
              <a:path w="22014" h="231459">
                <a:moveTo>
                  <a:pt x="0" y="0"/>
                </a:moveTo>
                <a:lnTo>
                  <a:pt x="0" y="11932"/>
                </a:lnTo>
                <a:lnTo>
                  <a:pt x="953" y="14622"/>
                </a:lnTo>
                <a:lnTo>
                  <a:pt x="2540" y="17368"/>
                </a:lnTo>
                <a:lnTo>
                  <a:pt x="4551" y="20151"/>
                </a:lnTo>
                <a:lnTo>
                  <a:pt x="5892" y="23911"/>
                </a:lnTo>
                <a:lnTo>
                  <a:pt x="6785" y="28324"/>
                </a:lnTo>
                <a:lnTo>
                  <a:pt x="7381" y="33170"/>
                </a:lnTo>
                <a:lnTo>
                  <a:pt x="7778" y="38306"/>
                </a:lnTo>
                <a:lnTo>
                  <a:pt x="8043" y="43635"/>
                </a:lnTo>
                <a:lnTo>
                  <a:pt x="8219" y="49092"/>
                </a:lnTo>
                <a:lnTo>
                  <a:pt x="9290" y="54636"/>
                </a:lnTo>
                <a:lnTo>
                  <a:pt x="10956" y="60236"/>
                </a:lnTo>
                <a:lnTo>
                  <a:pt x="13019" y="65875"/>
                </a:lnTo>
                <a:lnTo>
                  <a:pt x="14394" y="71540"/>
                </a:lnTo>
                <a:lnTo>
                  <a:pt x="15311" y="77221"/>
                </a:lnTo>
                <a:lnTo>
                  <a:pt x="15922" y="82913"/>
                </a:lnTo>
                <a:lnTo>
                  <a:pt x="16330" y="88613"/>
                </a:lnTo>
                <a:lnTo>
                  <a:pt x="16602" y="94318"/>
                </a:lnTo>
                <a:lnTo>
                  <a:pt x="16783" y="100026"/>
                </a:lnTo>
                <a:lnTo>
                  <a:pt x="17856" y="106689"/>
                </a:lnTo>
                <a:lnTo>
                  <a:pt x="19524" y="113988"/>
                </a:lnTo>
                <a:lnTo>
                  <a:pt x="21589" y="121712"/>
                </a:lnTo>
                <a:lnTo>
                  <a:pt x="22013" y="128767"/>
                </a:lnTo>
                <a:lnTo>
                  <a:pt x="21342" y="135374"/>
                </a:lnTo>
                <a:lnTo>
                  <a:pt x="19943" y="141685"/>
                </a:lnTo>
                <a:lnTo>
                  <a:pt x="19011" y="147797"/>
                </a:lnTo>
                <a:lnTo>
                  <a:pt x="18389" y="153776"/>
                </a:lnTo>
                <a:lnTo>
                  <a:pt x="17974" y="159667"/>
                </a:lnTo>
                <a:lnTo>
                  <a:pt x="16745" y="166453"/>
                </a:lnTo>
                <a:lnTo>
                  <a:pt x="14974" y="173833"/>
                </a:lnTo>
                <a:lnTo>
                  <a:pt x="12840" y="181611"/>
                </a:lnTo>
                <a:lnTo>
                  <a:pt x="11417" y="188702"/>
                </a:lnTo>
                <a:lnTo>
                  <a:pt x="10469" y="195334"/>
                </a:lnTo>
                <a:lnTo>
                  <a:pt x="9837" y="201660"/>
                </a:lnTo>
                <a:lnTo>
                  <a:pt x="9415" y="206830"/>
                </a:lnTo>
                <a:lnTo>
                  <a:pt x="9134" y="211229"/>
                </a:lnTo>
                <a:lnTo>
                  <a:pt x="8822" y="218657"/>
                </a:lnTo>
                <a:lnTo>
                  <a:pt x="8572" y="23145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8"/>
          <p:cNvSpPr/>
          <p:nvPr/>
        </p:nvSpPr>
        <p:spPr>
          <a:xfrm>
            <a:off x="4400550" y="5203507"/>
            <a:ext cx="176218" cy="205741"/>
          </a:xfrm>
          <a:custGeom>
            <a:avLst/>
            <a:gdLst/>
            <a:ahLst/>
            <a:cxnLst/>
            <a:rect l="0" t="0" r="0" b="0"/>
            <a:pathLst>
              <a:path w="176218" h="205741">
                <a:moveTo>
                  <a:pt x="0" y="0"/>
                </a:moveTo>
                <a:lnTo>
                  <a:pt x="0" y="146824"/>
                </a:lnTo>
                <a:lnTo>
                  <a:pt x="952" y="151223"/>
                </a:lnTo>
                <a:lnTo>
                  <a:pt x="2540" y="156060"/>
                </a:lnTo>
                <a:lnTo>
                  <a:pt x="4550" y="161190"/>
                </a:lnTo>
                <a:lnTo>
                  <a:pt x="6843" y="165563"/>
                </a:lnTo>
                <a:lnTo>
                  <a:pt x="9325" y="169430"/>
                </a:lnTo>
                <a:lnTo>
                  <a:pt x="11931" y="172961"/>
                </a:lnTo>
                <a:lnTo>
                  <a:pt x="13669" y="176267"/>
                </a:lnTo>
                <a:lnTo>
                  <a:pt x="15600" y="182481"/>
                </a:lnTo>
                <a:lnTo>
                  <a:pt x="18998" y="188418"/>
                </a:lnTo>
                <a:lnTo>
                  <a:pt x="21238" y="191335"/>
                </a:lnTo>
                <a:lnTo>
                  <a:pt x="23683" y="193279"/>
                </a:lnTo>
                <a:lnTo>
                  <a:pt x="26267" y="194575"/>
                </a:lnTo>
                <a:lnTo>
                  <a:pt x="28940" y="195439"/>
                </a:lnTo>
                <a:lnTo>
                  <a:pt x="31676" y="196968"/>
                </a:lnTo>
                <a:lnTo>
                  <a:pt x="34452" y="198940"/>
                </a:lnTo>
                <a:lnTo>
                  <a:pt x="37256" y="201206"/>
                </a:lnTo>
                <a:lnTo>
                  <a:pt x="40077" y="202718"/>
                </a:lnTo>
                <a:lnTo>
                  <a:pt x="42910" y="203725"/>
                </a:lnTo>
                <a:lnTo>
                  <a:pt x="45752" y="204397"/>
                </a:lnTo>
                <a:lnTo>
                  <a:pt x="49551" y="204845"/>
                </a:lnTo>
                <a:lnTo>
                  <a:pt x="53989" y="205143"/>
                </a:lnTo>
                <a:lnTo>
                  <a:pt x="58852" y="205343"/>
                </a:lnTo>
                <a:lnTo>
                  <a:pt x="63048" y="204522"/>
                </a:lnTo>
                <a:lnTo>
                  <a:pt x="66796" y="203023"/>
                </a:lnTo>
                <a:lnTo>
                  <a:pt x="70248" y="201072"/>
                </a:lnTo>
                <a:lnTo>
                  <a:pt x="73502" y="198818"/>
                </a:lnTo>
                <a:lnTo>
                  <a:pt x="76624" y="196363"/>
                </a:lnTo>
                <a:lnTo>
                  <a:pt x="79657" y="193774"/>
                </a:lnTo>
                <a:lnTo>
                  <a:pt x="82632" y="191095"/>
                </a:lnTo>
                <a:lnTo>
                  <a:pt x="88478" y="185579"/>
                </a:lnTo>
                <a:lnTo>
                  <a:pt x="92322" y="182774"/>
                </a:lnTo>
                <a:lnTo>
                  <a:pt x="96790" y="179952"/>
                </a:lnTo>
                <a:lnTo>
                  <a:pt x="101674" y="177118"/>
                </a:lnTo>
                <a:lnTo>
                  <a:pt x="105883" y="174276"/>
                </a:lnTo>
                <a:lnTo>
                  <a:pt x="109641" y="171429"/>
                </a:lnTo>
                <a:lnTo>
                  <a:pt x="113098" y="168579"/>
                </a:lnTo>
                <a:lnTo>
                  <a:pt x="117309" y="164773"/>
                </a:lnTo>
                <a:lnTo>
                  <a:pt x="127067" y="155465"/>
                </a:lnTo>
                <a:lnTo>
                  <a:pt x="138720" y="144066"/>
                </a:lnTo>
                <a:lnTo>
                  <a:pt x="142010" y="139859"/>
                </a:lnTo>
                <a:lnTo>
                  <a:pt x="145155" y="135149"/>
                </a:lnTo>
                <a:lnTo>
                  <a:pt x="148205" y="130105"/>
                </a:lnTo>
                <a:lnTo>
                  <a:pt x="152144" y="124836"/>
                </a:lnTo>
                <a:lnTo>
                  <a:pt x="156674" y="119419"/>
                </a:lnTo>
                <a:lnTo>
                  <a:pt x="161599" y="113903"/>
                </a:lnTo>
                <a:lnTo>
                  <a:pt x="164882" y="109273"/>
                </a:lnTo>
                <a:lnTo>
                  <a:pt x="167071" y="105234"/>
                </a:lnTo>
                <a:lnTo>
                  <a:pt x="168531" y="101588"/>
                </a:lnTo>
                <a:lnTo>
                  <a:pt x="169503" y="97253"/>
                </a:lnTo>
                <a:lnTo>
                  <a:pt x="170152" y="92458"/>
                </a:lnTo>
                <a:lnTo>
                  <a:pt x="170584" y="87356"/>
                </a:lnTo>
                <a:lnTo>
                  <a:pt x="171826" y="83955"/>
                </a:lnTo>
                <a:lnTo>
                  <a:pt x="173605" y="81688"/>
                </a:lnTo>
                <a:lnTo>
                  <a:pt x="175744" y="80176"/>
                </a:lnTo>
                <a:lnTo>
                  <a:pt x="176217" y="78216"/>
                </a:lnTo>
                <a:lnTo>
                  <a:pt x="175581" y="75957"/>
                </a:lnTo>
                <a:lnTo>
                  <a:pt x="174204" y="73498"/>
                </a:lnTo>
                <a:lnTo>
                  <a:pt x="172674" y="68226"/>
                </a:lnTo>
                <a:lnTo>
                  <a:pt x="171691" y="61631"/>
                </a:lnTo>
                <a:lnTo>
                  <a:pt x="170658" y="61090"/>
                </a:lnTo>
                <a:lnTo>
                  <a:pt x="166970" y="60488"/>
                </a:lnTo>
                <a:lnTo>
                  <a:pt x="163701" y="60328"/>
                </a:lnTo>
                <a:lnTo>
                  <a:pt x="154988" y="60150"/>
                </a:lnTo>
                <a:lnTo>
                  <a:pt x="143924" y="60050"/>
                </a:lnTo>
                <a:lnTo>
                  <a:pt x="140716" y="60988"/>
                </a:lnTo>
                <a:lnTo>
                  <a:pt x="137626" y="62566"/>
                </a:lnTo>
                <a:lnTo>
                  <a:pt x="134613" y="64571"/>
                </a:lnTo>
                <a:lnTo>
                  <a:pt x="131652" y="67813"/>
                </a:lnTo>
                <a:lnTo>
                  <a:pt x="128725" y="71879"/>
                </a:lnTo>
                <a:lnTo>
                  <a:pt x="125822" y="76494"/>
                </a:lnTo>
                <a:lnTo>
                  <a:pt x="122933" y="81476"/>
                </a:lnTo>
                <a:lnTo>
                  <a:pt x="117184" y="92092"/>
                </a:lnTo>
                <a:lnTo>
                  <a:pt x="102873" y="120101"/>
                </a:lnTo>
                <a:lnTo>
                  <a:pt x="82867" y="160025"/>
                </a:lnTo>
                <a:lnTo>
                  <a:pt x="80962" y="165738"/>
                </a:lnTo>
                <a:lnTo>
                  <a:pt x="79692" y="171452"/>
                </a:lnTo>
                <a:lnTo>
                  <a:pt x="78845" y="177167"/>
                </a:lnTo>
                <a:lnTo>
                  <a:pt x="78281" y="181929"/>
                </a:lnTo>
                <a:lnTo>
                  <a:pt x="77905" y="186056"/>
                </a:lnTo>
                <a:lnTo>
                  <a:pt x="77654" y="189760"/>
                </a:lnTo>
                <a:lnTo>
                  <a:pt x="77486" y="193182"/>
                </a:lnTo>
                <a:lnTo>
                  <a:pt x="77152" y="20574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9"/>
          <p:cNvSpPr/>
          <p:nvPr/>
        </p:nvSpPr>
        <p:spPr>
          <a:xfrm>
            <a:off x="3097529" y="3557588"/>
            <a:ext cx="1603059" cy="68580"/>
          </a:xfrm>
          <a:custGeom>
            <a:avLst/>
            <a:gdLst/>
            <a:ahLst/>
            <a:cxnLst/>
            <a:rect l="0" t="0" r="0" b="0"/>
            <a:pathLst>
              <a:path w="1603059" h="68580">
                <a:moveTo>
                  <a:pt x="0" y="34289"/>
                </a:moveTo>
                <a:lnTo>
                  <a:pt x="0" y="26908"/>
                </a:lnTo>
                <a:lnTo>
                  <a:pt x="953" y="26511"/>
                </a:lnTo>
                <a:lnTo>
                  <a:pt x="11932" y="25821"/>
                </a:lnTo>
                <a:lnTo>
                  <a:pt x="14622" y="24834"/>
                </a:lnTo>
                <a:lnTo>
                  <a:pt x="17369" y="23223"/>
                </a:lnTo>
                <a:lnTo>
                  <a:pt x="20151" y="21197"/>
                </a:lnTo>
                <a:lnTo>
                  <a:pt x="23912" y="19846"/>
                </a:lnTo>
                <a:lnTo>
                  <a:pt x="33170" y="18345"/>
                </a:lnTo>
                <a:lnTo>
                  <a:pt x="38306" y="16992"/>
                </a:lnTo>
                <a:lnTo>
                  <a:pt x="43635" y="15138"/>
                </a:lnTo>
                <a:lnTo>
                  <a:pt x="49093" y="12949"/>
                </a:lnTo>
                <a:lnTo>
                  <a:pt x="53683" y="11490"/>
                </a:lnTo>
                <a:lnTo>
                  <a:pt x="65648" y="9436"/>
                </a:lnTo>
                <a:lnTo>
                  <a:pt x="98352" y="7695"/>
                </a:lnTo>
                <a:lnTo>
                  <a:pt x="105573" y="6082"/>
                </a:lnTo>
                <a:lnTo>
                  <a:pt x="113245" y="4055"/>
                </a:lnTo>
                <a:lnTo>
                  <a:pt x="121217" y="2703"/>
                </a:lnTo>
                <a:lnTo>
                  <a:pt x="147041" y="800"/>
                </a:lnTo>
                <a:lnTo>
                  <a:pt x="196023" y="105"/>
                </a:lnTo>
                <a:lnTo>
                  <a:pt x="312800" y="0"/>
                </a:lnTo>
                <a:lnTo>
                  <a:pt x="322833" y="952"/>
                </a:lnTo>
                <a:lnTo>
                  <a:pt x="332380" y="2540"/>
                </a:lnTo>
                <a:lnTo>
                  <a:pt x="341602" y="4550"/>
                </a:lnTo>
                <a:lnTo>
                  <a:pt x="351560" y="5891"/>
                </a:lnTo>
                <a:lnTo>
                  <a:pt x="383778" y="7777"/>
                </a:lnTo>
                <a:lnTo>
                  <a:pt x="428798" y="8415"/>
                </a:lnTo>
                <a:lnTo>
                  <a:pt x="516026" y="8562"/>
                </a:lnTo>
                <a:lnTo>
                  <a:pt x="527850" y="9518"/>
                </a:lnTo>
                <a:lnTo>
                  <a:pt x="539543" y="11108"/>
                </a:lnTo>
                <a:lnTo>
                  <a:pt x="551148" y="13120"/>
                </a:lnTo>
                <a:lnTo>
                  <a:pt x="563647" y="14461"/>
                </a:lnTo>
                <a:lnTo>
                  <a:pt x="603993" y="16349"/>
                </a:lnTo>
                <a:lnTo>
                  <a:pt x="645157" y="17861"/>
                </a:lnTo>
                <a:lnTo>
                  <a:pt x="657753" y="19527"/>
                </a:lnTo>
                <a:lnTo>
                  <a:pt x="669959" y="21590"/>
                </a:lnTo>
                <a:lnTo>
                  <a:pt x="682860" y="22966"/>
                </a:lnTo>
                <a:lnTo>
                  <a:pt x="723770" y="24902"/>
                </a:lnTo>
                <a:lnTo>
                  <a:pt x="780260" y="25556"/>
                </a:lnTo>
                <a:lnTo>
                  <a:pt x="808745" y="26598"/>
                </a:lnTo>
                <a:lnTo>
                  <a:pt x="823009" y="28209"/>
                </a:lnTo>
                <a:lnTo>
                  <a:pt x="837280" y="30236"/>
                </a:lnTo>
                <a:lnTo>
                  <a:pt x="852510" y="31587"/>
                </a:lnTo>
                <a:lnTo>
                  <a:pt x="900295" y="33488"/>
                </a:lnTo>
                <a:lnTo>
                  <a:pt x="974056" y="34184"/>
                </a:lnTo>
                <a:lnTo>
                  <a:pt x="1169923" y="34288"/>
                </a:lnTo>
                <a:lnTo>
                  <a:pt x="1185714" y="35241"/>
                </a:lnTo>
                <a:lnTo>
                  <a:pt x="1201956" y="36829"/>
                </a:lnTo>
                <a:lnTo>
                  <a:pt x="1218499" y="38840"/>
                </a:lnTo>
                <a:lnTo>
                  <a:pt x="1234291" y="40180"/>
                </a:lnTo>
                <a:lnTo>
                  <a:pt x="1280222" y="42067"/>
                </a:lnTo>
                <a:lnTo>
                  <a:pt x="1328651" y="43579"/>
                </a:lnTo>
                <a:lnTo>
                  <a:pt x="1343920" y="45245"/>
                </a:lnTo>
                <a:lnTo>
                  <a:pt x="1358862" y="47308"/>
                </a:lnTo>
                <a:lnTo>
                  <a:pt x="1373585" y="48683"/>
                </a:lnTo>
                <a:lnTo>
                  <a:pt x="1416110" y="50619"/>
                </a:lnTo>
                <a:lnTo>
                  <a:pt x="1465094" y="51273"/>
                </a:lnTo>
                <a:lnTo>
                  <a:pt x="1487448" y="52315"/>
                </a:lnTo>
                <a:lnTo>
                  <a:pt x="1497410" y="53926"/>
                </a:lnTo>
                <a:lnTo>
                  <a:pt x="1506909" y="55953"/>
                </a:lnTo>
                <a:lnTo>
                  <a:pt x="1516098" y="57304"/>
                </a:lnTo>
                <a:lnTo>
                  <a:pt x="1541732" y="59206"/>
                </a:lnTo>
                <a:lnTo>
                  <a:pt x="1561816" y="60722"/>
                </a:lnTo>
                <a:lnTo>
                  <a:pt x="1567943" y="62389"/>
                </a:lnTo>
                <a:lnTo>
                  <a:pt x="1573933" y="64452"/>
                </a:lnTo>
                <a:lnTo>
                  <a:pt x="1579832" y="65828"/>
                </a:lnTo>
                <a:lnTo>
                  <a:pt x="1595329" y="67764"/>
                </a:lnTo>
                <a:lnTo>
                  <a:pt x="1603058" y="6857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0"/>
          <p:cNvSpPr/>
          <p:nvPr/>
        </p:nvSpPr>
        <p:spPr>
          <a:xfrm>
            <a:off x="5463540" y="4603432"/>
            <a:ext cx="42863" cy="325756"/>
          </a:xfrm>
          <a:custGeom>
            <a:avLst/>
            <a:gdLst/>
            <a:ahLst/>
            <a:cxnLst/>
            <a:rect l="0" t="0" r="0" b="0"/>
            <a:pathLst>
              <a:path w="42863" h="325756">
                <a:moveTo>
                  <a:pt x="8572" y="0"/>
                </a:moveTo>
                <a:lnTo>
                  <a:pt x="9" y="0"/>
                </a:lnTo>
                <a:lnTo>
                  <a:pt x="0" y="19313"/>
                </a:lnTo>
                <a:lnTo>
                  <a:pt x="953" y="23353"/>
                </a:lnTo>
                <a:lnTo>
                  <a:pt x="2540" y="27951"/>
                </a:lnTo>
                <a:lnTo>
                  <a:pt x="4551" y="32921"/>
                </a:lnTo>
                <a:lnTo>
                  <a:pt x="5891" y="38140"/>
                </a:lnTo>
                <a:lnTo>
                  <a:pt x="6785" y="43525"/>
                </a:lnTo>
                <a:lnTo>
                  <a:pt x="7381" y="49019"/>
                </a:lnTo>
                <a:lnTo>
                  <a:pt x="7778" y="55539"/>
                </a:lnTo>
                <a:lnTo>
                  <a:pt x="8219" y="70404"/>
                </a:lnTo>
                <a:lnTo>
                  <a:pt x="8467" y="94838"/>
                </a:lnTo>
                <a:lnTo>
                  <a:pt x="9455" y="103231"/>
                </a:lnTo>
                <a:lnTo>
                  <a:pt x="11066" y="111683"/>
                </a:lnTo>
                <a:lnTo>
                  <a:pt x="13092" y="120175"/>
                </a:lnTo>
                <a:lnTo>
                  <a:pt x="14443" y="128694"/>
                </a:lnTo>
                <a:lnTo>
                  <a:pt x="15344" y="137231"/>
                </a:lnTo>
                <a:lnTo>
                  <a:pt x="15944" y="145780"/>
                </a:lnTo>
                <a:lnTo>
                  <a:pt x="17297" y="155289"/>
                </a:lnTo>
                <a:lnTo>
                  <a:pt x="19151" y="165439"/>
                </a:lnTo>
                <a:lnTo>
                  <a:pt x="21340" y="176015"/>
                </a:lnTo>
                <a:lnTo>
                  <a:pt x="22799" y="185924"/>
                </a:lnTo>
                <a:lnTo>
                  <a:pt x="23771" y="195387"/>
                </a:lnTo>
                <a:lnTo>
                  <a:pt x="24420" y="204552"/>
                </a:lnTo>
                <a:lnTo>
                  <a:pt x="24853" y="213521"/>
                </a:lnTo>
                <a:lnTo>
                  <a:pt x="25333" y="231105"/>
                </a:lnTo>
                <a:lnTo>
                  <a:pt x="26414" y="239796"/>
                </a:lnTo>
                <a:lnTo>
                  <a:pt x="28086" y="248446"/>
                </a:lnTo>
                <a:lnTo>
                  <a:pt x="30154" y="257071"/>
                </a:lnTo>
                <a:lnTo>
                  <a:pt x="32485" y="264726"/>
                </a:lnTo>
                <a:lnTo>
                  <a:pt x="34992" y="271734"/>
                </a:lnTo>
                <a:lnTo>
                  <a:pt x="37615" y="278311"/>
                </a:lnTo>
                <a:lnTo>
                  <a:pt x="39364" y="284601"/>
                </a:lnTo>
                <a:lnTo>
                  <a:pt x="40530" y="290699"/>
                </a:lnTo>
                <a:lnTo>
                  <a:pt x="41308" y="296669"/>
                </a:lnTo>
                <a:lnTo>
                  <a:pt x="42171" y="305843"/>
                </a:lnTo>
                <a:lnTo>
                  <a:pt x="42555" y="313095"/>
                </a:lnTo>
                <a:lnTo>
                  <a:pt x="42862" y="32575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1"/>
          <p:cNvSpPr/>
          <p:nvPr/>
        </p:nvSpPr>
        <p:spPr>
          <a:xfrm>
            <a:off x="5218571" y="5049202"/>
            <a:ext cx="433564" cy="42864"/>
          </a:xfrm>
          <a:custGeom>
            <a:avLst/>
            <a:gdLst/>
            <a:ahLst/>
            <a:cxnLst/>
            <a:rect l="0" t="0" r="0" b="0"/>
            <a:pathLst>
              <a:path w="433564" h="42864">
                <a:moveTo>
                  <a:pt x="4938" y="42863"/>
                </a:moveTo>
                <a:lnTo>
                  <a:pt x="0" y="42863"/>
                </a:lnTo>
                <a:lnTo>
                  <a:pt x="2108" y="42863"/>
                </a:lnTo>
                <a:lnTo>
                  <a:pt x="3052" y="41910"/>
                </a:lnTo>
                <a:lnTo>
                  <a:pt x="3681" y="40323"/>
                </a:lnTo>
                <a:lnTo>
                  <a:pt x="4100" y="38312"/>
                </a:lnTo>
                <a:lnTo>
                  <a:pt x="5332" y="36971"/>
                </a:lnTo>
                <a:lnTo>
                  <a:pt x="7106" y="36077"/>
                </a:lnTo>
                <a:lnTo>
                  <a:pt x="11617" y="35084"/>
                </a:lnTo>
                <a:lnTo>
                  <a:pt x="24813" y="34447"/>
                </a:lnTo>
                <a:lnTo>
                  <a:pt x="29619" y="34395"/>
                </a:lnTo>
                <a:lnTo>
                  <a:pt x="34727" y="33407"/>
                </a:lnTo>
                <a:lnTo>
                  <a:pt x="40037" y="31797"/>
                </a:lnTo>
                <a:lnTo>
                  <a:pt x="45483" y="29770"/>
                </a:lnTo>
                <a:lnTo>
                  <a:pt x="51971" y="28419"/>
                </a:lnTo>
                <a:lnTo>
                  <a:pt x="59153" y="27519"/>
                </a:lnTo>
                <a:lnTo>
                  <a:pt x="66799" y="26918"/>
                </a:lnTo>
                <a:lnTo>
                  <a:pt x="73802" y="25566"/>
                </a:lnTo>
                <a:lnTo>
                  <a:pt x="80375" y="23711"/>
                </a:lnTo>
                <a:lnTo>
                  <a:pt x="86662" y="21522"/>
                </a:lnTo>
                <a:lnTo>
                  <a:pt x="93711" y="20064"/>
                </a:lnTo>
                <a:lnTo>
                  <a:pt x="101268" y="19090"/>
                </a:lnTo>
                <a:lnTo>
                  <a:pt x="109163" y="18442"/>
                </a:lnTo>
                <a:lnTo>
                  <a:pt x="118236" y="17057"/>
                </a:lnTo>
                <a:lnTo>
                  <a:pt x="128096" y="15181"/>
                </a:lnTo>
                <a:lnTo>
                  <a:pt x="138478" y="12979"/>
                </a:lnTo>
                <a:lnTo>
                  <a:pt x="148258" y="11510"/>
                </a:lnTo>
                <a:lnTo>
                  <a:pt x="157634" y="10531"/>
                </a:lnTo>
                <a:lnTo>
                  <a:pt x="166743" y="9878"/>
                </a:lnTo>
                <a:lnTo>
                  <a:pt x="175674" y="9443"/>
                </a:lnTo>
                <a:lnTo>
                  <a:pt x="193216" y="8959"/>
                </a:lnTo>
                <a:lnTo>
                  <a:pt x="202847" y="7878"/>
                </a:lnTo>
                <a:lnTo>
                  <a:pt x="213078" y="6204"/>
                </a:lnTo>
                <a:lnTo>
                  <a:pt x="223708" y="4136"/>
                </a:lnTo>
                <a:lnTo>
                  <a:pt x="234605" y="2757"/>
                </a:lnTo>
                <a:lnTo>
                  <a:pt x="245679" y="1839"/>
                </a:lnTo>
                <a:lnTo>
                  <a:pt x="256872" y="1226"/>
                </a:lnTo>
                <a:lnTo>
                  <a:pt x="276929" y="545"/>
                </a:lnTo>
                <a:lnTo>
                  <a:pt x="306826" y="162"/>
                </a:lnTo>
                <a:lnTo>
                  <a:pt x="43356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2"/>
          <p:cNvSpPr/>
          <p:nvPr/>
        </p:nvSpPr>
        <p:spPr>
          <a:xfrm>
            <a:off x="5326493" y="5143500"/>
            <a:ext cx="205628" cy="111440"/>
          </a:xfrm>
          <a:custGeom>
            <a:avLst/>
            <a:gdLst/>
            <a:ahLst/>
            <a:cxnLst/>
            <a:rect l="0" t="0" r="0" b="0"/>
            <a:pathLst>
              <a:path w="205628" h="111440">
                <a:moveTo>
                  <a:pt x="42749" y="0"/>
                </a:moveTo>
                <a:lnTo>
                  <a:pt x="26901" y="0"/>
                </a:lnTo>
                <a:lnTo>
                  <a:pt x="26469" y="953"/>
                </a:lnTo>
                <a:lnTo>
                  <a:pt x="26180" y="2540"/>
                </a:lnTo>
                <a:lnTo>
                  <a:pt x="25718" y="7381"/>
                </a:lnTo>
                <a:lnTo>
                  <a:pt x="25655" y="10583"/>
                </a:lnTo>
                <a:lnTo>
                  <a:pt x="25638" y="12770"/>
                </a:lnTo>
                <a:lnTo>
                  <a:pt x="24674" y="16133"/>
                </a:lnTo>
                <a:lnTo>
                  <a:pt x="23079" y="20280"/>
                </a:lnTo>
                <a:lnTo>
                  <a:pt x="21063" y="24950"/>
                </a:lnTo>
                <a:lnTo>
                  <a:pt x="19719" y="29016"/>
                </a:lnTo>
                <a:lnTo>
                  <a:pt x="18824" y="32679"/>
                </a:lnTo>
                <a:lnTo>
                  <a:pt x="18226" y="36073"/>
                </a:lnTo>
                <a:lnTo>
                  <a:pt x="17828" y="40241"/>
                </a:lnTo>
                <a:lnTo>
                  <a:pt x="17562" y="44925"/>
                </a:lnTo>
                <a:lnTo>
                  <a:pt x="17386" y="49952"/>
                </a:lnTo>
                <a:lnTo>
                  <a:pt x="16315" y="55209"/>
                </a:lnTo>
                <a:lnTo>
                  <a:pt x="14649" y="60618"/>
                </a:lnTo>
                <a:lnTo>
                  <a:pt x="12586" y="66129"/>
                </a:lnTo>
                <a:lnTo>
                  <a:pt x="11210" y="71709"/>
                </a:lnTo>
                <a:lnTo>
                  <a:pt x="10293" y="77333"/>
                </a:lnTo>
                <a:lnTo>
                  <a:pt x="9682" y="82987"/>
                </a:lnTo>
                <a:lnTo>
                  <a:pt x="8322" y="87710"/>
                </a:lnTo>
                <a:lnTo>
                  <a:pt x="6462" y="91811"/>
                </a:lnTo>
                <a:lnTo>
                  <a:pt x="1185" y="100685"/>
                </a:lnTo>
                <a:lnTo>
                  <a:pt x="752" y="102366"/>
                </a:lnTo>
                <a:lnTo>
                  <a:pt x="464" y="104439"/>
                </a:lnTo>
                <a:lnTo>
                  <a:pt x="0" y="110059"/>
                </a:lnTo>
                <a:lnTo>
                  <a:pt x="915" y="110519"/>
                </a:lnTo>
                <a:lnTo>
                  <a:pt x="7277" y="111321"/>
                </a:lnTo>
                <a:lnTo>
                  <a:pt x="12907" y="111431"/>
                </a:lnTo>
                <a:lnTo>
                  <a:pt x="20360" y="111439"/>
                </a:lnTo>
                <a:lnTo>
                  <a:pt x="24013" y="110488"/>
                </a:lnTo>
                <a:lnTo>
                  <a:pt x="28354" y="108901"/>
                </a:lnTo>
                <a:lnTo>
                  <a:pt x="33152" y="106891"/>
                </a:lnTo>
                <a:lnTo>
                  <a:pt x="37304" y="105550"/>
                </a:lnTo>
                <a:lnTo>
                  <a:pt x="41024" y="104657"/>
                </a:lnTo>
                <a:lnTo>
                  <a:pt x="44456" y="104061"/>
                </a:lnTo>
                <a:lnTo>
                  <a:pt x="50810" y="100859"/>
                </a:lnTo>
                <a:lnTo>
                  <a:pt x="53838" y="98672"/>
                </a:lnTo>
                <a:lnTo>
                  <a:pt x="57762" y="97214"/>
                </a:lnTo>
                <a:lnTo>
                  <a:pt x="62283" y="96241"/>
                </a:lnTo>
                <a:lnTo>
                  <a:pt x="67201" y="95594"/>
                </a:lnTo>
                <a:lnTo>
                  <a:pt x="72385" y="94208"/>
                </a:lnTo>
                <a:lnTo>
                  <a:pt x="77747" y="92333"/>
                </a:lnTo>
                <a:lnTo>
                  <a:pt x="83226" y="90131"/>
                </a:lnTo>
                <a:lnTo>
                  <a:pt x="88784" y="88662"/>
                </a:lnTo>
                <a:lnTo>
                  <a:pt x="94394" y="87683"/>
                </a:lnTo>
                <a:lnTo>
                  <a:pt x="100039" y="87030"/>
                </a:lnTo>
                <a:lnTo>
                  <a:pt x="105707" y="86595"/>
                </a:lnTo>
                <a:lnTo>
                  <a:pt x="111391" y="86305"/>
                </a:lnTo>
                <a:lnTo>
                  <a:pt x="125953" y="85897"/>
                </a:lnTo>
                <a:lnTo>
                  <a:pt x="143957" y="85759"/>
                </a:lnTo>
                <a:lnTo>
                  <a:pt x="149273" y="86700"/>
                </a:lnTo>
                <a:lnTo>
                  <a:pt x="154723" y="88280"/>
                </a:lnTo>
                <a:lnTo>
                  <a:pt x="160260" y="90285"/>
                </a:lnTo>
                <a:lnTo>
                  <a:pt x="165858" y="91623"/>
                </a:lnTo>
                <a:lnTo>
                  <a:pt x="171494" y="92514"/>
                </a:lnTo>
                <a:lnTo>
                  <a:pt x="177156" y="93109"/>
                </a:lnTo>
                <a:lnTo>
                  <a:pt x="182836" y="94457"/>
                </a:lnTo>
                <a:lnTo>
                  <a:pt x="188528" y="96309"/>
                </a:lnTo>
                <a:lnTo>
                  <a:pt x="205627" y="10287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3"/>
          <p:cNvSpPr/>
          <p:nvPr/>
        </p:nvSpPr>
        <p:spPr>
          <a:xfrm>
            <a:off x="5472112" y="5109210"/>
            <a:ext cx="34291" cy="377191"/>
          </a:xfrm>
          <a:custGeom>
            <a:avLst/>
            <a:gdLst/>
            <a:ahLst/>
            <a:cxnLst/>
            <a:rect l="0" t="0" r="0" b="0"/>
            <a:pathLst>
              <a:path w="34291" h="377191">
                <a:moveTo>
                  <a:pt x="34290" y="0"/>
                </a:moveTo>
                <a:lnTo>
                  <a:pt x="26071" y="0"/>
                </a:lnTo>
                <a:lnTo>
                  <a:pt x="25764" y="9324"/>
                </a:lnTo>
                <a:lnTo>
                  <a:pt x="25717" y="94844"/>
                </a:lnTo>
                <a:lnTo>
                  <a:pt x="24765" y="104186"/>
                </a:lnTo>
                <a:lnTo>
                  <a:pt x="23178" y="114225"/>
                </a:lnTo>
                <a:lnTo>
                  <a:pt x="21167" y="124727"/>
                </a:lnTo>
                <a:lnTo>
                  <a:pt x="19826" y="135539"/>
                </a:lnTo>
                <a:lnTo>
                  <a:pt x="18932" y="146557"/>
                </a:lnTo>
                <a:lnTo>
                  <a:pt x="18336" y="157712"/>
                </a:lnTo>
                <a:lnTo>
                  <a:pt x="17675" y="180266"/>
                </a:lnTo>
                <a:lnTo>
                  <a:pt x="17176" y="255495"/>
                </a:lnTo>
                <a:lnTo>
                  <a:pt x="17154" y="286945"/>
                </a:lnTo>
                <a:lnTo>
                  <a:pt x="16199" y="297024"/>
                </a:lnTo>
                <a:lnTo>
                  <a:pt x="14610" y="306601"/>
                </a:lnTo>
                <a:lnTo>
                  <a:pt x="12597" y="315843"/>
                </a:lnTo>
                <a:lnTo>
                  <a:pt x="11256" y="323910"/>
                </a:lnTo>
                <a:lnTo>
                  <a:pt x="10361" y="331192"/>
                </a:lnTo>
                <a:lnTo>
                  <a:pt x="9765" y="337952"/>
                </a:lnTo>
                <a:lnTo>
                  <a:pt x="8415" y="344364"/>
                </a:lnTo>
                <a:lnTo>
                  <a:pt x="6563" y="350543"/>
                </a:lnTo>
                <a:lnTo>
                  <a:pt x="4375" y="356568"/>
                </a:lnTo>
                <a:lnTo>
                  <a:pt x="2916" y="361537"/>
                </a:lnTo>
                <a:lnTo>
                  <a:pt x="1944" y="365802"/>
                </a:lnTo>
                <a:lnTo>
                  <a:pt x="0" y="37719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4"/>
          <p:cNvSpPr/>
          <p:nvPr/>
        </p:nvSpPr>
        <p:spPr>
          <a:xfrm>
            <a:off x="5823699" y="5023485"/>
            <a:ext cx="34062" cy="50169"/>
          </a:xfrm>
          <a:custGeom>
            <a:avLst/>
            <a:gdLst/>
            <a:ahLst/>
            <a:cxnLst/>
            <a:rect l="0" t="0" r="0" b="0"/>
            <a:pathLst>
              <a:path w="34062" h="50169">
                <a:moveTo>
                  <a:pt x="8458" y="0"/>
                </a:moveTo>
                <a:lnTo>
                  <a:pt x="24307" y="0"/>
                </a:lnTo>
                <a:lnTo>
                  <a:pt x="25692" y="952"/>
                </a:lnTo>
                <a:lnTo>
                  <a:pt x="27567" y="2540"/>
                </a:lnTo>
                <a:lnTo>
                  <a:pt x="29770" y="4551"/>
                </a:lnTo>
                <a:lnTo>
                  <a:pt x="31238" y="6844"/>
                </a:lnTo>
                <a:lnTo>
                  <a:pt x="32217" y="9324"/>
                </a:lnTo>
                <a:lnTo>
                  <a:pt x="32870" y="11931"/>
                </a:lnTo>
                <a:lnTo>
                  <a:pt x="33305" y="14622"/>
                </a:lnTo>
                <a:lnTo>
                  <a:pt x="33595" y="17368"/>
                </a:lnTo>
                <a:lnTo>
                  <a:pt x="33789" y="20150"/>
                </a:lnTo>
                <a:lnTo>
                  <a:pt x="33917" y="23911"/>
                </a:lnTo>
                <a:lnTo>
                  <a:pt x="34061" y="33169"/>
                </a:lnTo>
                <a:lnTo>
                  <a:pt x="33147" y="36400"/>
                </a:lnTo>
                <a:lnTo>
                  <a:pt x="31585" y="38554"/>
                </a:lnTo>
                <a:lnTo>
                  <a:pt x="26784" y="42012"/>
                </a:lnTo>
                <a:lnTo>
                  <a:pt x="25438" y="43247"/>
                </a:lnTo>
                <a:lnTo>
                  <a:pt x="18326" y="50168"/>
                </a:lnTo>
                <a:lnTo>
                  <a:pt x="16942" y="49638"/>
                </a:lnTo>
                <a:lnTo>
                  <a:pt x="15066" y="48332"/>
                </a:lnTo>
                <a:lnTo>
                  <a:pt x="9763" y="43942"/>
                </a:lnTo>
                <a:lnTo>
                  <a:pt x="8376" y="42630"/>
                </a:lnTo>
                <a:lnTo>
                  <a:pt x="4294" y="38631"/>
                </a:lnTo>
                <a:lnTo>
                  <a:pt x="2824" y="36232"/>
                </a:lnTo>
                <a:lnTo>
                  <a:pt x="1845" y="33679"/>
                </a:lnTo>
                <a:lnTo>
                  <a:pt x="1192" y="31025"/>
                </a:lnTo>
                <a:lnTo>
                  <a:pt x="756" y="28303"/>
                </a:lnTo>
                <a:lnTo>
                  <a:pt x="466" y="25537"/>
                </a:lnTo>
                <a:lnTo>
                  <a:pt x="0" y="18802"/>
                </a:lnTo>
                <a:lnTo>
                  <a:pt x="915" y="17298"/>
                </a:lnTo>
                <a:lnTo>
                  <a:pt x="2477" y="15341"/>
                </a:lnTo>
                <a:lnTo>
                  <a:pt x="7276" y="9910"/>
                </a:lnTo>
                <a:lnTo>
                  <a:pt x="8623" y="9463"/>
                </a:lnTo>
                <a:lnTo>
                  <a:pt x="10473" y="9167"/>
                </a:lnTo>
                <a:lnTo>
                  <a:pt x="17030" y="857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5"/>
          <p:cNvSpPr/>
          <p:nvPr/>
        </p:nvSpPr>
        <p:spPr>
          <a:xfrm>
            <a:off x="6046470" y="4972059"/>
            <a:ext cx="737236" cy="51427"/>
          </a:xfrm>
          <a:custGeom>
            <a:avLst/>
            <a:gdLst/>
            <a:ahLst/>
            <a:cxnLst/>
            <a:rect l="0" t="0" r="0" b="0"/>
            <a:pathLst>
              <a:path w="737236" h="51427">
                <a:moveTo>
                  <a:pt x="0" y="51426"/>
                </a:moveTo>
                <a:lnTo>
                  <a:pt x="15849" y="51426"/>
                </a:lnTo>
                <a:lnTo>
                  <a:pt x="17233" y="50473"/>
                </a:lnTo>
                <a:lnTo>
                  <a:pt x="19108" y="48886"/>
                </a:lnTo>
                <a:lnTo>
                  <a:pt x="21311" y="46875"/>
                </a:lnTo>
                <a:lnTo>
                  <a:pt x="23732" y="45534"/>
                </a:lnTo>
                <a:lnTo>
                  <a:pt x="28963" y="44044"/>
                </a:lnTo>
                <a:lnTo>
                  <a:pt x="50304" y="42958"/>
                </a:lnTo>
                <a:lnTo>
                  <a:pt x="197565" y="42853"/>
                </a:lnTo>
                <a:lnTo>
                  <a:pt x="206005" y="41901"/>
                </a:lnTo>
                <a:lnTo>
                  <a:pt x="214489" y="40313"/>
                </a:lnTo>
                <a:lnTo>
                  <a:pt x="223003" y="38303"/>
                </a:lnTo>
                <a:lnTo>
                  <a:pt x="231536" y="36961"/>
                </a:lnTo>
                <a:lnTo>
                  <a:pt x="248637" y="35472"/>
                </a:lnTo>
                <a:lnTo>
                  <a:pt x="265763" y="34810"/>
                </a:lnTo>
                <a:lnTo>
                  <a:pt x="291469" y="34438"/>
                </a:lnTo>
                <a:lnTo>
                  <a:pt x="309564" y="33398"/>
                </a:lnTo>
                <a:lnTo>
                  <a:pt x="319723" y="31787"/>
                </a:lnTo>
                <a:lnTo>
                  <a:pt x="330306" y="29761"/>
                </a:lnTo>
                <a:lnTo>
                  <a:pt x="341171" y="28410"/>
                </a:lnTo>
                <a:lnTo>
                  <a:pt x="363404" y="26909"/>
                </a:lnTo>
                <a:lnTo>
                  <a:pt x="373714" y="25556"/>
                </a:lnTo>
                <a:lnTo>
                  <a:pt x="383445" y="23702"/>
                </a:lnTo>
                <a:lnTo>
                  <a:pt x="392790" y="21513"/>
                </a:lnTo>
                <a:lnTo>
                  <a:pt x="403782" y="20054"/>
                </a:lnTo>
                <a:lnTo>
                  <a:pt x="415873" y="19081"/>
                </a:lnTo>
                <a:lnTo>
                  <a:pt x="428696" y="18433"/>
                </a:lnTo>
                <a:lnTo>
                  <a:pt x="441055" y="17048"/>
                </a:lnTo>
                <a:lnTo>
                  <a:pt x="453104" y="15172"/>
                </a:lnTo>
                <a:lnTo>
                  <a:pt x="464947" y="12969"/>
                </a:lnTo>
                <a:lnTo>
                  <a:pt x="475700" y="11501"/>
                </a:lnTo>
                <a:lnTo>
                  <a:pt x="485725" y="10522"/>
                </a:lnTo>
                <a:lnTo>
                  <a:pt x="505437" y="9433"/>
                </a:lnTo>
                <a:lnTo>
                  <a:pt x="526899" y="8950"/>
                </a:lnTo>
                <a:lnTo>
                  <a:pt x="537956" y="7868"/>
                </a:lnTo>
                <a:lnTo>
                  <a:pt x="549137" y="6195"/>
                </a:lnTo>
                <a:lnTo>
                  <a:pt x="560401" y="4127"/>
                </a:lnTo>
                <a:lnTo>
                  <a:pt x="570768" y="2748"/>
                </a:lnTo>
                <a:lnTo>
                  <a:pt x="589907" y="1216"/>
                </a:lnTo>
                <a:lnTo>
                  <a:pt x="607938" y="535"/>
                </a:lnTo>
                <a:lnTo>
                  <a:pt x="634155" y="152"/>
                </a:lnTo>
                <a:lnTo>
                  <a:pt x="686979" y="0"/>
                </a:lnTo>
                <a:lnTo>
                  <a:pt x="693253" y="950"/>
                </a:lnTo>
                <a:lnTo>
                  <a:pt x="698389" y="2535"/>
                </a:lnTo>
                <a:lnTo>
                  <a:pt x="702765" y="4544"/>
                </a:lnTo>
                <a:lnTo>
                  <a:pt x="706635" y="5884"/>
                </a:lnTo>
                <a:lnTo>
                  <a:pt x="713475" y="7373"/>
                </a:lnTo>
                <a:lnTo>
                  <a:pt x="728544" y="8406"/>
                </a:lnTo>
                <a:lnTo>
                  <a:pt x="737235" y="856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6"/>
          <p:cNvSpPr/>
          <p:nvPr/>
        </p:nvSpPr>
        <p:spPr>
          <a:xfrm>
            <a:off x="6209347" y="4620577"/>
            <a:ext cx="25719" cy="257176"/>
          </a:xfrm>
          <a:custGeom>
            <a:avLst/>
            <a:gdLst/>
            <a:ahLst/>
            <a:cxnLst/>
            <a:rect l="0" t="0" r="0" b="0"/>
            <a:pathLst>
              <a:path w="25719" h="257176">
                <a:moveTo>
                  <a:pt x="0" y="0"/>
                </a:moveTo>
                <a:lnTo>
                  <a:pt x="0" y="15600"/>
                </a:lnTo>
                <a:lnTo>
                  <a:pt x="953" y="17068"/>
                </a:lnTo>
                <a:lnTo>
                  <a:pt x="2540" y="18999"/>
                </a:lnTo>
                <a:lnTo>
                  <a:pt x="4551" y="21238"/>
                </a:lnTo>
                <a:lnTo>
                  <a:pt x="5891" y="24636"/>
                </a:lnTo>
                <a:lnTo>
                  <a:pt x="6785" y="28807"/>
                </a:lnTo>
                <a:lnTo>
                  <a:pt x="7381" y="33492"/>
                </a:lnTo>
                <a:lnTo>
                  <a:pt x="7778" y="38520"/>
                </a:lnTo>
                <a:lnTo>
                  <a:pt x="8043" y="43778"/>
                </a:lnTo>
                <a:lnTo>
                  <a:pt x="8416" y="57739"/>
                </a:lnTo>
                <a:lnTo>
                  <a:pt x="8542" y="75541"/>
                </a:lnTo>
                <a:lnTo>
                  <a:pt x="9504" y="80840"/>
                </a:lnTo>
                <a:lnTo>
                  <a:pt x="11099" y="86279"/>
                </a:lnTo>
                <a:lnTo>
                  <a:pt x="13114" y="91809"/>
                </a:lnTo>
                <a:lnTo>
                  <a:pt x="14458" y="97401"/>
                </a:lnTo>
                <a:lnTo>
                  <a:pt x="15354" y="103035"/>
                </a:lnTo>
                <a:lnTo>
                  <a:pt x="15950" y="108695"/>
                </a:lnTo>
                <a:lnTo>
                  <a:pt x="17302" y="114373"/>
                </a:lnTo>
                <a:lnTo>
                  <a:pt x="19154" y="120064"/>
                </a:lnTo>
                <a:lnTo>
                  <a:pt x="21342" y="125763"/>
                </a:lnTo>
                <a:lnTo>
                  <a:pt x="22800" y="131467"/>
                </a:lnTo>
                <a:lnTo>
                  <a:pt x="23773" y="137175"/>
                </a:lnTo>
                <a:lnTo>
                  <a:pt x="24421" y="142885"/>
                </a:lnTo>
                <a:lnTo>
                  <a:pt x="24853" y="148597"/>
                </a:lnTo>
                <a:lnTo>
                  <a:pt x="25141" y="154309"/>
                </a:lnTo>
                <a:lnTo>
                  <a:pt x="25547" y="168912"/>
                </a:lnTo>
                <a:lnTo>
                  <a:pt x="25702" y="197698"/>
                </a:lnTo>
                <a:lnTo>
                  <a:pt x="25718" y="25717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7"/>
          <p:cNvSpPr/>
          <p:nvPr/>
        </p:nvSpPr>
        <p:spPr>
          <a:xfrm>
            <a:off x="6303645" y="4577854"/>
            <a:ext cx="300038" cy="248463"/>
          </a:xfrm>
          <a:custGeom>
            <a:avLst/>
            <a:gdLst/>
            <a:ahLst/>
            <a:cxnLst/>
            <a:rect l="0" t="0" r="0" b="0"/>
            <a:pathLst>
              <a:path w="300038" h="248463">
                <a:moveTo>
                  <a:pt x="0" y="51296"/>
                </a:moveTo>
                <a:lnTo>
                  <a:pt x="4550" y="51296"/>
                </a:lnTo>
                <a:lnTo>
                  <a:pt x="6843" y="50343"/>
                </a:lnTo>
                <a:lnTo>
                  <a:pt x="15600" y="43915"/>
                </a:lnTo>
                <a:lnTo>
                  <a:pt x="21238" y="38525"/>
                </a:lnTo>
                <a:lnTo>
                  <a:pt x="28940" y="30896"/>
                </a:lnTo>
                <a:lnTo>
                  <a:pt x="36993" y="25402"/>
                </a:lnTo>
                <a:lnTo>
                  <a:pt x="45968" y="20737"/>
                </a:lnTo>
                <a:lnTo>
                  <a:pt x="53133" y="18664"/>
                </a:lnTo>
                <a:lnTo>
                  <a:pt x="59492" y="15203"/>
                </a:lnTo>
                <a:lnTo>
                  <a:pt x="66445" y="10489"/>
                </a:lnTo>
                <a:lnTo>
                  <a:pt x="70967" y="7899"/>
                </a:lnTo>
                <a:lnTo>
                  <a:pt x="80118" y="3433"/>
                </a:lnTo>
                <a:lnTo>
                  <a:pt x="87361" y="1449"/>
                </a:lnTo>
                <a:lnTo>
                  <a:pt x="96294" y="566"/>
                </a:lnTo>
                <a:lnTo>
                  <a:pt x="101343" y="331"/>
                </a:lnTo>
                <a:lnTo>
                  <a:pt x="112034" y="70"/>
                </a:lnTo>
                <a:lnTo>
                  <a:pt x="117552" y="0"/>
                </a:lnTo>
                <a:lnTo>
                  <a:pt x="122183" y="906"/>
                </a:lnTo>
                <a:lnTo>
                  <a:pt x="133251" y="5780"/>
                </a:lnTo>
                <a:lnTo>
                  <a:pt x="139550" y="7254"/>
                </a:lnTo>
                <a:lnTo>
                  <a:pt x="145525" y="10449"/>
                </a:lnTo>
                <a:lnTo>
                  <a:pt x="154243" y="17603"/>
                </a:lnTo>
                <a:lnTo>
                  <a:pt x="157121" y="20262"/>
                </a:lnTo>
                <a:lnTo>
                  <a:pt x="159040" y="22986"/>
                </a:lnTo>
                <a:lnTo>
                  <a:pt x="161172" y="28553"/>
                </a:lnTo>
                <a:lnTo>
                  <a:pt x="161740" y="32325"/>
                </a:lnTo>
                <a:lnTo>
                  <a:pt x="162120" y="36743"/>
                </a:lnTo>
                <a:lnTo>
                  <a:pt x="162540" y="45780"/>
                </a:lnTo>
                <a:lnTo>
                  <a:pt x="162727" y="52972"/>
                </a:lnTo>
                <a:lnTo>
                  <a:pt x="162864" y="75745"/>
                </a:lnTo>
                <a:lnTo>
                  <a:pt x="161916" y="80931"/>
                </a:lnTo>
                <a:lnTo>
                  <a:pt x="160332" y="86292"/>
                </a:lnTo>
                <a:lnTo>
                  <a:pt x="158322" y="91772"/>
                </a:lnTo>
                <a:lnTo>
                  <a:pt x="156031" y="97330"/>
                </a:lnTo>
                <a:lnTo>
                  <a:pt x="153550" y="102940"/>
                </a:lnTo>
                <a:lnTo>
                  <a:pt x="150944" y="108585"/>
                </a:lnTo>
                <a:lnTo>
                  <a:pt x="148254" y="113301"/>
                </a:lnTo>
                <a:lnTo>
                  <a:pt x="145509" y="117398"/>
                </a:lnTo>
                <a:lnTo>
                  <a:pt x="142726" y="121081"/>
                </a:lnTo>
                <a:lnTo>
                  <a:pt x="139918" y="125442"/>
                </a:lnTo>
                <a:lnTo>
                  <a:pt x="137094" y="130254"/>
                </a:lnTo>
                <a:lnTo>
                  <a:pt x="134258" y="135367"/>
                </a:lnTo>
                <a:lnTo>
                  <a:pt x="128568" y="146128"/>
                </a:lnTo>
                <a:lnTo>
                  <a:pt x="125717" y="151665"/>
                </a:lnTo>
                <a:lnTo>
                  <a:pt x="122863" y="156309"/>
                </a:lnTo>
                <a:lnTo>
                  <a:pt x="117154" y="164008"/>
                </a:lnTo>
                <a:lnTo>
                  <a:pt x="114297" y="168347"/>
                </a:lnTo>
                <a:lnTo>
                  <a:pt x="111440" y="173145"/>
                </a:lnTo>
                <a:lnTo>
                  <a:pt x="108584" y="178249"/>
                </a:lnTo>
                <a:lnTo>
                  <a:pt x="104774" y="182603"/>
                </a:lnTo>
                <a:lnTo>
                  <a:pt x="95461" y="189982"/>
                </a:lnTo>
                <a:lnTo>
                  <a:pt x="87512" y="196436"/>
                </a:lnTo>
                <a:lnTo>
                  <a:pt x="80804" y="202480"/>
                </a:lnTo>
                <a:lnTo>
                  <a:pt x="74648" y="208341"/>
                </a:lnTo>
                <a:lnTo>
                  <a:pt x="71672" y="210285"/>
                </a:lnTo>
                <a:lnTo>
                  <a:pt x="62934" y="213974"/>
                </a:lnTo>
                <a:lnTo>
                  <a:pt x="57181" y="218212"/>
                </a:lnTo>
                <a:lnTo>
                  <a:pt x="55265" y="220676"/>
                </a:lnTo>
                <a:lnTo>
                  <a:pt x="53989" y="223271"/>
                </a:lnTo>
                <a:lnTo>
                  <a:pt x="53137" y="225953"/>
                </a:lnTo>
                <a:lnTo>
                  <a:pt x="49651" y="231474"/>
                </a:lnTo>
                <a:lnTo>
                  <a:pt x="43260" y="239398"/>
                </a:lnTo>
                <a:lnTo>
                  <a:pt x="42914" y="246611"/>
                </a:lnTo>
                <a:lnTo>
                  <a:pt x="42863" y="248431"/>
                </a:lnTo>
                <a:lnTo>
                  <a:pt x="63014" y="248462"/>
                </a:lnTo>
                <a:lnTo>
                  <a:pt x="71186" y="245923"/>
                </a:lnTo>
                <a:lnTo>
                  <a:pt x="76032" y="243912"/>
                </a:lnTo>
                <a:lnTo>
                  <a:pt x="81168" y="242571"/>
                </a:lnTo>
                <a:lnTo>
                  <a:pt x="86497" y="241678"/>
                </a:lnTo>
                <a:lnTo>
                  <a:pt x="91954" y="241082"/>
                </a:lnTo>
                <a:lnTo>
                  <a:pt x="100559" y="237880"/>
                </a:lnTo>
                <a:lnTo>
                  <a:pt x="109463" y="233282"/>
                </a:lnTo>
                <a:lnTo>
                  <a:pt x="115837" y="230723"/>
                </a:lnTo>
                <a:lnTo>
                  <a:pt x="122944" y="228064"/>
                </a:lnTo>
                <a:lnTo>
                  <a:pt x="129588" y="226291"/>
                </a:lnTo>
                <a:lnTo>
                  <a:pt x="135922" y="225109"/>
                </a:lnTo>
                <a:lnTo>
                  <a:pt x="142049" y="224321"/>
                </a:lnTo>
                <a:lnTo>
                  <a:pt x="148039" y="222844"/>
                </a:lnTo>
                <a:lnTo>
                  <a:pt x="153938" y="220906"/>
                </a:lnTo>
                <a:lnTo>
                  <a:pt x="159775" y="218662"/>
                </a:lnTo>
                <a:lnTo>
                  <a:pt x="166524" y="217165"/>
                </a:lnTo>
                <a:lnTo>
                  <a:pt x="173881" y="216168"/>
                </a:lnTo>
                <a:lnTo>
                  <a:pt x="181643" y="215503"/>
                </a:lnTo>
                <a:lnTo>
                  <a:pt x="188723" y="214107"/>
                </a:lnTo>
                <a:lnTo>
                  <a:pt x="195348" y="212224"/>
                </a:lnTo>
                <a:lnTo>
                  <a:pt x="201669" y="210016"/>
                </a:lnTo>
                <a:lnTo>
                  <a:pt x="208741" y="208545"/>
                </a:lnTo>
                <a:lnTo>
                  <a:pt x="216313" y="207563"/>
                </a:lnTo>
                <a:lnTo>
                  <a:pt x="224218" y="206909"/>
                </a:lnTo>
                <a:lnTo>
                  <a:pt x="231394" y="206473"/>
                </a:lnTo>
                <a:lnTo>
                  <a:pt x="244446" y="205988"/>
                </a:lnTo>
                <a:lnTo>
                  <a:pt x="267396" y="205677"/>
                </a:lnTo>
                <a:lnTo>
                  <a:pt x="300037" y="20560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8"/>
          <p:cNvSpPr/>
          <p:nvPr/>
        </p:nvSpPr>
        <p:spPr>
          <a:xfrm>
            <a:off x="6140767" y="5143500"/>
            <a:ext cx="231412" cy="282893"/>
          </a:xfrm>
          <a:custGeom>
            <a:avLst/>
            <a:gdLst/>
            <a:ahLst/>
            <a:cxnLst/>
            <a:rect l="0" t="0" r="0" b="0"/>
            <a:pathLst>
              <a:path w="231412" h="282893">
                <a:moveTo>
                  <a:pt x="180023" y="8572"/>
                </a:moveTo>
                <a:lnTo>
                  <a:pt x="175472" y="8572"/>
                </a:lnTo>
                <a:lnTo>
                  <a:pt x="174131" y="7620"/>
                </a:lnTo>
                <a:lnTo>
                  <a:pt x="173237" y="6032"/>
                </a:lnTo>
                <a:lnTo>
                  <a:pt x="172641" y="4022"/>
                </a:lnTo>
                <a:lnTo>
                  <a:pt x="171292" y="2681"/>
                </a:lnTo>
                <a:lnTo>
                  <a:pt x="169440" y="1787"/>
                </a:lnTo>
                <a:lnTo>
                  <a:pt x="163262" y="104"/>
                </a:lnTo>
                <a:lnTo>
                  <a:pt x="156143" y="13"/>
                </a:lnTo>
                <a:lnTo>
                  <a:pt x="17154" y="0"/>
                </a:lnTo>
                <a:lnTo>
                  <a:pt x="17145" y="41711"/>
                </a:lnTo>
                <a:lnTo>
                  <a:pt x="16193" y="45904"/>
                </a:lnTo>
                <a:lnTo>
                  <a:pt x="11253" y="56358"/>
                </a:lnTo>
                <a:lnTo>
                  <a:pt x="9764" y="62513"/>
                </a:lnTo>
                <a:lnTo>
                  <a:pt x="9102" y="70963"/>
                </a:lnTo>
                <a:lnTo>
                  <a:pt x="8808" y="80117"/>
                </a:lnTo>
                <a:lnTo>
                  <a:pt x="8642" y="91577"/>
                </a:lnTo>
                <a:lnTo>
                  <a:pt x="8575" y="122487"/>
                </a:lnTo>
                <a:lnTo>
                  <a:pt x="7622" y="125473"/>
                </a:lnTo>
                <a:lnTo>
                  <a:pt x="2682" y="133274"/>
                </a:lnTo>
                <a:lnTo>
                  <a:pt x="4" y="137154"/>
                </a:lnTo>
                <a:lnTo>
                  <a:pt x="3" y="137155"/>
                </a:lnTo>
                <a:lnTo>
                  <a:pt x="8220" y="137160"/>
                </a:lnTo>
                <a:lnTo>
                  <a:pt x="8542" y="129778"/>
                </a:lnTo>
                <a:lnTo>
                  <a:pt x="15411" y="121979"/>
                </a:lnTo>
                <a:lnTo>
                  <a:pt x="20502" y="116760"/>
                </a:lnTo>
                <a:lnTo>
                  <a:pt x="24145" y="114035"/>
                </a:lnTo>
                <a:lnTo>
                  <a:pt x="28480" y="111266"/>
                </a:lnTo>
                <a:lnTo>
                  <a:pt x="33274" y="108467"/>
                </a:lnTo>
                <a:lnTo>
                  <a:pt x="38375" y="105649"/>
                </a:lnTo>
                <a:lnTo>
                  <a:pt x="49123" y="99977"/>
                </a:lnTo>
                <a:lnTo>
                  <a:pt x="53704" y="97132"/>
                </a:lnTo>
                <a:lnTo>
                  <a:pt x="57710" y="94282"/>
                </a:lnTo>
                <a:lnTo>
                  <a:pt x="61333" y="91429"/>
                </a:lnTo>
                <a:lnTo>
                  <a:pt x="65654" y="88575"/>
                </a:lnTo>
                <a:lnTo>
                  <a:pt x="70439" y="85720"/>
                </a:lnTo>
                <a:lnTo>
                  <a:pt x="75535" y="82864"/>
                </a:lnTo>
                <a:lnTo>
                  <a:pt x="80836" y="80960"/>
                </a:lnTo>
                <a:lnTo>
                  <a:pt x="86276" y="79691"/>
                </a:lnTo>
                <a:lnTo>
                  <a:pt x="91807" y="78844"/>
                </a:lnTo>
                <a:lnTo>
                  <a:pt x="97400" y="77328"/>
                </a:lnTo>
                <a:lnTo>
                  <a:pt x="103033" y="75364"/>
                </a:lnTo>
                <a:lnTo>
                  <a:pt x="108694" y="73103"/>
                </a:lnTo>
                <a:lnTo>
                  <a:pt x="115325" y="71595"/>
                </a:lnTo>
                <a:lnTo>
                  <a:pt x="122603" y="70590"/>
                </a:lnTo>
                <a:lnTo>
                  <a:pt x="136406" y="69473"/>
                </a:lnTo>
                <a:lnTo>
                  <a:pt x="145715" y="68977"/>
                </a:lnTo>
                <a:lnTo>
                  <a:pt x="155567" y="68757"/>
                </a:lnTo>
                <a:lnTo>
                  <a:pt x="177414" y="68615"/>
                </a:lnTo>
                <a:lnTo>
                  <a:pt x="182094" y="69555"/>
                </a:lnTo>
                <a:lnTo>
                  <a:pt x="186166" y="71135"/>
                </a:lnTo>
                <a:lnTo>
                  <a:pt x="189833" y="73141"/>
                </a:lnTo>
                <a:lnTo>
                  <a:pt x="204096" y="80514"/>
                </a:lnTo>
                <a:lnTo>
                  <a:pt x="208454" y="82251"/>
                </a:lnTo>
                <a:lnTo>
                  <a:pt x="212312" y="83409"/>
                </a:lnTo>
                <a:lnTo>
                  <a:pt x="215836" y="84181"/>
                </a:lnTo>
                <a:lnTo>
                  <a:pt x="222292" y="87578"/>
                </a:lnTo>
                <a:lnTo>
                  <a:pt x="225347" y="89818"/>
                </a:lnTo>
                <a:lnTo>
                  <a:pt x="227384" y="93216"/>
                </a:lnTo>
                <a:lnTo>
                  <a:pt x="228742" y="97386"/>
                </a:lnTo>
                <a:lnTo>
                  <a:pt x="230251" y="106148"/>
                </a:lnTo>
                <a:lnTo>
                  <a:pt x="230921" y="113216"/>
                </a:lnTo>
                <a:lnTo>
                  <a:pt x="231100" y="117387"/>
                </a:lnTo>
                <a:lnTo>
                  <a:pt x="231299" y="127102"/>
                </a:lnTo>
                <a:lnTo>
                  <a:pt x="231411" y="143281"/>
                </a:lnTo>
                <a:lnTo>
                  <a:pt x="230474" y="148861"/>
                </a:lnTo>
                <a:lnTo>
                  <a:pt x="228897" y="154485"/>
                </a:lnTo>
                <a:lnTo>
                  <a:pt x="226893" y="160140"/>
                </a:lnTo>
                <a:lnTo>
                  <a:pt x="225557" y="165815"/>
                </a:lnTo>
                <a:lnTo>
                  <a:pt x="224666" y="171503"/>
                </a:lnTo>
                <a:lnTo>
                  <a:pt x="224073" y="177200"/>
                </a:lnTo>
                <a:lnTo>
                  <a:pt x="221772" y="182903"/>
                </a:lnTo>
                <a:lnTo>
                  <a:pt x="218333" y="188610"/>
                </a:lnTo>
                <a:lnTo>
                  <a:pt x="214135" y="194320"/>
                </a:lnTo>
                <a:lnTo>
                  <a:pt x="210384" y="200032"/>
                </a:lnTo>
                <a:lnTo>
                  <a:pt x="206931" y="205744"/>
                </a:lnTo>
                <a:lnTo>
                  <a:pt x="203676" y="211458"/>
                </a:lnTo>
                <a:lnTo>
                  <a:pt x="197521" y="222886"/>
                </a:lnTo>
                <a:lnTo>
                  <a:pt x="194546" y="228601"/>
                </a:lnTo>
                <a:lnTo>
                  <a:pt x="190657" y="234315"/>
                </a:lnTo>
                <a:lnTo>
                  <a:pt x="186160" y="240030"/>
                </a:lnTo>
                <a:lnTo>
                  <a:pt x="181257" y="245745"/>
                </a:lnTo>
                <a:lnTo>
                  <a:pt x="176083" y="250507"/>
                </a:lnTo>
                <a:lnTo>
                  <a:pt x="170729" y="254635"/>
                </a:lnTo>
                <a:lnTo>
                  <a:pt x="165254" y="258339"/>
                </a:lnTo>
                <a:lnTo>
                  <a:pt x="160652" y="261761"/>
                </a:lnTo>
                <a:lnTo>
                  <a:pt x="156631" y="264995"/>
                </a:lnTo>
                <a:lnTo>
                  <a:pt x="152998" y="268103"/>
                </a:lnTo>
                <a:lnTo>
                  <a:pt x="148671" y="271128"/>
                </a:lnTo>
                <a:lnTo>
                  <a:pt x="143882" y="274097"/>
                </a:lnTo>
                <a:lnTo>
                  <a:pt x="138784" y="277029"/>
                </a:lnTo>
                <a:lnTo>
                  <a:pt x="133480" y="278983"/>
                </a:lnTo>
                <a:lnTo>
                  <a:pt x="128039" y="280286"/>
                </a:lnTo>
                <a:lnTo>
                  <a:pt x="122507" y="281155"/>
                </a:lnTo>
                <a:lnTo>
                  <a:pt x="116914" y="281734"/>
                </a:lnTo>
                <a:lnTo>
                  <a:pt x="111280" y="282120"/>
                </a:lnTo>
                <a:lnTo>
                  <a:pt x="105619" y="282377"/>
                </a:lnTo>
                <a:lnTo>
                  <a:pt x="94249" y="282663"/>
                </a:lnTo>
                <a:lnTo>
                  <a:pt x="19226" y="282892"/>
                </a:lnTo>
                <a:lnTo>
                  <a:pt x="15530" y="280353"/>
                </a:lnTo>
                <a:lnTo>
                  <a:pt x="9947" y="275511"/>
                </a:lnTo>
                <a:lnTo>
                  <a:pt x="6643" y="274849"/>
                </a:lnTo>
                <a:lnTo>
                  <a:pt x="0" y="27432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9"/>
          <p:cNvSpPr/>
          <p:nvPr/>
        </p:nvSpPr>
        <p:spPr>
          <a:xfrm>
            <a:off x="6457950" y="5117782"/>
            <a:ext cx="17146" cy="351473"/>
          </a:xfrm>
          <a:custGeom>
            <a:avLst/>
            <a:gdLst/>
            <a:ahLst/>
            <a:cxnLst/>
            <a:rect l="0" t="0" r="0" b="0"/>
            <a:pathLst>
              <a:path w="17146" h="351473">
                <a:moveTo>
                  <a:pt x="8572" y="0"/>
                </a:moveTo>
                <a:lnTo>
                  <a:pt x="17040" y="0"/>
                </a:lnTo>
                <a:lnTo>
                  <a:pt x="17114" y="9102"/>
                </a:lnTo>
                <a:lnTo>
                  <a:pt x="17145" y="65853"/>
                </a:lnTo>
                <a:lnTo>
                  <a:pt x="16192" y="72477"/>
                </a:lnTo>
                <a:lnTo>
                  <a:pt x="14604" y="79751"/>
                </a:lnTo>
                <a:lnTo>
                  <a:pt x="12594" y="87457"/>
                </a:lnTo>
                <a:lnTo>
                  <a:pt x="11253" y="95452"/>
                </a:lnTo>
                <a:lnTo>
                  <a:pt x="10359" y="103640"/>
                </a:lnTo>
                <a:lnTo>
                  <a:pt x="9763" y="111956"/>
                </a:lnTo>
                <a:lnTo>
                  <a:pt x="9366" y="120357"/>
                </a:lnTo>
                <a:lnTo>
                  <a:pt x="8925" y="137312"/>
                </a:lnTo>
                <a:lnTo>
                  <a:pt x="8676" y="162923"/>
                </a:lnTo>
                <a:lnTo>
                  <a:pt x="7689" y="171480"/>
                </a:lnTo>
                <a:lnTo>
                  <a:pt x="6079" y="180043"/>
                </a:lnTo>
                <a:lnTo>
                  <a:pt x="4052" y="188609"/>
                </a:lnTo>
                <a:lnTo>
                  <a:pt x="2701" y="198129"/>
                </a:lnTo>
                <a:lnTo>
                  <a:pt x="1801" y="208286"/>
                </a:lnTo>
                <a:lnTo>
                  <a:pt x="1200" y="218867"/>
                </a:lnTo>
                <a:lnTo>
                  <a:pt x="533" y="238244"/>
                </a:lnTo>
                <a:lnTo>
                  <a:pt x="105" y="273967"/>
                </a:lnTo>
                <a:lnTo>
                  <a:pt x="0" y="35147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0"/>
          <p:cNvSpPr/>
          <p:nvPr/>
        </p:nvSpPr>
        <p:spPr>
          <a:xfrm>
            <a:off x="5214937" y="5117782"/>
            <a:ext cx="428626" cy="334329"/>
          </a:xfrm>
          <a:custGeom>
            <a:avLst/>
            <a:gdLst/>
            <a:ahLst/>
            <a:cxnLst/>
            <a:rect l="0" t="0" r="0" b="0"/>
            <a:pathLst>
              <a:path w="428626" h="334329">
                <a:moveTo>
                  <a:pt x="428625" y="0"/>
                </a:moveTo>
                <a:lnTo>
                  <a:pt x="421244" y="0"/>
                </a:lnTo>
                <a:lnTo>
                  <a:pt x="420847" y="953"/>
                </a:lnTo>
                <a:lnTo>
                  <a:pt x="420406" y="4551"/>
                </a:lnTo>
                <a:lnTo>
                  <a:pt x="419336" y="5892"/>
                </a:lnTo>
                <a:lnTo>
                  <a:pt x="417670" y="6785"/>
                </a:lnTo>
                <a:lnTo>
                  <a:pt x="415606" y="7381"/>
                </a:lnTo>
                <a:lnTo>
                  <a:pt x="414231" y="8731"/>
                </a:lnTo>
                <a:lnTo>
                  <a:pt x="413314" y="10583"/>
                </a:lnTo>
                <a:lnTo>
                  <a:pt x="412703" y="12770"/>
                </a:lnTo>
                <a:lnTo>
                  <a:pt x="409484" y="17741"/>
                </a:lnTo>
                <a:lnTo>
                  <a:pt x="407291" y="20400"/>
                </a:lnTo>
                <a:lnTo>
                  <a:pt x="404878" y="22172"/>
                </a:lnTo>
                <a:lnTo>
                  <a:pt x="386810" y="29802"/>
                </a:lnTo>
                <a:lnTo>
                  <a:pt x="375489" y="37511"/>
                </a:lnTo>
                <a:lnTo>
                  <a:pt x="369132" y="45564"/>
                </a:lnTo>
                <a:lnTo>
                  <a:pt x="363131" y="54541"/>
                </a:lnTo>
                <a:lnTo>
                  <a:pt x="354398" y="64950"/>
                </a:lnTo>
                <a:lnTo>
                  <a:pt x="344825" y="75018"/>
                </a:lnTo>
                <a:lnTo>
                  <a:pt x="335500" y="84459"/>
                </a:lnTo>
                <a:lnTo>
                  <a:pt x="325007" y="92465"/>
                </a:lnTo>
                <a:lnTo>
                  <a:pt x="319541" y="95934"/>
                </a:lnTo>
                <a:lnTo>
                  <a:pt x="310928" y="104867"/>
                </a:lnTo>
                <a:lnTo>
                  <a:pt x="302973" y="115188"/>
                </a:lnTo>
                <a:lnTo>
                  <a:pt x="298185" y="120607"/>
                </a:lnTo>
                <a:lnTo>
                  <a:pt x="293088" y="126125"/>
                </a:lnTo>
                <a:lnTo>
                  <a:pt x="286831" y="131708"/>
                </a:lnTo>
                <a:lnTo>
                  <a:pt x="279803" y="137335"/>
                </a:lnTo>
                <a:lnTo>
                  <a:pt x="272261" y="142992"/>
                </a:lnTo>
                <a:lnTo>
                  <a:pt x="266279" y="148668"/>
                </a:lnTo>
                <a:lnTo>
                  <a:pt x="261340" y="154357"/>
                </a:lnTo>
                <a:lnTo>
                  <a:pt x="257094" y="160055"/>
                </a:lnTo>
                <a:lnTo>
                  <a:pt x="251406" y="165759"/>
                </a:lnTo>
                <a:lnTo>
                  <a:pt x="244757" y="171466"/>
                </a:lnTo>
                <a:lnTo>
                  <a:pt x="237466" y="177175"/>
                </a:lnTo>
                <a:lnTo>
                  <a:pt x="230701" y="182887"/>
                </a:lnTo>
                <a:lnTo>
                  <a:pt x="224286" y="188600"/>
                </a:lnTo>
                <a:lnTo>
                  <a:pt x="218104" y="194313"/>
                </a:lnTo>
                <a:lnTo>
                  <a:pt x="206155" y="203201"/>
                </a:lnTo>
                <a:lnTo>
                  <a:pt x="194494" y="211279"/>
                </a:lnTo>
                <a:lnTo>
                  <a:pt x="182962" y="221220"/>
                </a:lnTo>
                <a:lnTo>
                  <a:pt x="171486" y="231987"/>
                </a:lnTo>
                <a:lnTo>
                  <a:pt x="148597" y="254423"/>
                </a:lnTo>
                <a:lnTo>
                  <a:pt x="137163" y="263255"/>
                </a:lnTo>
                <a:lnTo>
                  <a:pt x="125732" y="270355"/>
                </a:lnTo>
                <a:lnTo>
                  <a:pt x="114301" y="276685"/>
                </a:lnTo>
                <a:lnTo>
                  <a:pt x="97155" y="285604"/>
                </a:lnTo>
                <a:lnTo>
                  <a:pt x="88265" y="293940"/>
                </a:lnTo>
                <a:lnTo>
                  <a:pt x="84561" y="298831"/>
                </a:lnTo>
                <a:lnTo>
                  <a:pt x="80187" y="302090"/>
                </a:lnTo>
                <a:lnTo>
                  <a:pt x="75365" y="304264"/>
                </a:lnTo>
                <a:lnTo>
                  <a:pt x="65881" y="307631"/>
                </a:lnTo>
                <a:lnTo>
                  <a:pt x="55186" y="313929"/>
                </a:lnTo>
                <a:lnTo>
                  <a:pt x="45984" y="317171"/>
                </a:lnTo>
                <a:lnTo>
                  <a:pt x="40123" y="321305"/>
                </a:lnTo>
                <a:lnTo>
                  <a:pt x="36273" y="322789"/>
                </a:lnTo>
                <a:lnTo>
                  <a:pt x="26917" y="324436"/>
                </a:lnTo>
                <a:lnTo>
                  <a:pt x="23659" y="325828"/>
                </a:lnTo>
                <a:lnTo>
                  <a:pt x="21488" y="327709"/>
                </a:lnTo>
                <a:lnTo>
                  <a:pt x="20041" y="329915"/>
                </a:lnTo>
                <a:lnTo>
                  <a:pt x="18123" y="331386"/>
                </a:lnTo>
                <a:lnTo>
                  <a:pt x="15892" y="332367"/>
                </a:lnTo>
                <a:lnTo>
                  <a:pt x="10873" y="333456"/>
                </a:lnTo>
                <a:lnTo>
                  <a:pt x="0" y="33432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1"/>
          <p:cNvSpPr/>
          <p:nvPr/>
        </p:nvSpPr>
        <p:spPr>
          <a:xfrm>
            <a:off x="5360679" y="5554979"/>
            <a:ext cx="25709" cy="334329"/>
          </a:xfrm>
          <a:custGeom>
            <a:avLst/>
            <a:gdLst/>
            <a:ahLst/>
            <a:cxnLst/>
            <a:rect l="0" t="0" r="0" b="0"/>
            <a:pathLst>
              <a:path w="25709" h="334329">
                <a:moveTo>
                  <a:pt x="17136" y="0"/>
                </a:moveTo>
                <a:lnTo>
                  <a:pt x="8594" y="0"/>
                </a:lnTo>
                <a:lnTo>
                  <a:pt x="8572" y="4552"/>
                </a:lnTo>
                <a:lnTo>
                  <a:pt x="7616" y="6844"/>
                </a:lnTo>
                <a:lnTo>
                  <a:pt x="6027" y="9325"/>
                </a:lnTo>
                <a:lnTo>
                  <a:pt x="4015" y="11932"/>
                </a:lnTo>
                <a:lnTo>
                  <a:pt x="2674" y="14623"/>
                </a:lnTo>
                <a:lnTo>
                  <a:pt x="1779" y="17368"/>
                </a:lnTo>
                <a:lnTo>
                  <a:pt x="1183" y="20152"/>
                </a:lnTo>
                <a:lnTo>
                  <a:pt x="520" y="25784"/>
                </a:lnTo>
                <a:lnTo>
                  <a:pt x="226" y="32415"/>
                </a:lnTo>
                <a:lnTo>
                  <a:pt x="21" y="53105"/>
                </a:lnTo>
                <a:lnTo>
                  <a:pt x="0" y="67064"/>
                </a:lnTo>
                <a:lnTo>
                  <a:pt x="949" y="73285"/>
                </a:lnTo>
                <a:lnTo>
                  <a:pt x="2535" y="80289"/>
                </a:lnTo>
                <a:lnTo>
                  <a:pt x="4544" y="87816"/>
                </a:lnTo>
                <a:lnTo>
                  <a:pt x="5884" y="94740"/>
                </a:lnTo>
                <a:lnTo>
                  <a:pt x="6777" y="101260"/>
                </a:lnTo>
                <a:lnTo>
                  <a:pt x="7373" y="107512"/>
                </a:lnTo>
                <a:lnTo>
                  <a:pt x="7769" y="114538"/>
                </a:lnTo>
                <a:lnTo>
                  <a:pt x="8210" y="129963"/>
                </a:lnTo>
                <a:lnTo>
                  <a:pt x="8532" y="180144"/>
                </a:lnTo>
                <a:lnTo>
                  <a:pt x="9495" y="188676"/>
                </a:lnTo>
                <a:lnTo>
                  <a:pt x="11089" y="197222"/>
                </a:lnTo>
                <a:lnTo>
                  <a:pt x="13105" y="205776"/>
                </a:lnTo>
                <a:lnTo>
                  <a:pt x="14448" y="214337"/>
                </a:lnTo>
                <a:lnTo>
                  <a:pt x="15344" y="222901"/>
                </a:lnTo>
                <a:lnTo>
                  <a:pt x="15941" y="231468"/>
                </a:lnTo>
                <a:lnTo>
                  <a:pt x="16339" y="239085"/>
                </a:lnTo>
                <a:lnTo>
                  <a:pt x="16782" y="252628"/>
                </a:lnTo>
                <a:lnTo>
                  <a:pt x="17115" y="296111"/>
                </a:lnTo>
                <a:lnTo>
                  <a:pt x="17135" y="332507"/>
                </a:lnTo>
                <a:lnTo>
                  <a:pt x="18088" y="333114"/>
                </a:lnTo>
                <a:lnTo>
                  <a:pt x="19675" y="333519"/>
                </a:lnTo>
                <a:lnTo>
                  <a:pt x="25708" y="33432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2"/>
          <p:cNvSpPr/>
          <p:nvPr/>
        </p:nvSpPr>
        <p:spPr>
          <a:xfrm>
            <a:off x="6029325" y="4577715"/>
            <a:ext cx="565785" cy="317183"/>
          </a:xfrm>
          <a:custGeom>
            <a:avLst/>
            <a:gdLst/>
            <a:ahLst/>
            <a:cxnLst/>
            <a:rect l="0" t="0" r="0" b="0"/>
            <a:pathLst>
              <a:path w="565785" h="317183">
                <a:moveTo>
                  <a:pt x="0" y="317182"/>
                </a:moveTo>
                <a:lnTo>
                  <a:pt x="4550" y="312632"/>
                </a:lnTo>
                <a:lnTo>
                  <a:pt x="6843" y="311291"/>
                </a:lnTo>
                <a:lnTo>
                  <a:pt x="14621" y="308452"/>
                </a:lnTo>
                <a:lnTo>
                  <a:pt x="28323" y="299442"/>
                </a:lnTo>
                <a:lnTo>
                  <a:pt x="38305" y="293105"/>
                </a:lnTo>
                <a:lnTo>
                  <a:pt x="49092" y="283939"/>
                </a:lnTo>
                <a:lnTo>
                  <a:pt x="62776" y="276055"/>
                </a:lnTo>
                <a:lnTo>
                  <a:pt x="78383" y="268423"/>
                </a:lnTo>
                <a:lnTo>
                  <a:pt x="94844" y="258682"/>
                </a:lnTo>
                <a:lnTo>
                  <a:pt x="103234" y="252464"/>
                </a:lnTo>
                <a:lnTo>
                  <a:pt x="111685" y="245462"/>
                </a:lnTo>
                <a:lnTo>
                  <a:pt x="120177" y="237936"/>
                </a:lnTo>
                <a:lnTo>
                  <a:pt x="129647" y="231014"/>
                </a:lnTo>
                <a:lnTo>
                  <a:pt x="139772" y="224494"/>
                </a:lnTo>
                <a:lnTo>
                  <a:pt x="150331" y="218243"/>
                </a:lnTo>
                <a:lnTo>
                  <a:pt x="161180" y="212170"/>
                </a:lnTo>
                <a:lnTo>
                  <a:pt x="183396" y="200342"/>
                </a:lnTo>
                <a:lnTo>
                  <a:pt x="194654" y="193569"/>
                </a:lnTo>
                <a:lnTo>
                  <a:pt x="205969" y="186196"/>
                </a:lnTo>
                <a:lnTo>
                  <a:pt x="217323" y="178423"/>
                </a:lnTo>
                <a:lnTo>
                  <a:pt x="240098" y="162167"/>
                </a:lnTo>
                <a:lnTo>
                  <a:pt x="251505" y="153831"/>
                </a:lnTo>
                <a:lnTo>
                  <a:pt x="262919" y="146369"/>
                </a:lnTo>
                <a:lnTo>
                  <a:pt x="274340" y="139489"/>
                </a:lnTo>
                <a:lnTo>
                  <a:pt x="285763" y="132998"/>
                </a:lnTo>
                <a:lnTo>
                  <a:pt x="308616" y="120705"/>
                </a:lnTo>
                <a:lnTo>
                  <a:pt x="320044" y="114760"/>
                </a:lnTo>
                <a:lnTo>
                  <a:pt x="331472" y="107939"/>
                </a:lnTo>
                <a:lnTo>
                  <a:pt x="342901" y="100534"/>
                </a:lnTo>
                <a:lnTo>
                  <a:pt x="354331" y="92740"/>
                </a:lnTo>
                <a:lnTo>
                  <a:pt x="365760" y="85639"/>
                </a:lnTo>
                <a:lnTo>
                  <a:pt x="377190" y="79000"/>
                </a:lnTo>
                <a:lnTo>
                  <a:pt x="388620" y="72669"/>
                </a:lnTo>
                <a:lnTo>
                  <a:pt x="400050" y="67496"/>
                </a:lnTo>
                <a:lnTo>
                  <a:pt x="411479" y="63095"/>
                </a:lnTo>
                <a:lnTo>
                  <a:pt x="422909" y="59208"/>
                </a:lnTo>
                <a:lnTo>
                  <a:pt x="433387" y="54712"/>
                </a:lnTo>
                <a:lnTo>
                  <a:pt x="443230" y="49809"/>
                </a:lnTo>
                <a:lnTo>
                  <a:pt x="452649" y="44636"/>
                </a:lnTo>
                <a:lnTo>
                  <a:pt x="461786" y="40235"/>
                </a:lnTo>
                <a:lnTo>
                  <a:pt x="470735" y="36348"/>
                </a:lnTo>
                <a:lnTo>
                  <a:pt x="488298" y="29490"/>
                </a:lnTo>
                <a:lnTo>
                  <a:pt x="505628" y="23266"/>
                </a:lnTo>
                <a:lnTo>
                  <a:pt x="520317" y="17325"/>
                </a:lnTo>
                <a:lnTo>
                  <a:pt x="533194" y="11510"/>
                </a:lnTo>
                <a:lnTo>
                  <a:pt x="553673" y="1703"/>
                </a:lnTo>
                <a:lnTo>
                  <a:pt x="558179" y="757"/>
                </a:lnTo>
                <a:lnTo>
                  <a:pt x="565784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3"/>
          <p:cNvSpPr/>
          <p:nvPr/>
        </p:nvSpPr>
        <p:spPr>
          <a:xfrm>
            <a:off x="6183629" y="4354871"/>
            <a:ext cx="196633" cy="214272"/>
          </a:xfrm>
          <a:custGeom>
            <a:avLst/>
            <a:gdLst/>
            <a:ahLst/>
            <a:cxnLst/>
            <a:rect l="0" t="0" r="0" b="0"/>
            <a:pathLst>
              <a:path w="196633" h="214272">
                <a:moveTo>
                  <a:pt x="0" y="51394"/>
                </a:moveTo>
                <a:lnTo>
                  <a:pt x="0" y="44012"/>
                </a:lnTo>
                <a:lnTo>
                  <a:pt x="4552" y="38623"/>
                </a:lnTo>
                <a:lnTo>
                  <a:pt x="9325" y="33653"/>
                </a:lnTo>
                <a:lnTo>
                  <a:pt x="11932" y="30994"/>
                </a:lnTo>
                <a:lnTo>
                  <a:pt x="15575" y="28269"/>
                </a:lnTo>
                <a:lnTo>
                  <a:pt x="19909" y="25499"/>
                </a:lnTo>
                <a:lnTo>
                  <a:pt x="24702" y="22701"/>
                </a:lnTo>
                <a:lnTo>
                  <a:pt x="29803" y="20835"/>
                </a:lnTo>
                <a:lnTo>
                  <a:pt x="35110" y="19591"/>
                </a:lnTo>
                <a:lnTo>
                  <a:pt x="40551" y="18762"/>
                </a:lnTo>
                <a:lnTo>
                  <a:pt x="46084" y="17257"/>
                </a:lnTo>
                <a:lnTo>
                  <a:pt x="51678" y="15301"/>
                </a:lnTo>
                <a:lnTo>
                  <a:pt x="57312" y="13044"/>
                </a:lnTo>
                <a:lnTo>
                  <a:pt x="62974" y="10587"/>
                </a:lnTo>
                <a:lnTo>
                  <a:pt x="74344" y="5318"/>
                </a:lnTo>
                <a:lnTo>
                  <a:pt x="80043" y="3531"/>
                </a:lnTo>
                <a:lnTo>
                  <a:pt x="85747" y="2340"/>
                </a:lnTo>
                <a:lnTo>
                  <a:pt x="91455" y="1546"/>
                </a:lnTo>
                <a:lnTo>
                  <a:pt x="98118" y="1017"/>
                </a:lnTo>
                <a:lnTo>
                  <a:pt x="105417" y="665"/>
                </a:lnTo>
                <a:lnTo>
                  <a:pt x="120195" y="272"/>
                </a:lnTo>
                <a:lnTo>
                  <a:pt x="151095" y="0"/>
                </a:lnTo>
                <a:lnTo>
                  <a:pt x="156928" y="939"/>
                </a:lnTo>
                <a:lnTo>
                  <a:pt x="162721" y="2517"/>
                </a:lnTo>
                <a:lnTo>
                  <a:pt x="168489" y="4522"/>
                </a:lnTo>
                <a:lnTo>
                  <a:pt x="172333" y="6811"/>
                </a:lnTo>
                <a:lnTo>
                  <a:pt x="174896" y="9289"/>
                </a:lnTo>
                <a:lnTo>
                  <a:pt x="176606" y="11894"/>
                </a:lnTo>
                <a:lnTo>
                  <a:pt x="178504" y="17328"/>
                </a:lnTo>
                <a:lnTo>
                  <a:pt x="179348" y="23871"/>
                </a:lnTo>
                <a:lnTo>
                  <a:pt x="179573" y="28283"/>
                </a:lnTo>
                <a:lnTo>
                  <a:pt x="179723" y="33129"/>
                </a:lnTo>
                <a:lnTo>
                  <a:pt x="177918" y="38265"/>
                </a:lnTo>
                <a:lnTo>
                  <a:pt x="174810" y="43593"/>
                </a:lnTo>
                <a:lnTo>
                  <a:pt x="170833" y="49051"/>
                </a:lnTo>
                <a:lnTo>
                  <a:pt x="166276" y="54595"/>
                </a:lnTo>
                <a:lnTo>
                  <a:pt x="161334" y="60195"/>
                </a:lnTo>
                <a:lnTo>
                  <a:pt x="156133" y="65833"/>
                </a:lnTo>
                <a:lnTo>
                  <a:pt x="151714" y="71498"/>
                </a:lnTo>
                <a:lnTo>
                  <a:pt x="147815" y="77179"/>
                </a:lnTo>
                <a:lnTo>
                  <a:pt x="144264" y="82871"/>
                </a:lnTo>
                <a:lnTo>
                  <a:pt x="140943" y="87619"/>
                </a:lnTo>
                <a:lnTo>
                  <a:pt x="137777" y="91736"/>
                </a:lnTo>
                <a:lnTo>
                  <a:pt x="134714" y="95434"/>
                </a:lnTo>
                <a:lnTo>
                  <a:pt x="130767" y="98851"/>
                </a:lnTo>
                <a:lnTo>
                  <a:pt x="126231" y="102082"/>
                </a:lnTo>
                <a:lnTo>
                  <a:pt x="121302" y="105188"/>
                </a:lnTo>
                <a:lnTo>
                  <a:pt x="117063" y="107259"/>
                </a:lnTo>
                <a:lnTo>
                  <a:pt x="113285" y="108640"/>
                </a:lnTo>
                <a:lnTo>
                  <a:pt x="109813" y="109560"/>
                </a:lnTo>
                <a:lnTo>
                  <a:pt x="107499" y="111126"/>
                </a:lnTo>
                <a:lnTo>
                  <a:pt x="105956" y="113123"/>
                </a:lnTo>
                <a:lnTo>
                  <a:pt x="102895" y="119921"/>
                </a:lnTo>
                <a:lnTo>
                  <a:pt x="102886" y="119939"/>
                </a:lnTo>
                <a:lnTo>
                  <a:pt x="102871" y="111753"/>
                </a:lnTo>
                <a:lnTo>
                  <a:pt x="107951" y="109018"/>
                </a:lnTo>
                <a:lnTo>
                  <a:pt x="111973" y="106955"/>
                </a:lnTo>
                <a:lnTo>
                  <a:pt x="116558" y="105579"/>
                </a:lnTo>
                <a:lnTo>
                  <a:pt x="121521" y="104662"/>
                </a:lnTo>
                <a:lnTo>
                  <a:pt x="126734" y="104051"/>
                </a:lnTo>
                <a:lnTo>
                  <a:pt x="132114" y="103644"/>
                </a:lnTo>
                <a:lnTo>
                  <a:pt x="137607" y="103372"/>
                </a:lnTo>
                <a:lnTo>
                  <a:pt x="151898" y="102990"/>
                </a:lnTo>
                <a:lnTo>
                  <a:pt x="155558" y="102936"/>
                </a:lnTo>
                <a:lnTo>
                  <a:pt x="159903" y="103852"/>
                </a:lnTo>
                <a:lnTo>
                  <a:pt x="164705" y="105416"/>
                </a:lnTo>
                <a:lnTo>
                  <a:pt x="169811" y="107412"/>
                </a:lnTo>
                <a:lnTo>
                  <a:pt x="174168" y="108741"/>
                </a:lnTo>
                <a:lnTo>
                  <a:pt x="178024" y="109628"/>
                </a:lnTo>
                <a:lnTo>
                  <a:pt x="181548" y="110219"/>
                </a:lnTo>
                <a:lnTo>
                  <a:pt x="184850" y="111566"/>
                </a:lnTo>
                <a:lnTo>
                  <a:pt x="188003" y="113415"/>
                </a:lnTo>
                <a:lnTo>
                  <a:pt x="191058" y="115602"/>
                </a:lnTo>
                <a:lnTo>
                  <a:pt x="193095" y="118012"/>
                </a:lnTo>
                <a:lnTo>
                  <a:pt x="194453" y="120570"/>
                </a:lnTo>
                <a:lnTo>
                  <a:pt x="195961" y="125954"/>
                </a:lnTo>
                <a:lnTo>
                  <a:pt x="196632" y="131522"/>
                </a:lnTo>
                <a:lnTo>
                  <a:pt x="195858" y="134340"/>
                </a:lnTo>
                <a:lnTo>
                  <a:pt x="192458" y="140011"/>
                </a:lnTo>
                <a:lnTo>
                  <a:pt x="190312" y="145707"/>
                </a:lnTo>
                <a:lnTo>
                  <a:pt x="189740" y="148559"/>
                </a:lnTo>
                <a:lnTo>
                  <a:pt x="187453" y="151413"/>
                </a:lnTo>
                <a:lnTo>
                  <a:pt x="184024" y="154268"/>
                </a:lnTo>
                <a:lnTo>
                  <a:pt x="179833" y="157124"/>
                </a:lnTo>
                <a:lnTo>
                  <a:pt x="176086" y="159981"/>
                </a:lnTo>
                <a:lnTo>
                  <a:pt x="172636" y="162838"/>
                </a:lnTo>
                <a:lnTo>
                  <a:pt x="169383" y="165694"/>
                </a:lnTo>
                <a:lnTo>
                  <a:pt x="165310" y="168552"/>
                </a:lnTo>
                <a:lnTo>
                  <a:pt x="160689" y="171409"/>
                </a:lnTo>
                <a:lnTo>
                  <a:pt x="155704" y="174266"/>
                </a:lnTo>
                <a:lnTo>
                  <a:pt x="151428" y="177124"/>
                </a:lnTo>
                <a:lnTo>
                  <a:pt x="147624" y="179981"/>
                </a:lnTo>
                <a:lnTo>
                  <a:pt x="144137" y="182838"/>
                </a:lnTo>
                <a:lnTo>
                  <a:pt x="138954" y="185696"/>
                </a:lnTo>
                <a:lnTo>
                  <a:pt x="132641" y="188554"/>
                </a:lnTo>
                <a:lnTo>
                  <a:pt x="125575" y="191411"/>
                </a:lnTo>
                <a:lnTo>
                  <a:pt x="119912" y="194269"/>
                </a:lnTo>
                <a:lnTo>
                  <a:pt x="115184" y="197126"/>
                </a:lnTo>
                <a:lnTo>
                  <a:pt x="111079" y="199983"/>
                </a:lnTo>
                <a:lnTo>
                  <a:pt x="106438" y="201888"/>
                </a:lnTo>
                <a:lnTo>
                  <a:pt x="101439" y="203159"/>
                </a:lnTo>
                <a:lnTo>
                  <a:pt x="96201" y="204005"/>
                </a:lnTo>
                <a:lnTo>
                  <a:pt x="89852" y="205522"/>
                </a:lnTo>
                <a:lnTo>
                  <a:pt x="82761" y="207486"/>
                </a:lnTo>
                <a:lnTo>
                  <a:pt x="75177" y="209748"/>
                </a:lnTo>
                <a:lnTo>
                  <a:pt x="69168" y="211256"/>
                </a:lnTo>
                <a:lnTo>
                  <a:pt x="64210" y="212261"/>
                </a:lnTo>
                <a:lnTo>
                  <a:pt x="59951" y="212931"/>
                </a:lnTo>
                <a:lnTo>
                  <a:pt x="56160" y="213378"/>
                </a:lnTo>
                <a:lnTo>
                  <a:pt x="52681" y="213676"/>
                </a:lnTo>
                <a:lnTo>
                  <a:pt x="49408" y="213874"/>
                </a:lnTo>
                <a:lnTo>
                  <a:pt x="40692" y="214095"/>
                </a:lnTo>
                <a:lnTo>
                  <a:pt x="8573" y="21427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4" name="Group 53"/>
          <p:cNvGrpSpPr/>
          <p:nvPr/>
        </p:nvGrpSpPr>
        <p:grpSpPr>
          <a:xfrm>
            <a:off x="6886575" y="4594894"/>
            <a:ext cx="994410" cy="677086"/>
            <a:chOff x="6886575" y="4594894"/>
            <a:chExt cx="994410" cy="677086"/>
          </a:xfrm>
        </p:grpSpPr>
        <p:sp>
          <p:nvSpPr>
            <p:cNvPr id="48" name="SMARTPenAnnotation44"/>
            <p:cNvSpPr/>
            <p:nvPr/>
          </p:nvSpPr>
          <p:spPr>
            <a:xfrm>
              <a:off x="6886575" y="4920615"/>
              <a:ext cx="205741" cy="25718"/>
            </a:xfrm>
            <a:custGeom>
              <a:avLst/>
              <a:gdLst/>
              <a:ahLst/>
              <a:cxnLst/>
              <a:rect l="0" t="0" r="0" b="0"/>
              <a:pathLst>
                <a:path w="205741" h="25718">
                  <a:moveTo>
                    <a:pt x="0" y="25717"/>
                  </a:moveTo>
                  <a:lnTo>
                    <a:pt x="0" y="18336"/>
                  </a:lnTo>
                  <a:lnTo>
                    <a:pt x="952" y="17939"/>
                  </a:lnTo>
                  <a:lnTo>
                    <a:pt x="6844" y="17380"/>
                  </a:lnTo>
                  <a:lnTo>
                    <a:pt x="11931" y="17249"/>
                  </a:lnTo>
                  <a:lnTo>
                    <a:pt x="33170" y="17154"/>
                  </a:lnTo>
                  <a:lnTo>
                    <a:pt x="38305" y="16198"/>
                  </a:lnTo>
                  <a:lnTo>
                    <a:pt x="43634" y="14609"/>
                  </a:lnTo>
                  <a:lnTo>
                    <a:pt x="49092" y="12597"/>
                  </a:lnTo>
                  <a:lnTo>
                    <a:pt x="55588" y="11255"/>
                  </a:lnTo>
                  <a:lnTo>
                    <a:pt x="62776" y="10361"/>
                  </a:lnTo>
                  <a:lnTo>
                    <a:pt x="70425" y="9765"/>
                  </a:lnTo>
                  <a:lnTo>
                    <a:pt x="77430" y="9367"/>
                  </a:lnTo>
                  <a:lnTo>
                    <a:pt x="90292" y="8926"/>
                  </a:lnTo>
                  <a:lnTo>
                    <a:pt x="97342" y="7855"/>
                  </a:lnTo>
                  <a:lnTo>
                    <a:pt x="104900" y="6189"/>
                  </a:lnTo>
                  <a:lnTo>
                    <a:pt x="112796" y="4126"/>
                  </a:lnTo>
                  <a:lnTo>
                    <a:pt x="119012" y="2751"/>
                  </a:lnTo>
                  <a:lnTo>
                    <a:pt x="124109" y="1834"/>
                  </a:lnTo>
                  <a:lnTo>
                    <a:pt x="128459" y="1222"/>
                  </a:lnTo>
                  <a:lnTo>
                    <a:pt x="133265" y="815"/>
                  </a:lnTo>
                  <a:lnTo>
                    <a:pt x="138373" y="543"/>
                  </a:lnTo>
                  <a:lnTo>
                    <a:pt x="149129" y="242"/>
                  </a:lnTo>
                  <a:lnTo>
                    <a:pt x="20574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45"/>
            <p:cNvSpPr/>
            <p:nvPr/>
          </p:nvSpPr>
          <p:spPr>
            <a:xfrm>
              <a:off x="6886575" y="5006340"/>
              <a:ext cx="197168" cy="34290"/>
            </a:xfrm>
            <a:custGeom>
              <a:avLst/>
              <a:gdLst/>
              <a:ahLst/>
              <a:cxnLst/>
              <a:rect l="0" t="0" r="0" b="0"/>
              <a:pathLst>
                <a:path w="197168" h="34290">
                  <a:moveTo>
                    <a:pt x="0" y="34289"/>
                  </a:moveTo>
                  <a:lnTo>
                    <a:pt x="4550" y="29739"/>
                  </a:lnTo>
                  <a:lnTo>
                    <a:pt x="6844" y="28398"/>
                  </a:lnTo>
                  <a:lnTo>
                    <a:pt x="9325" y="27505"/>
                  </a:lnTo>
                  <a:lnTo>
                    <a:pt x="11931" y="26908"/>
                  </a:lnTo>
                  <a:lnTo>
                    <a:pt x="15574" y="26511"/>
                  </a:lnTo>
                  <a:lnTo>
                    <a:pt x="19908" y="26247"/>
                  </a:lnTo>
                  <a:lnTo>
                    <a:pt x="24701" y="26070"/>
                  </a:lnTo>
                  <a:lnTo>
                    <a:pt x="28850" y="25000"/>
                  </a:lnTo>
                  <a:lnTo>
                    <a:pt x="32568" y="23334"/>
                  </a:lnTo>
                  <a:lnTo>
                    <a:pt x="36000" y="21271"/>
                  </a:lnTo>
                  <a:lnTo>
                    <a:pt x="41144" y="19896"/>
                  </a:lnTo>
                  <a:lnTo>
                    <a:pt x="47431" y="18978"/>
                  </a:lnTo>
                  <a:lnTo>
                    <a:pt x="54481" y="18368"/>
                  </a:lnTo>
                  <a:lnTo>
                    <a:pt x="61086" y="17007"/>
                  </a:lnTo>
                  <a:lnTo>
                    <a:pt x="67394" y="15148"/>
                  </a:lnTo>
                  <a:lnTo>
                    <a:pt x="80435" y="10542"/>
                  </a:lnTo>
                  <a:lnTo>
                    <a:pt x="95756" y="5320"/>
                  </a:lnTo>
                  <a:lnTo>
                    <a:pt x="102890" y="3546"/>
                  </a:lnTo>
                  <a:lnTo>
                    <a:pt x="109550" y="2365"/>
                  </a:lnTo>
                  <a:lnTo>
                    <a:pt x="115896" y="1576"/>
                  </a:lnTo>
                  <a:lnTo>
                    <a:pt x="122984" y="1051"/>
                  </a:lnTo>
                  <a:lnTo>
                    <a:pt x="130567" y="700"/>
                  </a:lnTo>
                  <a:lnTo>
                    <a:pt x="152351" y="207"/>
                  </a:lnTo>
                  <a:lnTo>
                    <a:pt x="197167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46"/>
            <p:cNvSpPr/>
            <p:nvPr/>
          </p:nvSpPr>
          <p:spPr>
            <a:xfrm>
              <a:off x="7478077" y="4594894"/>
              <a:ext cx="222617" cy="257142"/>
            </a:xfrm>
            <a:custGeom>
              <a:avLst/>
              <a:gdLst/>
              <a:ahLst/>
              <a:cxnLst/>
              <a:rect l="0" t="0" r="0" b="0"/>
              <a:pathLst>
                <a:path w="222617" h="257142">
                  <a:moveTo>
                    <a:pt x="0" y="42828"/>
                  </a:moveTo>
                  <a:lnTo>
                    <a:pt x="0" y="35447"/>
                  </a:lnTo>
                  <a:lnTo>
                    <a:pt x="4551" y="30058"/>
                  </a:lnTo>
                  <a:lnTo>
                    <a:pt x="6845" y="28600"/>
                  </a:lnTo>
                  <a:lnTo>
                    <a:pt x="15574" y="25595"/>
                  </a:lnTo>
                  <a:lnTo>
                    <a:pt x="19908" y="23719"/>
                  </a:lnTo>
                  <a:lnTo>
                    <a:pt x="29803" y="19095"/>
                  </a:lnTo>
                  <a:lnTo>
                    <a:pt x="40551" y="13865"/>
                  </a:lnTo>
                  <a:lnTo>
                    <a:pt x="47036" y="12090"/>
                  </a:lnTo>
                  <a:lnTo>
                    <a:pt x="54218" y="10906"/>
                  </a:lnTo>
                  <a:lnTo>
                    <a:pt x="61862" y="10117"/>
                  </a:lnTo>
                  <a:lnTo>
                    <a:pt x="69816" y="8638"/>
                  </a:lnTo>
                  <a:lnTo>
                    <a:pt x="77977" y="6699"/>
                  </a:lnTo>
                  <a:lnTo>
                    <a:pt x="86275" y="4455"/>
                  </a:lnTo>
                  <a:lnTo>
                    <a:pt x="94664" y="2959"/>
                  </a:lnTo>
                  <a:lnTo>
                    <a:pt x="103114" y="1961"/>
                  </a:lnTo>
                  <a:lnTo>
                    <a:pt x="111606" y="1295"/>
                  </a:lnTo>
                  <a:lnTo>
                    <a:pt x="119171" y="853"/>
                  </a:lnTo>
                  <a:lnTo>
                    <a:pt x="132657" y="360"/>
                  </a:lnTo>
                  <a:lnTo>
                    <a:pt x="150960" y="82"/>
                  </a:lnTo>
                  <a:lnTo>
                    <a:pt x="168448" y="0"/>
                  </a:lnTo>
                  <a:lnTo>
                    <a:pt x="173259" y="941"/>
                  </a:lnTo>
                  <a:lnTo>
                    <a:pt x="177419" y="2521"/>
                  </a:lnTo>
                  <a:lnTo>
                    <a:pt x="181144" y="4527"/>
                  </a:lnTo>
                  <a:lnTo>
                    <a:pt x="183628" y="6817"/>
                  </a:lnTo>
                  <a:lnTo>
                    <a:pt x="185283" y="9295"/>
                  </a:lnTo>
                  <a:lnTo>
                    <a:pt x="187123" y="14590"/>
                  </a:lnTo>
                  <a:lnTo>
                    <a:pt x="187941" y="20118"/>
                  </a:lnTo>
                  <a:lnTo>
                    <a:pt x="188159" y="23878"/>
                  </a:lnTo>
                  <a:lnTo>
                    <a:pt x="188401" y="33136"/>
                  </a:lnTo>
                  <a:lnTo>
                    <a:pt x="186561" y="39224"/>
                  </a:lnTo>
                  <a:lnTo>
                    <a:pt x="183428" y="46140"/>
                  </a:lnTo>
                  <a:lnTo>
                    <a:pt x="179436" y="53609"/>
                  </a:lnTo>
                  <a:lnTo>
                    <a:pt x="174869" y="60493"/>
                  </a:lnTo>
                  <a:lnTo>
                    <a:pt x="169919" y="66987"/>
                  </a:lnTo>
                  <a:lnTo>
                    <a:pt x="164715" y="73222"/>
                  </a:lnTo>
                  <a:lnTo>
                    <a:pt x="159339" y="79283"/>
                  </a:lnTo>
                  <a:lnTo>
                    <a:pt x="148287" y="91098"/>
                  </a:lnTo>
                  <a:lnTo>
                    <a:pt x="141721" y="96915"/>
                  </a:lnTo>
                  <a:lnTo>
                    <a:pt x="134486" y="102699"/>
                  </a:lnTo>
                  <a:lnTo>
                    <a:pt x="126805" y="108460"/>
                  </a:lnTo>
                  <a:lnTo>
                    <a:pt x="110650" y="119940"/>
                  </a:lnTo>
                  <a:lnTo>
                    <a:pt x="102341" y="125669"/>
                  </a:lnTo>
                  <a:lnTo>
                    <a:pt x="94897" y="131393"/>
                  </a:lnTo>
                  <a:lnTo>
                    <a:pt x="88030" y="137114"/>
                  </a:lnTo>
                  <a:lnTo>
                    <a:pt x="81546" y="142832"/>
                  </a:lnTo>
                  <a:lnTo>
                    <a:pt x="75320" y="146645"/>
                  </a:lnTo>
                  <a:lnTo>
                    <a:pt x="69263" y="149187"/>
                  </a:lnTo>
                  <a:lnTo>
                    <a:pt x="63320" y="150882"/>
                  </a:lnTo>
                  <a:lnTo>
                    <a:pt x="57454" y="152964"/>
                  </a:lnTo>
                  <a:lnTo>
                    <a:pt x="51637" y="155304"/>
                  </a:lnTo>
                  <a:lnTo>
                    <a:pt x="45855" y="157817"/>
                  </a:lnTo>
                  <a:lnTo>
                    <a:pt x="41047" y="159493"/>
                  </a:lnTo>
                  <a:lnTo>
                    <a:pt x="36890" y="160609"/>
                  </a:lnTo>
                  <a:lnTo>
                    <a:pt x="33166" y="161354"/>
                  </a:lnTo>
                  <a:lnTo>
                    <a:pt x="30683" y="162803"/>
                  </a:lnTo>
                  <a:lnTo>
                    <a:pt x="29028" y="164722"/>
                  </a:lnTo>
                  <a:lnTo>
                    <a:pt x="26371" y="170093"/>
                  </a:lnTo>
                  <a:lnTo>
                    <a:pt x="26154" y="169582"/>
                  </a:lnTo>
                  <a:lnTo>
                    <a:pt x="25775" y="163919"/>
                  </a:lnTo>
                  <a:lnTo>
                    <a:pt x="30823" y="160781"/>
                  </a:lnTo>
                  <a:lnTo>
                    <a:pt x="34836" y="158611"/>
                  </a:lnTo>
                  <a:lnTo>
                    <a:pt x="38464" y="156212"/>
                  </a:lnTo>
                  <a:lnTo>
                    <a:pt x="45035" y="151006"/>
                  </a:lnTo>
                  <a:lnTo>
                    <a:pt x="49074" y="148284"/>
                  </a:lnTo>
                  <a:lnTo>
                    <a:pt x="53671" y="145517"/>
                  </a:lnTo>
                  <a:lnTo>
                    <a:pt x="58641" y="142720"/>
                  </a:lnTo>
                  <a:lnTo>
                    <a:pt x="69243" y="137072"/>
                  </a:lnTo>
                  <a:lnTo>
                    <a:pt x="74737" y="134233"/>
                  </a:lnTo>
                  <a:lnTo>
                    <a:pt x="81256" y="132339"/>
                  </a:lnTo>
                  <a:lnTo>
                    <a:pt x="88461" y="131077"/>
                  </a:lnTo>
                  <a:lnTo>
                    <a:pt x="96122" y="130236"/>
                  </a:lnTo>
                  <a:lnTo>
                    <a:pt x="104087" y="129675"/>
                  </a:lnTo>
                  <a:lnTo>
                    <a:pt x="112254" y="129301"/>
                  </a:lnTo>
                  <a:lnTo>
                    <a:pt x="120556" y="129052"/>
                  </a:lnTo>
                  <a:lnTo>
                    <a:pt x="127995" y="127933"/>
                  </a:lnTo>
                  <a:lnTo>
                    <a:pt x="134860" y="126235"/>
                  </a:lnTo>
                  <a:lnTo>
                    <a:pt x="141342" y="124150"/>
                  </a:lnTo>
                  <a:lnTo>
                    <a:pt x="148521" y="123713"/>
                  </a:lnTo>
                  <a:lnTo>
                    <a:pt x="156164" y="124374"/>
                  </a:lnTo>
                  <a:lnTo>
                    <a:pt x="164116" y="125767"/>
                  </a:lnTo>
                  <a:lnTo>
                    <a:pt x="171323" y="126696"/>
                  </a:lnTo>
                  <a:lnTo>
                    <a:pt x="178033" y="127315"/>
                  </a:lnTo>
                  <a:lnTo>
                    <a:pt x="184411" y="127728"/>
                  </a:lnTo>
                  <a:lnTo>
                    <a:pt x="189616" y="128956"/>
                  </a:lnTo>
                  <a:lnTo>
                    <a:pt x="194038" y="130727"/>
                  </a:lnTo>
                  <a:lnTo>
                    <a:pt x="197938" y="132860"/>
                  </a:lnTo>
                  <a:lnTo>
                    <a:pt x="212531" y="140413"/>
                  </a:lnTo>
                  <a:lnTo>
                    <a:pt x="215982" y="143127"/>
                  </a:lnTo>
                  <a:lnTo>
                    <a:pt x="218283" y="145889"/>
                  </a:lnTo>
                  <a:lnTo>
                    <a:pt x="219818" y="148683"/>
                  </a:lnTo>
                  <a:lnTo>
                    <a:pt x="221522" y="154327"/>
                  </a:lnTo>
                  <a:lnTo>
                    <a:pt x="222279" y="160011"/>
                  </a:lnTo>
                  <a:lnTo>
                    <a:pt x="222616" y="165712"/>
                  </a:lnTo>
                  <a:lnTo>
                    <a:pt x="221753" y="169518"/>
                  </a:lnTo>
                  <a:lnTo>
                    <a:pt x="220225" y="173961"/>
                  </a:lnTo>
                  <a:lnTo>
                    <a:pt x="218254" y="178827"/>
                  </a:lnTo>
                  <a:lnTo>
                    <a:pt x="213524" y="186775"/>
                  </a:lnTo>
                  <a:lnTo>
                    <a:pt x="210930" y="190228"/>
                  </a:lnTo>
                  <a:lnTo>
                    <a:pt x="207295" y="193482"/>
                  </a:lnTo>
                  <a:lnTo>
                    <a:pt x="202967" y="196604"/>
                  </a:lnTo>
                  <a:lnTo>
                    <a:pt x="198176" y="199638"/>
                  </a:lnTo>
                  <a:lnTo>
                    <a:pt x="194029" y="203566"/>
                  </a:lnTo>
                  <a:lnTo>
                    <a:pt x="190313" y="208089"/>
                  </a:lnTo>
                  <a:lnTo>
                    <a:pt x="186883" y="213009"/>
                  </a:lnTo>
                  <a:lnTo>
                    <a:pt x="182691" y="217242"/>
                  </a:lnTo>
                  <a:lnTo>
                    <a:pt x="177992" y="221017"/>
                  </a:lnTo>
                  <a:lnTo>
                    <a:pt x="172954" y="224486"/>
                  </a:lnTo>
                  <a:lnTo>
                    <a:pt x="167690" y="227751"/>
                  </a:lnTo>
                  <a:lnTo>
                    <a:pt x="162276" y="230880"/>
                  </a:lnTo>
                  <a:lnTo>
                    <a:pt x="151180" y="236897"/>
                  </a:lnTo>
                  <a:lnTo>
                    <a:pt x="139899" y="242745"/>
                  </a:lnTo>
                  <a:lnTo>
                    <a:pt x="134223" y="244687"/>
                  </a:lnTo>
                  <a:lnTo>
                    <a:pt x="128535" y="245980"/>
                  </a:lnTo>
                  <a:lnTo>
                    <a:pt x="122838" y="246843"/>
                  </a:lnTo>
                  <a:lnTo>
                    <a:pt x="117134" y="248370"/>
                  </a:lnTo>
                  <a:lnTo>
                    <a:pt x="111427" y="250341"/>
                  </a:lnTo>
                  <a:lnTo>
                    <a:pt x="105717" y="252608"/>
                  </a:lnTo>
                  <a:lnTo>
                    <a:pt x="100006" y="254119"/>
                  </a:lnTo>
                  <a:lnTo>
                    <a:pt x="94293" y="255126"/>
                  </a:lnTo>
                  <a:lnTo>
                    <a:pt x="88580" y="255798"/>
                  </a:lnTo>
                  <a:lnTo>
                    <a:pt x="83818" y="256245"/>
                  </a:lnTo>
                  <a:lnTo>
                    <a:pt x="79691" y="256543"/>
                  </a:lnTo>
                  <a:lnTo>
                    <a:pt x="75987" y="256743"/>
                  </a:lnTo>
                  <a:lnTo>
                    <a:pt x="66792" y="256964"/>
                  </a:lnTo>
                  <a:lnTo>
                    <a:pt x="34290" y="25714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47"/>
            <p:cNvSpPr/>
            <p:nvPr/>
          </p:nvSpPr>
          <p:spPr>
            <a:xfrm>
              <a:off x="7289482" y="4920618"/>
              <a:ext cx="591503" cy="51433"/>
            </a:xfrm>
            <a:custGeom>
              <a:avLst/>
              <a:gdLst/>
              <a:ahLst/>
              <a:cxnLst/>
              <a:rect l="0" t="0" r="0" b="0"/>
              <a:pathLst>
                <a:path w="591503" h="51433">
                  <a:moveTo>
                    <a:pt x="0" y="51432"/>
                  </a:moveTo>
                  <a:lnTo>
                    <a:pt x="41463" y="51432"/>
                  </a:lnTo>
                  <a:lnTo>
                    <a:pt x="46692" y="50479"/>
                  </a:lnTo>
                  <a:lnTo>
                    <a:pt x="52083" y="48892"/>
                  </a:lnTo>
                  <a:lnTo>
                    <a:pt x="57582" y="46881"/>
                  </a:lnTo>
                  <a:lnTo>
                    <a:pt x="64106" y="45540"/>
                  </a:lnTo>
                  <a:lnTo>
                    <a:pt x="78974" y="44051"/>
                  </a:lnTo>
                  <a:lnTo>
                    <a:pt x="86939" y="42701"/>
                  </a:lnTo>
                  <a:lnTo>
                    <a:pt x="95107" y="40849"/>
                  </a:lnTo>
                  <a:lnTo>
                    <a:pt x="133299" y="31032"/>
                  </a:lnTo>
                  <a:lnTo>
                    <a:pt x="144110" y="29260"/>
                  </a:lnTo>
                  <a:lnTo>
                    <a:pt x="155129" y="28077"/>
                  </a:lnTo>
                  <a:lnTo>
                    <a:pt x="166285" y="27290"/>
                  </a:lnTo>
                  <a:lnTo>
                    <a:pt x="177531" y="25812"/>
                  </a:lnTo>
                  <a:lnTo>
                    <a:pt x="188839" y="23874"/>
                  </a:lnTo>
                  <a:lnTo>
                    <a:pt x="238915" y="13921"/>
                  </a:lnTo>
                  <a:lnTo>
                    <a:pt x="251669" y="12137"/>
                  </a:lnTo>
                  <a:lnTo>
                    <a:pt x="263982" y="10948"/>
                  </a:lnTo>
                  <a:lnTo>
                    <a:pt x="276001" y="10155"/>
                  </a:lnTo>
                  <a:lnTo>
                    <a:pt x="288776" y="8674"/>
                  </a:lnTo>
                  <a:lnTo>
                    <a:pt x="302055" y="6734"/>
                  </a:lnTo>
                  <a:lnTo>
                    <a:pt x="315670" y="4488"/>
                  </a:lnTo>
                  <a:lnTo>
                    <a:pt x="328556" y="2991"/>
                  </a:lnTo>
                  <a:lnTo>
                    <a:pt x="340958" y="1993"/>
                  </a:lnTo>
                  <a:lnTo>
                    <a:pt x="353036" y="1327"/>
                  </a:lnTo>
                  <a:lnTo>
                    <a:pt x="376615" y="588"/>
                  </a:lnTo>
                  <a:lnTo>
                    <a:pt x="434265" y="75"/>
                  </a:lnTo>
                  <a:lnTo>
                    <a:pt x="513845" y="0"/>
                  </a:lnTo>
                  <a:lnTo>
                    <a:pt x="521634" y="951"/>
                  </a:lnTo>
                  <a:lnTo>
                    <a:pt x="528731" y="2538"/>
                  </a:lnTo>
                  <a:lnTo>
                    <a:pt x="535367" y="4548"/>
                  </a:lnTo>
                  <a:lnTo>
                    <a:pt x="541696" y="5889"/>
                  </a:lnTo>
                  <a:lnTo>
                    <a:pt x="553809" y="7378"/>
                  </a:lnTo>
                  <a:lnTo>
                    <a:pt x="571338" y="8216"/>
                  </a:lnTo>
                  <a:lnTo>
                    <a:pt x="576154" y="9286"/>
                  </a:lnTo>
                  <a:lnTo>
                    <a:pt x="580318" y="10952"/>
                  </a:lnTo>
                  <a:lnTo>
                    <a:pt x="591502" y="1714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48"/>
            <p:cNvSpPr/>
            <p:nvPr/>
          </p:nvSpPr>
          <p:spPr>
            <a:xfrm>
              <a:off x="7280909" y="5006340"/>
              <a:ext cx="205742" cy="265640"/>
            </a:xfrm>
            <a:custGeom>
              <a:avLst/>
              <a:gdLst/>
              <a:ahLst/>
              <a:cxnLst/>
              <a:rect l="0" t="0" r="0" b="0"/>
              <a:pathLst>
                <a:path w="205742" h="265640">
                  <a:moveTo>
                    <a:pt x="205741" y="0"/>
                  </a:moveTo>
                  <a:lnTo>
                    <a:pt x="193809" y="0"/>
                  </a:lnTo>
                  <a:lnTo>
                    <a:pt x="192072" y="952"/>
                  </a:lnTo>
                  <a:lnTo>
                    <a:pt x="190913" y="2540"/>
                  </a:lnTo>
                  <a:lnTo>
                    <a:pt x="190140" y="4551"/>
                  </a:lnTo>
                  <a:lnTo>
                    <a:pt x="188673" y="5891"/>
                  </a:lnTo>
                  <a:lnTo>
                    <a:pt x="186742" y="6785"/>
                  </a:lnTo>
                  <a:lnTo>
                    <a:pt x="181350" y="8219"/>
                  </a:lnTo>
                  <a:lnTo>
                    <a:pt x="175533" y="8415"/>
                  </a:lnTo>
                  <a:lnTo>
                    <a:pt x="171315" y="8467"/>
                  </a:lnTo>
                  <a:lnTo>
                    <a:pt x="167550" y="9455"/>
                  </a:lnTo>
                  <a:lnTo>
                    <a:pt x="164088" y="11066"/>
                  </a:lnTo>
                  <a:lnTo>
                    <a:pt x="160828" y="13092"/>
                  </a:lnTo>
                  <a:lnTo>
                    <a:pt x="154665" y="15344"/>
                  </a:lnTo>
                  <a:lnTo>
                    <a:pt x="151687" y="15944"/>
                  </a:lnTo>
                  <a:lnTo>
                    <a:pt x="147798" y="16344"/>
                  </a:lnTo>
                  <a:lnTo>
                    <a:pt x="143299" y="16611"/>
                  </a:lnTo>
                  <a:lnTo>
                    <a:pt x="138396" y="16789"/>
                  </a:lnTo>
                  <a:lnTo>
                    <a:pt x="134174" y="17860"/>
                  </a:lnTo>
                  <a:lnTo>
                    <a:pt x="130407" y="19527"/>
                  </a:lnTo>
                  <a:lnTo>
                    <a:pt x="126944" y="21591"/>
                  </a:lnTo>
                  <a:lnTo>
                    <a:pt x="122729" y="22966"/>
                  </a:lnTo>
                  <a:lnTo>
                    <a:pt x="118015" y="23883"/>
                  </a:lnTo>
                  <a:lnTo>
                    <a:pt x="112966" y="24494"/>
                  </a:lnTo>
                  <a:lnTo>
                    <a:pt x="108649" y="24902"/>
                  </a:lnTo>
                  <a:lnTo>
                    <a:pt x="104818" y="25173"/>
                  </a:lnTo>
                  <a:lnTo>
                    <a:pt x="101310" y="25354"/>
                  </a:lnTo>
                  <a:lnTo>
                    <a:pt x="94875" y="25556"/>
                  </a:lnTo>
                  <a:lnTo>
                    <a:pt x="80087" y="25696"/>
                  </a:lnTo>
                  <a:lnTo>
                    <a:pt x="39758" y="25717"/>
                  </a:lnTo>
                  <a:lnTo>
                    <a:pt x="37935" y="26670"/>
                  </a:lnTo>
                  <a:lnTo>
                    <a:pt x="36721" y="28257"/>
                  </a:lnTo>
                  <a:lnTo>
                    <a:pt x="35911" y="30268"/>
                  </a:lnTo>
                  <a:lnTo>
                    <a:pt x="30219" y="37649"/>
                  </a:lnTo>
                  <a:lnTo>
                    <a:pt x="28720" y="40339"/>
                  </a:lnTo>
                  <a:lnTo>
                    <a:pt x="27051" y="45868"/>
                  </a:lnTo>
                  <a:lnTo>
                    <a:pt x="23771" y="51500"/>
                  </a:lnTo>
                  <a:lnTo>
                    <a:pt x="19138" y="58131"/>
                  </a:lnTo>
                  <a:lnTo>
                    <a:pt x="16569" y="62567"/>
                  </a:lnTo>
                  <a:lnTo>
                    <a:pt x="13903" y="67428"/>
                  </a:lnTo>
                  <a:lnTo>
                    <a:pt x="12127" y="72574"/>
                  </a:lnTo>
                  <a:lnTo>
                    <a:pt x="10942" y="77910"/>
                  </a:lnTo>
                  <a:lnTo>
                    <a:pt x="10152" y="83373"/>
                  </a:lnTo>
                  <a:lnTo>
                    <a:pt x="8673" y="87967"/>
                  </a:lnTo>
                  <a:lnTo>
                    <a:pt x="4490" y="95611"/>
                  </a:lnTo>
                  <a:lnTo>
                    <a:pt x="2994" y="99936"/>
                  </a:lnTo>
                  <a:lnTo>
                    <a:pt x="1996" y="104724"/>
                  </a:lnTo>
                  <a:lnTo>
                    <a:pt x="1330" y="109820"/>
                  </a:lnTo>
                  <a:lnTo>
                    <a:pt x="592" y="118024"/>
                  </a:lnTo>
                  <a:lnTo>
                    <a:pt x="264" y="124845"/>
                  </a:lnTo>
                  <a:lnTo>
                    <a:pt x="35" y="135350"/>
                  </a:lnTo>
                  <a:lnTo>
                    <a:pt x="0" y="153916"/>
                  </a:lnTo>
                  <a:lnTo>
                    <a:pt x="4551" y="149639"/>
                  </a:lnTo>
                  <a:lnTo>
                    <a:pt x="6845" y="148337"/>
                  </a:lnTo>
                  <a:lnTo>
                    <a:pt x="11932" y="146890"/>
                  </a:lnTo>
                  <a:lnTo>
                    <a:pt x="17368" y="143707"/>
                  </a:lnTo>
                  <a:lnTo>
                    <a:pt x="22959" y="139117"/>
                  </a:lnTo>
                  <a:lnTo>
                    <a:pt x="28620" y="133902"/>
                  </a:lnTo>
                  <a:lnTo>
                    <a:pt x="32415" y="131178"/>
                  </a:lnTo>
                  <a:lnTo>
                    <a:pt x="36850" y="128409"/>
                  </a:lnTo>
                  <a:lnTo>
                    <a:pt x="41712" y="125611"/>
                  </a:lnTo>
                  <a:lnTo>
                    <a:pt x="52194" y="119962"/>
                  </a:lnTo>
                  <a:lnTo>
                    <a:pt x="74446" y="108574"/>
                  </a:lnTo>
                  <a:lnTo>
                    <a:pt x="81063" y="105720"/>
                  </a:lnTo>
                  <a:lnTo>
                    <a:pt x="88332" y="102865"/>
                  </a:lnTo>
                  <a:lnTo>
                    <a:pt x="96036" y="100009"/>
                  </a:lnTo>
                  <a:lnTo>
                    <a:pt x="103077" y="98105"/>
                  </a:lnTo>
                  <a:lnTo>
                    <a:pt x="109676" y="96836"/>
                  </a:lnTo>
                  <a:lnTo>
                    <a:pt x="115980" y="95989"/>
                  </a:lnTo>
                  <a:lnTo>
                    <a:pt x="122087" y="95425"/>
                  </a:lnTo>
                  <a:lnTo>
                    <a:pt x="128065" y="95050"/>
                  </a:lnTo>
                  <a:lnTo>
                    <a:pt x="139786" y="94631"/>
                  </a:lnTo>
                  <a:lnTo>
                    <a:pt x="151345" y="94446"/>
                  </a:lnTo>
                  <a:lnTo>
                    <a:pt x="156141" y="95349"/>
                  </a:lnTo>
                  <a:lnTo>
                    <a:pt x="160292" y="96903"/>
                  </a:lnTo>
                  <a:lnTo>
                    <a:pt x="164012" y="98892"/>
                  </a:lnTo>
                  <a:lnTo>
                    <a:pt x="167444" y="100218"/>
                  </a:lnTo>
                  <a:lnTo>
                    <a:pt x="173797" y="101691"/>
                  </a:lnTo>
                  <a:lnTo>
                    <a:pt x="179796" y="104886"/>
                  </a:lnTo>
                  <a:lnTo>
                    <a:pt x="185637" y="109481"/>
                  </a:lnTo>
                  <a:lnTo>
                    <a:pt x="191408" y="114698"/>
                  </a:lnTo>
                  <a:lnTo>
                    <a:pt x="193328" y="118375"/>
                  </a:lnTo>
                  <a:lnTo>
                    <a:pt x="194609" y="122732"/>
                  </a:lnTo>
                  <a:lnTo>
                    <a:pt x="195461" y="127541"/>
                  </a:lnTo>
                  <a:lnTo>
                    <a:pt x="195078" y="131700"/>
                  </a:lnTo>
                  <a:lnTo>
                    <a:pt x="193870" y="135425"/>
                  </a:lnTo>
                  <a:lnTo>
                    <a:pt x="176972" y="168992"/>
                  </a:lnTo>
                  <a:lnTo>
                    <a:pt x="173227" y="174574"/>
                  </a:lnTo>
                  <a:lnTo>
                    <a:pt x="168825" y="180200"/>
                  </a:lnTo>
                  <a:lnTo>
                    <a:pt x="163985" y="185856"/>
                  </a:lnTo>
                  <a:lnTo>
                    <a:pt x="158853" y="191531"/>
                  </a:lnTo>
                  <a:lnTo>
                    <a:pt x="148073" y="202918"/>
                  </a:lnTo>
                  <a:lnTo>
                    <a:pt x="142530" y="207668"/>
                  </a:lnTo>
                  <a:lnTo>
                    <a:pt x="136930" y="211788"/>
                  </a:lnTo>
                  <a:lnTo>
                    <a:pt x="131292" y="215487"/>
                  </a:lnTo>
                  <a:lnTo>
                    <a:pt x="125628" y="218905"/>
                  </a:lnTo>
                  <a:lnTo>
                    <a:pt x="119947" y="222137"/>
                  </a:lnTo>
                  <a:lnTo>
                    <a:pt x="108556" y="228267"/>
                  </a:lnTo>
                  <a:lnTo>
                    <a:pt x="97142" y="234167"/>
                  </a:lnTo>
                  <a:lnTo>
                    <a:pt x="92384" y="237074"/>
                  </a:lnTo>
                  <a:lnTo>
                    <a:pt x="88259" y="239964"/>
                  </a:lnTo>
                  <a:lnTo>
                    <a:pt x="84557" y="242843"/>
                  </a:lnTo>
                  <a:lnTo>
                    <a:pt x="80184" y="245715"/>
                  </a:lnTo>
                  <a:lnTo>
                    <a:pt x="75364" y="248583"/>
                  </a:lnTo>
                  <a:lnTo>
                    <a:pt x="70246" y="251447"/>
                  </a:lnTo>
                  <a:lnTo>
                    <a:pt x="65881" y="253356"/>
                  </a:lnTo>
                  <a:lnTo>
                    <a:pt x="62018" y="254629"/>
                  </a:lnTo>
                  <a:lnTo>
                    <a:pt x="58491" y="255477"/>
                  </a:lnTo>
                  <a:lnTo>
                    <a:pt x="55187" y="256043"/>
                  </a:lnTo>
                  <a:lnTo>
                    <a:pt x="48975" y="256672"/>
                  </a:lnTo>
                  <a:lnTo>
                    <a:pt x="45985" y="257792"/>
                  </a:lnTo>
                  <a:lnTo>
                    <a:pt x="40123" y="261576"/>
                  </a:lnTo>
                  <a:lnTo>
                    <a:pt x="36019" y="264512"/>
                  </a:lnTo>
                  <a:lnTo>
                    <a:pt x="32519" y="265198"/>
                  </a:lnTo>
                  <a:lnTo>
                    <a:pt x="27061" y="265639"/>
                  </a:lnTo>
                  <a:lnTo>
                    <a:pt x="26613" y="264722"/>
                  </a:lnTo>
                  <a:lnTo>
                    <a:pt x="25718" y="25717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49"/>
            <p:cNvSpPr/>
            <p:nvPr/>
          </p:nvSpPr>
          <p:spPr>
            <a:xfrm>
              <a:off x="7555230" y="4989195"/>
              <a:ext cx="34290" cy="274321"/>
            </a:xfrm>
            <a:custGeom>
              <a:avLst/>
              <a:gdLst/>
              <a:ahLst/>
              <a:cxnLst/>
              <a:rect l="0" t="0" r="0" b="0"/>
              <a:pathLst>
                <a:path w="34290" h="274321">
                  <a:moveTo>
                    <a:pt x="34289" y="0"/>
                  </a:moveTo>
                  <a:lnTo>
                    <a:pt x="34289" y="56495"/>
                  </a:lnTo>
                  <a:lnTo>
                    <a:pt x="33337" y="63380"/>
                  </a:lnTo>
                  <a:lnTo>
                    <a:pt x="31750" y="70829"/>
                  </a:lnTo>
                  <a:lnTo>
                    <a:pt x="29738" y="78651"/>
                  </a:lnTo>
                  <a:lnTo>
                    <a:pt x="28398" y="87677"/>
                  </a:lnTo>
                  <a:lnTo>
                    <a:pt x="27504" y="97503"/>
                  </a:lnTo>
                  <a:lnTo>
                    <a:pt x="26909" y="107865"/>
                  </a:lnTo>
                  <a:lnTo>
                    <a:pt x="25559" y="117630"/>
                  </a:lnTo>
                  <a:lnTo>
                    <a:pt x="23707" y="126997"/>
                  </a:lnTo>
                  <a:lnTo>
                    <a:pt x="13890" y="167114"/>
                  </a:lnTo>
                  <a:lnTo>
                    <a:pt x="11165" y="177132"/>
                  </a:lnTo>
                  <a:lnTo>
                    <a:pt x="5597" y="195883"/>
                  </a:lnTo>
                  <a:lnTo>
                    <a:pt x="3731" y="204883"/>
                  </a:lnTo>
                  <a:lnTo>
                    <a:pt x="2487" y="213741"/>
                  </a:lnTo>
                  <a:lnTo>
                    <a:pt x="1658" y="222504"/>
                  </a:lnTo>
                  <a:lnTo>
                    <a:pt x="1105" y="232156"/>
                  </a:lnTo>
                  <a:lnTo>
                    <a:pt x="0" y="27432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43, 44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160339"/>
            <a:ext cx="4038600" cy="3405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2160339"/>
            <a:ext cx="4038600" cy="3405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Dependent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Scenario 2 is the probability of dependent events.</a:t>
            </a:r>
          </a:p>
          <a:p>
            <a:r>
              <a:rPr lang="en-US" dirty="0" smtClean="0"/>
              <a:t>This is the probability of the 1</a:t>
            </a:r>
            <a:r>
              <a:rPr lang="en-US" baseline="30000" dirty="0" smtClean="0"/>
              <a:t>st</a:t>
            </a:r>
            <a:r>
              <a:rPr lang="en-US" dirty="0" smtClean="0"/>
              <a:t> event and then the probability of the 2</a:t>
            </a:r>
            <a:r>
              <a:rPr lang="en-US" baseline="30000" dirty="0" smtClean="0"/>
              <a:t>nd</a:t>
            </a:r>
            <a:r>
              <a:rPr lang="en-US" dirty="0" smtClean="0"/>
              <a:t> event, assuming that the 1</a:t>
            </a:r>
            <a:r>
              <a:rPr lang="en-US" baseline="30000" dirty="0" smtClean="0"/>
              <a:t>st</a:t>
            </a:r>
            <a:r>
              <a:rPr lang="en-US" dirty="0" smtClean="0"/>
              <a:t> event happened.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 Credit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Pages 926 -928 #32-44 even, #56-68 even</a:t>
            </a:r>
          </a:p>
          <a:p>
            <a:r>
              <a:rPr lang="en-US" dirty="0" smtClean="0"/>
              <a:t>Page 951 #22-30 even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45, 46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160339"/>
            <a:ext cx="4038600" cy="3405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2160339"/>
            <a:ext cx="4038600" cy="3405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47, 48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160339"/>
            <a:ext cx="4038600" cy="3405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2160339"/>
            <a:ext cx="4038600" cy="3405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5.4- Page 430, #2-18 even, 49-68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3" spcCol="91440">
            <a:normAutofit lnSpcReduction="10000"/>
          </a:bodyPr>
          <a:lstStyle/>
          <a:p>
            <a:pPr>
              <a:buNone/>
            </a:pPr>
            <a:r>
              <a:rPr lang="en-US" sz="2400" dirty="0" smtClean="0"/>
              <a:t>2) -20, -</a:t>
            </a:r>
            <a:r>
              <a:rPr lang="el-GR" sz="2400" dirty="0" smtClean="0"/>
              <a:t>π</a:t>
            </a:r>
            <a:r>
              <a:rPr lang="en-US" sz="2400" dirty="0" smtClean="0"/>
              <a:t>, 55, 7.89</a:t>
            </a:r>
          </a:p>
          <a:p>
            <a:pPr>
              <a:buNone/>
            </a:pPr>
            <a:r>
              <a:rPr lang="en-US" sz="2400" dirty="0" smtClean="0"/>
              <a:t>4) 4, und, -1/2, 0</a:t>
            </a:r>
          </a:p>
          <a:p>
            <a:pPr>
              <a:buNone/>
            </a:pPr>
            <a:r>
              <a:rPr lang="en-US" sz="2400" dirty="0" smtClean="0"/>
              <a:t>6) 2, 6, -10, -4</a:t>
            </a:r>
          </a:p>
          <a:p>
            <a:pPr>
              <a:buNone/>
            </a:pPr>
            <a:r>
              <a:rPr lang="en-US" sz="2400" dirty="0" smtClean="0"/>
              <a:t>8) und, 0, und, -12</a:t>
            </a:r>
          </a:p>
          <a:p>
            <a:pPr>
              <a:buNone/>
            </a:pPr>
            <a:r>
              <a:rPr lang="en-US" sz="2400" dirty="0" smtClean="0"/>
              <a:t>10) Between 1-2, 3-4, 0-1, -2-(-1)</a:t>
            </a:r>
          </a:p>
          <a:p>
            <a:pPr>
              <a:buNone/>
            </a:pPr>
            <a:r>
              <a:rPr lang="en-US" sz="2400" dirty="0" smtClean="0"/>
              <a:t>12) 2, ½, -2, 6</a:t>
            </a:r>
          </a:p>
          <a:p>
            <a:pPr>
              <a:buNone/>
            </a:pPr>
            <a:r>
              <a:rPr lang="en-US" sz="2400" dirty="0" smtClean="0"/>
              <a:t>14) 0, 1.4, -4, none</a:t>
            </a:r>
          </a:p>
          <a:p>
            <a:pPr>
              <a:buNone/>
            </a:pPr>
            <a:r>
              <a:rPr lang="en-US" sz="2400" dirty="0" smtClean="0"/>
              <a:t>16) 2.40, 0.60, -0.30</a:t>
            </a:r>
          </a:p>
          <a:p>
            <a:pPr>
              <a:buNone/>
            </a:pPr>
            <a:r>
              <a:rPr lang="en-US" sz="2400" dirty="0" smtClean="0"/>
              <a:t>18) 5/2, 2/3, -1, 2</a:t>
            </a:r>
          </a:p>
          <a:p>
            <a:pPr>
              <a:buNone/>
            </a:pPr>
            <a:r>
              <a:rPr lang="en-US" sz="2400" dirty="0" smtClean="0"/>
              <a:t>49) 6.17</a:t>
            </a:r>
          </a:p>
          <a:p>
            <a:pPr>
              <a:buNone/>
            </a:pPr>
            <a:r>
              <a:rPr lang="en-US" sz="2400" dirty="0" smtClean="0"/>
              <a:t>50) 4.20</a:t>
            </a:r>
          </a:p>
          <a:p>
            <a:pPr>
              <a:buNone/>
            </a:pPr>
            <a:r>
              <a:rPr lang="en-US" sz="2400" dirty="0" smtClean="0"/>
              <a:t>51) -.86</a:t>
            </a:r>
          </a:p>
          <a:p>
            <a:pPr>
              <a:buNone/>
            </a:pPr>
            <a:r>
              <a:rPr lang="en-US" sz="2400" dirty="0" smtClean="0"/>
              <a:t>52) 1.73</a:t>
            </a:r>
          </a:p>
          <a:p>
            <a:pPr>
              <a:buNone/>
            </a:pPr>
            <a:r>
              <a:rPr lang="en-US" sz="2400" dirty="0" smtClean="0"/>
              <a:t>53) 3.22</a:t>
            </a:r>
          </a:p>
          <a:p>
            <a:pPr>
              <a:buNone/>
            </a:pPr>
            <a:r>
              <a:rPr lang="en-US" sz="2400" dirty="0" smtClean="0"/>
              <a:t>54) -1.47</a:t>
            </a:r>
          </a:p>
          <a:p>
            <a:pPr>
              <a:buNone/>
            </a:pPr>
            <a:r>
              <a:rPr lang="en-US" sz="2400" dirty="0" smtClean="0"/>
              <a:t>55) -1.10</a:t>
            </a:r>
          </a:p>
          <a:p>
            <a:pPr>
              <a:buNone/>
            </a:pPr>
            <a:r>
              <a:rPr lang="en-US" sz="2400" dirty="0" smtClean="0"/>
              <a:t>56) 0.69</a:t>
            </a:r>
          </a:p>
          <a:p>
            <a:pPr>
              <a:buNone/>
            </a:pPr>
            <a:r>
              <a:rPr lang="en-US" sz="2400" dirty="0" smtClean="0"/>
              <a:t>57) 2</a:t>
            </a:r>
          </a:p>
          <a:p>
            <a:pPr>
              <a:buNone/>
            </a:pPr>
            <a:r>
              <a:rPr lang="en-US" sz="2400" dirty="0" smtClean="0"/>
              <a:t>58) 1.52</a:t>
            </a:r>
          </a:p>
          <a:p>
            <a:pPr>
              <a:buNone/>
            </a:pPr>
            <a:r>
              <a:rPr lang="en-US" sz="2400" dirty="0" smtClean="0"/>
              <a:t>59) 2/3</a:t>
            </a:r>
          </a:p>
          <a:p>
            <a:pPr>
              <a:buNone/>
            </a:pPr>
            <a:r>
              <a:rPr lang="en-US" sz="2400" dirty="0" smtClean="0"/>
              <a:t>60) 0.35</a:t>
            </a:r>
          </a:p>
          <a:p>
            <a:pPr>
              <a:buNone/>
            </a:pPr>
            <a:r>
              <a:rPr lang="en-US" sz="2400" dirty="0" smtClean="0"/>
              <a:t>61) 3.14</a:t>
            </a:r>
          </a:p>
          <a:p>
            <a:pPr>
              <a:buNone/>
            </a:pPr>
            <a:r>
              <a:rPr lang="en-US" sz="2400" dirty="0" smtClean="0"/>
              <a:t>62) 1.10</a:t>
            </a:r>
          </a:p>
          <a:p>
            <a:pPr>
              <a:buNone/>
            </a:pPr>
            <a:r>
              <a:rPr lang="en-US" sz="2400" dirty="0" smtClean="0"/>
              <a:t>63) 3.81</a:t>
            </a:r>
          </a:p>
          <a:p>
            <a:pPr>
              <a:buNone/>
            </a:pPr>
            <a:r>
              <a:rPr lang="en-US" sz="2400" dirty="0" smtClean="0"/>
              <a:t>64) 2.32</a:t>
            </a:r>
          </a:p>
          <a:p>
            <a:pPr>
              <a:buNone/>
            </a:pPr>
            <a:r>
              <a:rPr lang="en-US" sz="2400" dirty="0" smtClean="0"/>
              <a:t>65) 1.28</a:t>
            </a:r>
          </a:p>
          <a:p>
            <a:pPr>
              <a:buNone/>
            </a:pPr>
            <a:r>
              <a:rPr lang="en-US" sz="2400" dirty="0" smtClean="0"/>
              <a:t>66) 0.69</a:t>
            </a:r>
          </a:p>
          <a:p>
            <a:pPr>
              <a:buNone/>
            </a:pPr>
            <a:r>
              <a:rPr lang="en-US" sz="2400" dirty="0" smtClean="0"/>
              <a:t>67) 8</a:t>
            </a:r>
          </a:p>
          <a:p>
            <a:pPr>
              <a:buNone/>
            </a:pPr>
            <a:r>
              <a:rPr lang="en-US" sz="2400" dirty="0" smtClean="0"/>
              <a:t>68) -2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5.5- Page 442-443 #7-14, 31-38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7) log</a:t>
            </a:r>
            <a:r>
              <a:rPr lang="en-US" baseline="-25000" dirty="0" smtClean="0"/>
              <a:t>2</a:t>
            </a:r>
            <a:r>
              <a:rPr lang="en-US" dirty="0" smtClean="0"/>
              <a:t>a+log</a:t>
            </a:r>
            <a:r>
              <a:rPr lang="en-US" baseline="-25000" dirty="0" smtClean="0"/>
              <a:t>2</a:t>
            </a:r>
            <a:r>
              <a:rPr lang="en-US" dirty="0" smtClean="0"/>
              <a:t>b</a:t>
            </a:r>
          </a:p>
          <a:p>
            <a:pPr>
              <a:buNone/>
            </a:pPr>
            <a:r>
              <a:rPr lang="en-US" dirty="0" smtClean="0"/>
              <a:t>8) </a:t>
            </a:r>
            <a:r>
              <a:rPr lang="en-US" dirty="0" err="1" smtClean="0"/>
              <a:t>ln</a:t>
            </a:r>
            <a:r>
              <a:rPr lang="en-US" dirty="0" smtClean="0"/>
              <a:t> 3 + </a:t>
            </a:r>
            <a:r>
              <a:rPr lang="en-US" dirty="0" err="1" smtClean="0"/>
              <a:t>ln</a:t>
            </a:r>
            <a:r>
              <a:rPr lang="en-US" dirty="0" smtClean="0"/>
              <a:t> x</a:t>
            </a:r>
          </a:p>
          <a:p>
            <a:pPr>
              <a:buNone/>
            </a:pPr>
            <a:r>
              <a:rPr lang="en-US" dirty="0" smtClean="0"/>
              <a:t>9) </a:t>
            </a:r>
            <a:r>
              <a:rPr lang="en-US" dirty="0" err="1" smtClean="0"/>
              <a:t>ln</a:t>
            </a:r>
            <a:r>
              <a:rPr lang="en-US" dirty="0" smtClean="0"/>
              <a:t> 7 + 4 </a:t>
            </a:r>
            <a:r>
              <a:rPr lang="en-US" dirty="0" err="1" smtClean="0"/>
              <a:t>ln</a:t>
            </a:r>
            <a:r>
              <a:rPr lang="en-US" dirty="0" smtClean="0"/>
              <a:t> a</a:t>
            </a:r>
          </a:p>
          <a:p>
            <a:pPr>
              <a:buNone/>
            </a:pPr>
            <a:r>
              <a:rPr lang="en-US" dirty="0" smtClean="0"/>
              <a:t>10) 3loga – log 3</a:t>
            </a:r>
          </a:p>
          <a:p>
            <a:pPr>
              <a:buNone/>
            </a:pPr>
            <a:r>
              <a:rPr lang="en-US" dirty="0" smtClean="0"/>
              <a:t>11) log 6 – log z</a:t>
            </a:r>
          </a:p>
          <a:p>
            <a:pPr>
              <a:buNone/>
            </a:pPr>
            <a:r>
              <a:rPr lang="en-US" dirty="0" smtClean="0"/>
              <a:t>12) </a:t>
            </a:r>
            <a:r>
              <a:rPr lang="en-US" dirty="0" err="1" smtClean="0"/>
              <a:t>ln</a:t>
            </a:r>
            <a:r>
              <a:rPr lang="en-US" dirty="0" smtClean="0"/>
              <a:t> x + </a:t>
            </a:r>
            <a:r>
              <a:rPr lang="en-US" dirty="0" err="1" smtClean="0"/>
              <a:t>ln</a:t>
            </a:r>
            <a:r>
              <a:rPr lang="en-US" dirty="0" smtClean="0"/>
              <a:t> y – </a:t>
            </a:r>
            <a:r>
              <a:rPr lang="en-US" dirty="0" err="1" smtClean="0"/>
              <a:t>ln</a:t>
            </a:r>
            <a:r>
              <a:rPr lang="en-US" dirty="0" smtClean="0"/>
              <a:t> z</a:t>
            </a:r>
          </a:p>
          <a:p>
            <a:pPr>
              <a:buNone/>
            </a:pPr>
            <a:r>
              <a:rPr lang="en-US" dirty="0" smtClean="0"/>
              <a:t>13) 2 log x – log 3</a:t>
            </a:r>
          </a:p>
          <a:p>
            <a:pPr>
              <a:buNone/>
            </a:pPr>
            <a:r>
              <a:rPr lang="en-US" dirty="0" smtClean="0"/>
              <a:t>14) log 3 + 6 log x</a:t>
            </a:r>
          </a:p>
          <a:p>
            <a:pPr>
              <a:buNone/>
            </a:pPr>
            <a:r>
              <a:rPr lang="en-US" dirty="0" smtClean="0"/>
              <a:t>31) log 6</a:t>
            </a:r>
          </a:p>
          <a:p>
            <a:pPr>
              <a:buNone/>
            </a:pPr>
            <a:r>
              <a:rPr lang="en-US" dirty="0" smtClean="0"/>
              <a:t>32) 5/6 log 2</a:t>
            </a:r>
          </a:p>
          <a:p>
            <a:pPr>
              <a:buNone/>
            </a:pPr>
            <a:r>
              <a:rPr lang="en-US" dirty="0" smtClean="0"/>
              <a:t>33) -3/2 log 5</a:t>
            </a:r>
          </a:p>
          <a:p>
            <a:pPr>
              <a:buNone/>
            </a:pPr>
            <a:r>
              <a:rPr lang="en-US" dirty="0" smtClean="0"/>
              <a:t>34) </a:t>
            </a:r>
            <a:r>
              <a:rPr lang="en-US" dirty="0" err="1" smtClean="0"/>
              <a:t>ln</a:t>
            </a:r>
            <a:r>
              <a:rPr lang="en-US" dirty="0" smtClean="0"/>
              <a:t> 3</a:t>
            </a:r>
          </a:p>
          <a:p>
            <a:pPr>
              <a:buNone/>
            </a:pPr>
            <a:r>
              <a:rPr lang="en-US" dirty="0" smtClean="0"/>
              <a:t>35) log 2</a:t>
            </a:r>
          </a:p>
          <a:p>
            <a:pPr>
              <a:buNone/>
            </a:pPr>
            <a:r>
              <a:rPr lang="en-US" dirty="0" smtClean="0"/>
              <a:t>36) log </a:t>
            </a:r>
            <a:r>
              <a:rPr lang="en-US" baseline="-25000" dirty="0" smtClean="0"/>
              <a:t>2</a:t>
            </a:r>
            <a:r>
              <a:rPr lang="en-US" dirty="0" smtClean="0"/>
              <a:t> ½ = -1</a:t>
            </a:r>
          </a:p>
          <a:p>
            <a:pPr>
              <a:buNone/>
            </a:pPr>
            <a:r>
              <a:rPr lang="en-US" dirty="0" smtClean="0"/>
              <a:t>37) log 6</a:t>
            </a:r>
          </a:p>
          <a:p>
            <a:pPr>
              <a:buNone/>
            </a:pPr>
            <a:r>
              <a:rPr lang="en-US" dirty="0" smtClean="0"/>
              <a:t>38) log </a:t>
            </a:r>
            <a:r>
              <a:rPr lang="en-US" baseline="-25000" dirty="0" smtClean="0"/>
              <a:t>3</a:t>
            </a:r>
            <a:r>
              <a:rPr lang="en-US" dirty="0" smtClean="0"/>
              <a:t> 1 = 0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5.6-Page 453, #5-14, 33-38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5) </a:t>
            </a:r>
            <a:r>
              <a:rPr lang="en-US" dirty="0" err="1" smtClean="0"/>
              <a:t>ln</a:t>
            </a:r>
            <a:r>
              <a:rPr lang="en-US" dirty="0" smtClean="0"/>
              <a:t> 1.25 ≈ 0.2231</a:t>
            </a:r>
          </a:p>
          <a:p>
            <a:pPr>
              <a:buNone/>
            </a:pPr>
            <a:r>
              <a:rPr lang="en-US" dirty="0" smtClean="0"/>
              <a:t>6) –</a:t>
            </a:r>
            <a:r>
              <a:rPr lang="en-US" dirty="0" err="1" smtClean="0"/>
              <a:t>ln</a:t>
            </a:r>
            <a:r>
              <a:rPr lang="en-US" dirty="0" smtClean="0"/>
              <a:t> 4 ≈ -1.386</a:t>
            </a:r>
          </a:p>
          <a:p>
            <a:pPr>
              <a:buNone/>
            </a:pPr>
            <a:r>
              <a:rPr lang="en-US" dirty="0" smtClean="0"/>
              <a:t>7) log 20 ≈ 1.301</a:t>
            </a:r>
          </a:p>
          <a:p>
            <a:pPr>
              <a:buNone/>
            </a:pPr>
            <a:r>
              <a:rPr lang="en-US" dirty="0" smtClean="0"/>
              <a:t>8) log (93/5) ≈ 1.270</a:t>
            </a:r>
          </a:p>
          <a:p>
            <a:pPr>
              <a:buNone/>
            </a:pPr>
            <a:r>
              <a:rPr lang="en-US" dirty="0" smtClean="0"/>
              <a:t>9) -5/6 log .4 ≈ 0.7636</a:t>
            </a:r>
          </a:p>
          <a:p>
            <a:pPr>
              <a:buNone/>
            </a:pPr>
            <a:r>
              <a:rPr lang="en-US" dirty="0" smtClean="0"/>
              <a:t>10) 200 </a:t>
            </a:r>
            <a:r>
              <a:rPr lang="en-US" dirty="0" err="1" smtClean="0"/>
              <a:t>ln</a:t>
            </a:r>
            <a:r>
              <a:rPr lang="en-US" dirty="0" smtClean="0"/>
              <a:t> 2 ≈ 138.6</a:t>
            </a:r>
          </a:p>
          <a:p>
            <a:pPr>
              <a:buNone/>
            </a:pPr>
            <a:r>
              <a:rPr lang="en-US" dirty="0" smtClean="0"/>
              <a:t>11) </a:t>
            </a:r>
            <a:r>
              <a:rPr lang="en-US" dirty="0" err="1" smtClean="0"/>
              <a:t>ln</a:t>
            </a:r>
            <a:r>
              <a:rPr lang="en-US" dirty="0" smtClean="0"/>
              <a:t> .5 / </a:t>
            </a:r>
            <a:r>
              <a:rPr lang="en-US" dirty="0" err="1" smtClean="0"/>
              <a:t>ln</a:t>
            </a:r>
            <a:r>
              <a:rPr lang="en-US" dirty="0" smtClean="0"/>
              <a:t> .9 ≈ 32.95</a:t>
            </a:r>
          </a:p>
          <a:p>
            <a:pPr>
              <a:buNone/>
            </a:pPr>
            <a:r>
              <a:rPr lang="en-US" dirty="0" smtClean="0"/>
              <a:t>12) 2/ log 1.15 ≈ 32.95</a:t>
            </a:r>
          </a:p>
          <a:p>
            <a:pPr>
              <a:buNone/>
            </a:pPr>
            <a:r>
              <a:rPr lang="en-US" dirty="0" smtClean="0"/>
              <a:t>13) 1 + log 4/log 1.1 ≈ 15.55</a:t>
            </a:r>
          </a:p>
          <a:p>
            <a:pPr>
              <a:buNone/>
            </a:pPr>
            <a:r>
              <a:rPr lang="en-US" dirty="0" smtClean="0"/>
              <a:t>14) 2 + log 33/log 2 ≈ 7.044</a:t>
            </a:r>
          </a:p>
          <a:p>
            <a:pPr>
              <a:buNone/>
            </a:pPr>
            <a:r>
              <a:rPr lang="en-US" dirty="0" smtClean="0"/>
              <a:t>33) 4.642</a:t>
            </a:r>
          </a:p>
          <a:p>
            <a:pPr>
              <a:buNone/>
            </a:pPr>
            <a:r>
              <a:rPr lang="en-US" dirty="0" smtClean="0"/>
              <a:t>34) 7.389</a:t>
            </a:r>
          </a:p>
          <a:p>
            <a:pPr>
              <a:buNone/>
            </a:pPr>
            <a:r>
              <a:rPr lang="en-US" dirty="0" smtClean="0"/>
              <a:t>35) 74.207</a:t>
            </a:r>
          </a:p>
          <a:p>
            <a:pPr>
              <a:buNone/>
            </a:pPr>
            <a:r>
              <a:rPr lang="en-US" dirty="0" smtClean="0"/>
              <a:t>36) 1.120</a:t>
            </a:r>
          </a:p>
          <a:p>
            <a:pPr>
              <a:buNone/>
            </a:pPr>
            <a:r>
              <a:rPr lang="en-US" dirty="0" smtClean="0"/>
              <a:t>37) 5</a:t>
            </a:r>
          </a:p>
          <a:p>
            <a:pPr>
              <a:buNone/>
            </a:pPr>
            <a:r>
              <a:rPr lang="en-US" dirty="0" smtClean="0"/>
              <a:t>38) -1.162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5.7- Page 462 #1-4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en-US" dirty="0" smtClean="0"/>
              <a:t>Logarithmic</a:t>
            </a:r>
          </a:p>
          <a:p>
            <a:pPr marL="514350" indent="-514350">
              <a:buAutoNum type="arabicParenR"/>
            </a:pPr>
            <a:r>
              <a:rPr lang="en-US" dirty="0" smtClean="0"/>
              <a:t>Logistic</a:t>
            </a:r>
          </a:p>
          <a:p>
            <a:pPr marL="514350" indent="-514350">
              <a:buAutoNum type="arabicParenR"/>
            </a:pPr>
            <a:r>
              <a:rPr lang="en-US" dirty="0" smtClean="0"/>
              <a:t>Exponential</a:t>
            </a:r>
          </a:p>
          <a:p>
            <a:pPr marL="514350" indent="-514350">
              <a:buAutoNum type="arabicParenR"/>
            </a:pPr>
            <a:r>
              <a:rPr lang="en-US" dirty="0" smtClean="0"/>
              <a:t>exponential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1287</Words>
  <Application>Microsoft Office PowerPoint</Application>
  <PresentationFormat>On-screen Show (4:3)</PresentationFormat>
  <Paragraphs>206</Paragraphs>
  <Slides>31</Slides>
  <Notes>31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Big Homework Review and Chapter 11</vt:lpstr>
      <vt:lpstr>5.3-Page 413 #19-23, 43-48</vt:lpstr>
      <vt:lpstr>43, 44</vt:lpstr>
      <vt:lpstr>45, 46</vt:lpstr>
      <vt:lpstr>47, 48</vt:lpstr>
      <vt:lpstr>5.4- Page 430, #2-18 even, 49-68</vt:lpstr>
      <vt:lpstr>5.5- Page 442-443 #7-14, 31-38</vt:lpstr>
      <vt:lpstr>5.6-Page 453, #5-14, 33-38</vt:lpstr>
      <vt:lpstr>5.7- Page 462 #1-4 </vt:lpstr>
      <vt:lpstr>Chapter 11: Further Topics in Algebra</vt:lpstr>
      <vt:lpstr>Topics</vt:lpstr>
      <vt:lpstr>Fundamental Counting Principle</vt:lpstr>
      <vt:lpstr>Consider these problems</vt:lpstr>
      <vt:lpstr>Consider these problems</vt:lpstr>
      <vt:lpstr>Permutations</vt:lpstr>
      <vt:lpstr>More about permutations</vt:lpstr>
      <vt:lpstr>Factorials</vt:lpstr>
      <vt:lpstr>More about factorials</vt:lpstr>
      <vt:lpstr>Permutations of n elements taken r at a time</vt:lpstr>
      <vt:lpstr>More permutations</vt:lpstr>
      <vt:lpstr>Combinations</vt:lpstr>
      <vt:lpstr>Combinations</vt:lpstr>
      <vt:lpstr>Combinations vs permutations</vt:lpstr>
      <vt:lpstr>Probability</vt:lpstr>
      <vt:lpstr>Computing probability</vt:lpstr>
      <vt:lpstr>Probability of a complement</vt:lpstr>
      <vt:lpstr>Compound events</vt:lpstr>
      <vt:lpstr>Probability of independent events</vt:lpstr>
      <vt:lpstr>Probability of dependent events</vt:lpstr>
      <vt:lpstr>Dependent Events</vt:lpstr>
      <vt:lpstr>Extra Credit assignment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Ameena</dc:creator>
  <cp:lastModifiedBy>Ameena</cp:lastModifiedBy>
  <cp:revision>10</cp:revision>
  <dcterms:created xsi:type="dcterms:W3CDTF">2009-12-04T17:16:14Z</dcterms:created>
  <dcterms:modified xsi:type="dcterms:W3CDTF">2009-12-04T19:58:53Z</dcterms:modified>
</cp:coreProperties>
</file>